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9144000" cy="5715000" type="screen16x1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pRn1TPTIxK2aIh9ojaaTg" hashData="kdhULTYgIz3g5I/VUCqjMtGZF9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 showGuides="1">
      <p:cViewPr varScale="1">
        <p:scale>
          <a:sx n="86" d="100"/>
          <a:sy n="86" d="100"/>
        </p:scale>
        <p:origin x="-906" y="-72"/>
      </p:cViewPr>
      <p:guideLst>
        <p:guide orient="horz" pos="2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EFDE29-5564-4915-85BE-26B194DCBE1D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BD68B1-EF2E-4D4E-905F-6726687DA29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000" dirty="0" smtClean="0"/>
              <a:t>تصميم : </a:t>
            </a:r>
            <a:r>
              <a:rPr lang="ar-SA" sz="1000" dirty="0" err="1" smtClean="0"/>
              <a:t>الزهيري</a:t>
            </a:r>
            <a:r>
              <a:rPr lang="ar-SA" sz="1000" dirty="0" smtClean="0"/>
              <a:t> للتصميم والطباعة | وتساب</a:t>
            </a:r>
            <a:r>
              <a:rPr lang="ar-SA" sz="1000" baseline="0" dirty="0" smtClean="0"/>
              <a:t> : 0558647748 | </a:t>
            </a:r>
            <a:r>
              <a:rPr lang="ar-SA" sz="1000" baseline="0" dirty="0" err="1" smtClean="0"/>
              <a:t>إيميل</a:t>
            </a:r>
            <a:r>
              <a:rPr lang="ar-SA" sz="1000" baseline="0" dirty="0" smtClean="0"/>
              <a:t> : </a:t>
            </a:r>
            <a:r>
              <a:rPr lang="en-US" sz="1000" baseline="0" dirty="0" smtClean="0"/>
              <a:t>montjatna@hotmail.com</a:t>
            </a:r>
            <a:r>
              <a:rPr lang="ar-SA" sz="1000" baseline="0" dirty="0" smtClean="0"/>
              <a:t> | موقعنا : </a:t>
            </a:r>
            <a:r>
              <a:rPr lang="en-US" sz="1000" baseline="0" dirty="0" smtClean="0"/>
              <a:t>www.montjatna.com</a:t>
            </a:r>
            <a:endParaRPr lang="ar-SA" sz="10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68B1-EF2E-4D4E-905F-6726687DA293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 smtClean="0"/>
              <a:t>تصميم : </a:t>
            </a:r>
            <a:r>
              <a:rPr lang="ar-SA" sz="1200" dirty="0" err="1" smtClean="0"/>
              <a:t>الزهيري</a:t>
            </a:r>
            <a:r>
              <a:rPr lang="ar-SA" sz="1200" dirty="0" smtClean="0"/>
              <a:t> للتصميم والطباعة | وتساب</a:t>
            </a:r>
            <a:r>
              <a:rPr lang="ar-SA" sz="1200" baseline="0" dirty="0" smtClean="0"/>
              <a:t> : 0558647748 | </a:t>
            </a:r>
            <a:r>
              <a:rPr lang="ar-SA" sz="1200" baseline="0" dirty="0" err="1" smtClean="0"/>
              <a:t>إيميل</a:t>
            </a:r>
            <a:r>
              <a:rPr lang="ar-SA" sz="1200" baseline="0" dirty="0" smtClean="0"/>
              <a:t> : </a:t>
            </a:r>
            <a:r>
              <a:rPr lang="en-US" sz="1200" baseline="0" dirty="0" smtClean="0"/>
              <a:t>montjatna@hotmail.com</a:t>
            </a:r>
            <a:r>
              <a:rPr lang="ar-SA" sz="1200" baseline="0" dirty="0" smtClean="0"/>
              <a:t> | موقعنا : </a:t>
            </a:r>
            <a:r>
              <a:rPr lang="en-US" sz="1200" baseline="0" dirty="0" smtClean="0"/>
              <a:t>www.montjatna.com</a:t>
            </a:r>
            <a:endParaRPr lang="ar-SA" sz="120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68B1-EF2E-4D4E-905F-6726687DA293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 smtClean="0"/>
              <a:t>تصميم : </a:t>
            </a:r>
            <a:r>
              <a:rPr lang="ar-SA" sz="1200" dirty="0" err="1" smtClean="0"/>
              <a:t>الزهيري</a:t>
            </a:r>
            <a:r>
              <a:rPr lang="ar-SA" sz="1200" dirty="0" smtClean="0"/>
              <a:t> للتصميم والطباعة | وتساب</a:t>
            </a:r>
            <a:r>
              <a:rPr lang="ar-SA" sz="1200" baseline="0" dirty="0" smtClean="0"/>
              <a:t> : 0558647748 | </a:t>
            </a:r>
            <a:r>
              <a:rPr lang="ar-SA" sz="1200" baseline="0" dirty="0" err="1" smtClean="0"/>
              <a:t>إيميل</a:t>
            </a:r>
            <a:r>
              <a:rPr lang="ar-SA" sz="1200" baseline="0" dirty="0" smtClean="0"/>
              <a:t> : </a:t>
            </a:r>
            <a:r>
              <a:rPr lang="en-US" sz="1200" baseline="0" dirty="0" smtClean="0"/>
              <a:t>montjatna@hotmail.com</a:t>
            </a:r>
            <a:r>
              <a:rPr lang="ar-SA" sz="1200" baseline="0" dirty="0" smtClean="0"/>
              <a:t> | موقعنا : </a:t>
            </a:r>
            <a:r>
              <a:rPr lang="en-US" sz="1200" baseline="0" dirty="0" smtClean="0"/>
              <a:t>www.montjatna.com</a:t>
            </a:r>
            <a:endParaRPr lang="ar-SA" sz="120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68B1-EF2E-4D4E-905F-6726687DA293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7DA9-6025-4E55-8450-EBA29EB718DB}" type="datetimeFigureOut">
              <a:rPr lang="ar-SA" smtClean="0"/>
              <a:pPr/>
              <a:t>15/05/38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D456-91BA-424A-B2A5-FE0CEE3A9A1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6" Type="http://schemas.openxmlformats.org/officeDocument/2006/relationships/slide" Target="slide3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audio" Target="../media/audio9.wav"/><Relationship Id="rId26" Type="http://schemas.openxmlformats.org/officeDocument/2006/relationships/audio" Target="../media/audio13.wav"/><Relationship Id="rId39" Type="http://schemas.openxmlformats.org/officeDocument/2006/relationships/image" Target="../media/image33.png"/><Relationship Id="rId21" Type="http://schemas.openxmlformats.org/officeDocument/2006/relationships/image" Target="../media/image24.png"/><Relationship Id="rId34" Type="http://schemas.openxmlformats.org/officeDocument/2006/relationships/audio" Target="../media/audio17.wav"/><Relationship Id="rId42" Type="http://schemas.openxmlformats.org/officeDocument/2006/relationships/audio" Target="../media/audio21.wav"/><Relationship Id="rId47" Type="http://schemas.openxmlformats.org/officeDocument/2006/relationships/image" Target="../media/image37.png"/><Relationship Id="rId50" Type="http://schemas.openxmlformats.org/officeDocument/2006/relationships/audio" Target="../media/audio25.wav"/><Relationship Id="rId55" Type="http://schemas.openxmlformats.org/officeDocument/2006/relationships/image" Target="../media/image40.png"/><Relationship Id="rId7" Type="http://schemas.openxmlformats.org/officeDocument/2006/relationships/image" Target="../media/image18.png"/><Relationship Id="rId12" Type="http://schemas.openxmlformats.org/officeDocument/2006/relationships/audio" Target="../media/audio6.wav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audio" Target="../media/audio19.wav"/><Relationship Id="rId46" Type="http://schemas.openxmlformats.org/officeDocument/2006/relationships/audio" Target="../media/audio23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8.wav"/><Relationship Id="rId20" Type="http://schemas.openxmlformats.org/officeDocument/2006/relationships/audio" Target="../media/audio10.wav"/><Relationship Id="rId29" Type="http://schemas.openxmlformats.org/officeDocument/2006/relationships/image" Target="../media/image28.png"/><Relationship Id="rId41" Type="http://schemas.openxmlformats.org/officeDocument/2006/relationships/image" Target="../media/image34.png"/><Relationship Id="rId54" Type="http://schemas.openxmlformats.org/officeDocument/2006/relationships/audio" Target="../media/audio2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3.png"/><Relationship Id="rId24" Type="http://schemas.openxmlformats.org/officeDocument/2006/relationships/audio" Target="../media/audio12.wav"/><Relationship Id="rId32" Type="http://schemas.openxmlformats.org/officeDocument/2006/relationships/audio" Target="../media/audio16.wav"/><Relationship Id="rId37" Type="http://schemas.openxmlformats.org/officeDocument/2006/relationships/image" Target="../media/image32.png"/><Relationship Id="rId40" Type="http://schemas.openxmlformats.org/officeDocument/2006/relationships/audio" Target="../media/audio20.wav"/><Relationship Id="rId45" Type="http://schemas.openxmlformats.org/officeDocument/2006/relationships/image" Target="../media/image36.png"/><Relationship Id="rId53" Type="http://schemas.openxmlformats.org/officeDocument/2006/relationships/image" Target="../media/image6.png"/><Relationship Id="rId58" Type="http://schemas.openxmlformats.org/officeDocument/2006/relationships/image" Target="../media/image13.png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audio" Target="../media/audio14.wav"/><Relationship Id="rId36" Type="http://schemas.openxmlformats.org/officeDocument/2006/relationships/audio" Target="../media/audio18.wav"/><Relationship Id="rId49" Type="http://schemas.openxmlformats.org/officeDocument/2006/relationships/image" Target="../media/image38.png"/><Relationship Id="rId57" Type="http://schemas.openxmlformats.org/officeDocument/2006/relationships/image" Target="../media/image41.png"/><Relationship Id="rId10" Type="http://schemas.openxmlformats.org/officeDocument/2006/relationships/audio" Target="../media/audio5.wav"/><Relationship Id="rId19" Type="http://schemas.openxmlformats.org/officeDocument/2006/relationships/image" Target="../media/image23.png"/><Relationship Id="rId31" Type="http://schemas.openxmlformats.org/officeDocument/2006/relationships/image" Target="../media/image29.png"/><Relationship Id="rId44" Type="http://schemas.openxmlformats.org/officeDocument/2006/relationships/audio" Target="../media/audio22.wav"/><Relationship Id="rId52" Type="http://schemas.openxmlformats.org/officeDocument/2006/relationships/audio" Target="../media/audio26.wav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audio" Target="../media/audio7.wav"/><Relationship Id="rId22" Type="http://schemas.openxmlformats.org/officeDocument/2006/relationships/audio" Target="../media/audio11.wav"/><Relationship Id="rId27" Type="http://schemas.openxmlformats.org/officeDocument/2006/relationships/image" Target="../media/image27.png"/><Relationship Id="rId30" Type="http://schemas.openxmlformats.org/officeDocument/2006/relationships/audio" Target="../media/audio15.wav"/><Relationship Id="rId35" Type="http://schemas.openxmlformats.org/officeDocument/2006/relationships/image" Target="../media/image31.png"/><Relationship Id="rId43" Type="http://schemas.openxmlformats.org/officeDocument/2006/relationships/image" Target="../media/image35.png"/><Relationship Id="rId48" Type="http://schemas.openxmlformats.org/officeDocument/2006/relationships/audio" Target="../media/audio24.wav"/><Relationship Id="rId56" Type="http://schemas.openxmlformats.org/officeDocument/2006/relationships/slide" Target="slide1.xml"/><Relationship Id="rId8" Type="http://schemas.openxmlformats.org/officeDocument/2006/relationships/audio" Target="../media/audio4.wav"/><Relationship Id="rId51" Type="http://schemas.openxmlformats.org/officeDocument/2006/relationships/image" Target="../media/image39.png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13" Type="http://schemas.openxmlformats.org/officeDocument/2006/relationships/image" Target="../media/image46.png"/><Relationship Id="rId18" Type="http://schemas.openxmlformats.org/officeDocument/2006/relationships/audio" Target="../media/audio35.wav"/><Relationship Id="rId26" Type="http://schemas.openxmlformats.org/officeDocument/2006/relationships/audio" Target="../media/audio39.wav"/><Relationship Id="rId39" Type="http://schemas.openxmlformats.org/officeDocument/2006/relationships/image" Target="../media/image58.png"/><Relationship Id="rId3" Type="http://schemas.openxmlformats.org/officeDocument/2006/relationships/image" Target="../media/image16.jpeg"/><Relationship Id="rId21" Type="http://schemas.openxmlformats.org/officeDocument/2006/relationships/image" Target="../media/image49.png"/><Relationship Id="rId34" Type="http://schemas.openxmlformats.org/officeDocument/2006/relationships/audio" Target="../media/audio43.wav"/><Relationship Id="rId42" Type="http://schemas.openxmlformats.org/officeDocument/2006/relationships/audio" Target="../media/audio47.wav"/><Relationship Id="rId7" Type="http://schemas.openxmlformats.org/officeDocument/2006/relationships/image" Target="../media/image43.png"/><Relationship Id="rId12" Type="http://schemas.openxmlformats.org/officeDocument/2006/relationships/audio" Target="../media/audio32.wav"/><Relationship Id="rId17" Type="http://schemas.openxmlformats.org/officeDocument/2006/relationships/image" Target="../media/image8.png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38" Type="http://schemas.openxmlformats.org/officeDocument/2006/relationships/audio" Target="../media/audio45.wav"/><Relationship Id="rId46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34.wav"/><Relationship Id="rId20" Type="http://schemas.openxmlformats.org/officeDocument/2006/relationships/audio" Target="../media/audio36.wav"/><Relationship Id="rId29" Type="http://schemas.openxmlformats.org/officeDocument/2006/relationships/image" Target="../media/image53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9.wav"/><Relationship Id="rId11" Type="http://schemas.openxmlformats.org/officeDocument/2006/relationships/image" Target="../media/image45.png"/><Relationship Id="rId24" Type="http://schemas.openxmlformats.org/officeDocument/2006/relationships/audio" Target="../media/audio38.wav"/><Relationship Id="rId32" Type="http://schemas.openxmlformats.org/officeDocument/2006/relationships/audio" Target="../media/audio42.wav"/><Relationship Id="rId37" Type="http://schemas.openxmlformats.org/officeDocument/2006/relationships/image" Target="../media/image57.png"/><Relationship Id="rId40" Type="http://schemas.openxmlformats.org/officeDocument/2006/relationships/audio" Target="../media/audio46.wav"/><Relationship Id="rId45" Type="http://schemas.openxmlformats.org/officeDocument/2006/relationships/image" Target="../media/image41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0.png"/><Relationship Id="rId28" Type="http://schemas.openxmlformats.org/officeDocument/2006/relationships/audio" Target="../media/audio40.wav"/><Relationship Id="rId36" Type="http://schemas.openxmlformats.org/officeDocument/2006/relationships/audio" Target="../media/audio44.wav"/><Relationship Id="rId10" Type="http://schemas.openxmlformats.org/officeDocument/2006/relationships/audio" Target="../media/audio31.wav"/><Relationship Id="rId19" Type="http://schemas.openxmlformats.org/officeDocument/2006/relationships/image" Target="../media/image48.png"/><Relationship Id="rId31" Type="http://schemas.openxmlformats.org/officeDocument/2006/relationships/image" Target="../media/image54.png"/><Relationship Id="rId44" Type="http://schemas.openxmlformats.org/officeDocument/2006/relationships/slide" Target="slide1.xml"/><Relationship Id="rId4" Type="http://schemas.openxmlformats.org/officeDocument/2006/relationships/audio" Target="../media/audio28.wav"/><Relationship Id="rId9" Type="http://schemas.openxmlformats.org/officeDocument/2006/relationships/image" Target="../media/image44.png"/><Relationship Id="rId14" Type="http://schemas.openxmlformats.org/officeDocument/2006/relationships/audio" Target="../media/audio33.wav"/><Relationship Id="rId22" Type="http://schemas.openxmlformats.org/officeDocument/2006/relationships/audio" Target="../media/audio37.wav"/><Relationship Id="rId27" Type="http://schemas.openxmlformats.org/officeDocument/2006/relationships/image" Target="../media/image52.png"/><Relationship Id="rId30" Type="http://schemas.openxmlformats.org/officeDocument/2006/relationships/audio" Target="../media/audio41.wav"/><Relationship Id="rId35" Type="http://schemas.openxmlformats.org/officeDocument/2006/relationships/image" Target="../media/image56.png"/><Relationship Id="rId4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مجموعة 96"/>
          <p:cNvGrpSpPr/>
          <p:nvPr/>
        </p:nvGrpSpPr>
        <p:grpSpPr>
          <a:xfrm>
            <a:off x="-6742" y="0"/>
            <a:ext cx="9001483" cy="5726017"/>
            <a:chOff x="-6742" y="0"/>
            <a:chExt cx="9001483" cy="5726017"/>
          </a:xfrm>
        </p:grpSpPr>
        <p:grpSp>
          <p:nvGrpSpPr>
            <p:cNvPr id="89" name="مجموعة 88"/>
            <p:cNvGrpSpPr/>
            <p:nvPr/>
          </p:nvGrpSpPr>
          <p:grpSpPr>
            <a:xfrm>
              <a:off x="6858016" y="0"/>
              <a:ext cx="105107" cy="881277"/>
              <a:chOff x="5491162" y="857236"/>
              <a:chExt cx="142876" cy="1197958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90" name="شكل بيضاوي 89"/>
              <p:cNvSpPr/>
              <p:nvPr/>
            </p:nvSpPr>
            <p:spPr>
              <a:xfrm>
                <a:off x="5491162" y="857236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1" name="شكل بيضاوي 90"/>
              <p:cNvSpPr/>
              <p:nvPr/>
            </p:nvSpPr>
            <p:spPr>
              <a:xfrm>
                <a:off x="5491162" y="1033083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2" name="شكل بيضاوي 91"/>
              <p:cNvSpPr/>
              <p:nvPr/>
            </p:nvSpPr>
            <p:spPr>
              <a:xfrm>
                <a:off x="5491162" y="1208930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3" name="شكل بيضاوي 92"/>
              <p:cNvSpPr/>
              <p:nvPr/>
            </p:nvSpPr>
            <p:spPr>
              <a:xfrm>
                <a:off x="5491162" y="1384777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4" name="شكل بيضاوي 93"/>
              <p:cNvSpPr/>
              <p:nvPr/>
            </p:nvSpPr>
            <p:spPr>
              <a:xfrm>
                <a:off x="5491162" y="1560624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5" name="شكل بيضاوي 94"/>
              <p:cNvSpPr/>
              <p:nvPr/>
            </p:nvSpPr>
            <p:spPr>
              <a:xfrm>
                <a:off x="5491162" y="1736471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6" name="شكل بيضاوي 95"/>
              <p:cNvSpPr/>
              <p:nvPr/>
            </p:nvSpPr>
            <p:spPr>
              <a:xfrm>
                <a:off x="5491162" y="1912318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4" name="مجموعة 73"/>
            <p:cNvGrpSpPr/>
            <p:nvPr/>
          </p:nvGrpSpPr>
          <p:grpSpPr>
            <a:xfrm>
              <a:off x="692314" y="0"/>
              <a:ext cx="105107" cy="881277"/>
              <a:chOff x="5491162" y="857236"/>
              <a:chExt cx="142876" cy="1197958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75" name="شكل بيضاوي 74"/>
              <p:cNvSpPr/>
              <p:nvPr/>
            </p:nvSpPr>
            <p:spPr>
              <a:xfrm>
                <a:off x="5491162" y="857236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6" name="شكل بيضاوي 75"/>
              <p:cNvSpPr/>
              <p:nvPr/>
            </p:nvSpPr>
            <p:spPr>
              <a:xfrm>
                <a:off x="5491162" y="1033083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7" name="شكل بيضاوي 76"/>
              <p:cNvSpPr/>
              <p:nvPr/>
            </p:nvSpPr>
            <p:spPr>
              <a:xfrm>
                <a:off x="5491162" y="1208930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8" name="شكل بيضاوي 77"/>
              <p:cNvSpPr/>
              <p:nvPr/>
            </p:nvSpPr>
            <p:spPr>
              <a:xfrm>
                <a:off x="5491162" y="1384777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9" name="شكل بيضاوي 78"/>
              <p:cNvSpPr/>
              <p:nvPr/>
            </p:nvSpPr>
            <p:spPr>
              <a:xfrm>
                <a:off x="5491162" y="1560624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/>
              <p:cNvSpPr/>
              <p:nvPr/>
            </p:nvSpPr>
            <p:spPr>
              <a:xfrm>
                <a:off x="5491162" y="1736471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/>
              <p:cNvSpPr/>
              <p:nvPr/>
            </p:nvSpPr>
            <p:spPr>
              <a:xfrm>
                <a:off x="5491162" y="1912318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9" name="مجموعة 58"/>
            <p:cNvGrpSpPr/>
            <p:nvPr/>
          </p:nvGrpSpPr>
          <p:grpSpPr>
            <a:xfrm>
              <a:off x="2357422" y="0"/>
              <a:ext cx="105107" cy="1786812"/>
              <a:chOff x="5491162" y="857236"/>
              <a:chExt cx="142876" cy="242889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0" name="شكل بيضاوي 59"/>
              <p:cNvSpPr/>
              <p:nvPr/>
            </p:nvSpPr>
            <p:spPr>
              <a:xfrm>
                <a:off x="5491162" y="857236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1" name="شكل بيضاوي 60"/>
              <p:cNvSpPr/>
              <p:nvPr/>
            </p:nvSpPr>
            <p:spPr>
              <a:xfrm>
                <a:off x="5491162" y="1033083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شكل بيضاوي 61"/>
              <p:cNvSpPr/>
              <p:nvPr/>
            </p:nvSpPr>
            <p:spPr>
              <a:xfrm>
                <a:off x="5491162" y="1208930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3" name="شكل بيضاوي 62"/>
              <p:cNvSpPr/>
              <p:nvPr/>
            </p:nvSpPr>
            <p:spPr>
              <a:xfrm>
                <a:off x="5491162" y="1384777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4" name="شكل بيضاوي 63"/>
              <p:cNvSpPr/>
              <p:nvPr/>
            </p:nvSpPr>
            <p:spPr>
              <a:xfrm>
                <a:off x="5491162" y="1560624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5" name="شكل بيضاوي 64"/>
              <p:cNvSpPr/>
              <p:nvPr/>
            </p:nvSpPr>
            <p:spPr>
              <a:xfrm>
                <a:off x="5491162" y="1736471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6" name="شكل بيضاوي 65"/>
              <p:cNvSpPr/>
              <p:nvPr/>
            </p:nvSpPr>
            <p:spPr>
              <a:xfrm>
                <a:off x="5491162" y="1912318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شكل بيضاوي 66"/>
              <p:cNvSpPr/>
              <p:nvPr/>
            </p:nvSpPr>
            <p:spPr>
              <a:xfrm>
                <a:off x="5491162" y="2088165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8" name="شكل بيضاوي 67"/>
              <p:cNvSpPr/>
              <p:nvPr/>
            </p:nvSpPr>
            <p:spPr>
              <a:xfrm>
                <a:off x="5491162" y="2264012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9" name="شكل بيضاوي 68"/>
              <p:cNvSpPr/>
              <p:nvPr/>
            </p:nvSpPr>
            <p:spPr>
              <a:xfrm>
                <a:off x="5491162" y="2439859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0" name="شكل بيضاوي 69"/>
              <p:cNvSpPr/>
              <p:nvPr/>
            </p:nvSpPr>
            <p:spPr>
              <a:xfrm>
                <a:off x="5491162" y="2615706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1" name="شكل بيضاوي 70"/>
              <p:cNvSpPr/>
              <p:nvPr/>
            </p:nvSpPr>
            <p:spPr>
              <a:xfrm>
                <a:off x="5491162" y="2791553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2" name="شكل بيضاوي 71"/>
              <p:cNvSpPr/>
              <p:nvPr/>
            </p:nvSpPr>
            <p:spPr>
              <a:xfrm>
                <a:off x="5491162" y="2967400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3" name="شكل بيضاوي 72"/>
              <p:cNvSpPr/>
              <p:nvPr/>
            </p:nvSpPr>
            <p:spPr>
              <a:xfrm>
                <a:off x="5491162" y="3143252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44" name="مجموعة 43"/>
            <p:cNvGrpSpPr/>
            <p:nvPr/>
          </p:nvGrpSpPr>
          <p:grpSpPr>
            <a:xfrm>
              <a:off x="4519446" y="0"/>
              <a:ext cx="105107" cy="1786812"/>
              <a:chOff x="5491162" y="857236"/>
              <a:chExt cx="142876" cy="2428892"/>
            </a:xfrm>
          </p:grpSpPr>
          <p:sp>
            <p:nvSpPr>
              <p:cNvPr id="45" name="شكل بيضاوي 44"/>
              <p:cNvSpPr/>
              <p:nvPr/>
            </p:nvSpPr>
            <p:spPr>
              <a:xfrm>
                <a:off x="5491162" y="857236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شكل بيضاوي 45"/>
              <p:cNvSpPr/>
              <p:nvPr/>
            </p:nvSpPr>
            <p:spPr>
              <a:xfrm>
                <a:off x="5491162" y="1033083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شكل بيضاوي 46"/>
              <p:cNvSpPr/>
              <p:nvPr/>
            </p:nvSpPr>
            <p:spPr>
              <a:xfrm>
                <a:off x="5491162" y="1208930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8" name="شكل بيضاوي 47"/>
              <p:cNvSpPr/>
              <p:nvPr/>
            </p:nvSpPr>
            <p:spPr>
              <a:xfrm>
                <a:off x="5491162" y="1384777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شكل بيضاوي 48"/>
              <p:cNvSpPr/>
              <p:nvPr/>
            </p:nvSpPr>
            <p:spPr>
              <a:xfrm>
                <a:off x="5491162" y="1560624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0" name="شكل بيضاوي 49"/>
              <p:cNvSpPr/>
              <p:nvPr/>
            </p:nvSpPr>
            <p:spPr>
              <a:xfrm>
                <a:off x="5491162" y="1736471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1" name="شكل بيضاوي 50"/>
              <p:cNvSpPr/>
              <p:nvPr/>
            </p:nvSpPr>
            <p:spPr>
              <a:xfrm>
                <a:off x="5491162" y="1912318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2" name="شكل بيضاوي 51"/>
              <p:cNvSpPr/>
              <p:nvPr/>
            </p:nvSpPr>
            <p:spPr>
              <a:xfrm>
                <a:off x="5491162" y="2088165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شكل بيضاوي 52"/>
              <p:cNvSpPr/>
              <p:nvPr/>
            </p:nvSpPr>
            <p:spPr>
              <a:xfrm>
                <a:off x="5491162" y="2264012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4" name="شكل بيضاوي 53"/>
              <p:cNvSpPr/>
              <p:nvPr/>
            </p:nvSpPr>
            <p:spPr>
              <a:xfrm>
                <a:off x="5491162" y="2439859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5" name="شكل بيضاوي 54"/>
              <p:cNvSpPr/>
              <p:nvPr/>
            </p:nvSpPr>
            <p:spPr>
              <a:xfrm>
                <a:off x="5491162" y="2615706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6" name="شكل بيضاوي 55"/>
              <p:cNvSpPr/>
              <p:nvPr/>
            </p:nvSpPr>
            <p:spPr>
              <a:xfrm>
                <a:off x="5491162" y="2791553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7" name="شكل بيضاوي 56"/>
              <p:cNvSpPr/>
              <p:nvPr/>
            </p:nvSpPr>
            <p:spPr>
              <a:xfrm>
                <a:off x="5491162" y="2967400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شكل بيضاوي 57"/>
              <p:cNvSpPr/>
              <p:nvPr/>
            </p:nvSpPr>
            <p:spPr>
              <a:xfrm>
                <a:off x="5491162" y="3143252"/>
                <a:ext cx="142876" cy="14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17" name="صورة 16" descr="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7686" y="4674262"/>
              <a:ext cx="785818" cy="788057"/>
            </a:xfrm>
            <a:prstGeom prst="rect">
              <a:avLst/>
            </a:prstGeom>
          </p:spPr>
        </p:pic>
        <p:pic>
          <p:nvPicPr>
            <p:cNvPr id="18" name="صورة 17" descr="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4767" y="4583009"/>
              <a:ext cx="1139761" cy="1143008"/>
            </a:xfrm>
            <a:prstGeom prst="rect">
              <a:avLst/>
            </a:prstGeom>
          </p:spPr>
        </p:pic>
        <p:pic>
          <p:nvPicPr>
            <p:cNvPr id="19" name="صورة 18" descr="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4764292"/>
              <a:ext cx="571504" cy="573132"/>
            </a:xfrm>
            <a:prstGeom prst="rect">
              <a:avLst/>
            </a:prstGeom>
          </p:spPr>
        </p:pic>
        <p:pic>
          <p:nvPicPr>
            <p:cNvPr id="20" name="صورة 19" descr="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4480" y="4572012"/>
              <a:ext cx="592966" cy="594655"/>
            </a:xfrm>
            <a:prstGeom prst="rect">
              <a:avLst/>
            </a:prstGeom>
          </p:spPr>
        </p:pic>
        <p:pic>
          <p:nvPicPr>
            <p:cNvPr id="21" name="صورة 20" descr="Y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742" y="4157945"/>
              <a:ext cx="1141548" cy="1144800"/>
            </a:xfrm>
            <a:prstGeom prst="rect">
              <a:avLst/>
            </a:prstGeom>
          </p:spPr>
        </p:pic>
        <p:pic>
          <p:nvPicPr>
            <p:cNvPr id="22" name="صورة 21" descr="D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0826" y="500046"/>
              <a:ext cx="809147" cy="811452"/>
            </a:xfrm>
            <a:prstGeom prst="rect">
              <a:avLst/>
            </a:prstGeom>
          </p:spPr>
        </p:pic>
        <p:pic>
          <p:nvPicPr>
            <p:cNvPr id="23" name="صورة 22" descr="G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68898" y="714360"/>
              <a:ext cx="1406204" cy="1410210"/>
            </a:xfrm>
            <a:prstGeom prst="rect">
              <a:avLst/>
            </a:prstGeom>
          </p:spPr>
        </p:pic>
        <p:pic>
          <p:nvPicPr>
            <p:cNvPr id="24" name="صورة 23" descr="K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7158" y="500046"/>
              <a:ext cx="783946" cy="786179"/>
            </a:xfrm>
            <a:prstGeom prst="rect">
              <a:avLst/>
            </a:prstGeom>
          </p:spPr>
        </p:pic>
        <p:pic>
          <p:nvPicPr>
            <p:cNvPr id="25" name="صورة 24" descr="T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28794" y="1500178"/>
              <a:ext cx="969834" cy="972597"/>
            </a:xfrm>
            <a:prstGeom prst="rect">
              <a:avLst/>
            </a:prstGeom>
          </p:spPr>
        </p:pic>
        <p:grpSp>
          <p:nvGrpSpPr>
            <p:cNvPr id="43" name="مجموعة 42"/>
            <p:cNvGrpSpPr/>
            <p:nvPr/>
          </p:nvGrpSpPr>
          <p:grpSpPr>
            <a:xfrm>
              <a:off x="8468039" y="0"/>
              <a:ext cx="105107" cy="1786812"/>
              <a:chOff x="5491162" y="857236"/>
              <a:chExt cx="142876" cy="2428892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28" name="شكل بيضاوي 27"/>
              <p:cNvSpPr/>
              <p:nvPr/>
            </p:nvSpPr>
            <p:spPr>
              <a:xfrm>
                <a:off x="5491162" y="857236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/>
              <p:cNvSpPr/>
              <p:nvPr/>
            </p:nvSpPr>
            <p:spPr>
              <a:xfrm>
                <a:off x="5491162" y="1033083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/>
              <p:cNvSpPr/>
              <p:nvPr/>
            </p:nvSpPr>
            <p:spPr>
              <a:xfrm>
                <a:off x="5491162" y="1208930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/>
              <p:cNvSpPr/>
              <p:nvPr/>
            </p:nvSpPr>
            <p:spPr>
              <a:xfrm>
                <a:off x="5491162" y="1384777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شكل بيضاوي 31"/>
              <p:cNvSpPr/>
              <p:nvPr/>
            </p:nvSpPr>
            <p:spPr>
              <a:xfrm>
                <a:off x="5491162" y="1560624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شكل بيضاوي 32"/>
              <p:cNvSpPr/>
              <p:nvPr/>
            </p:nvSpPr>
            <p:spPr>
              <a:xfrm>
                <a:off x="5491162" y="1736471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شكل بيضاوي 33"/>
              <p:cNvSpPr/>
              <p:nvPr/>
            </p:nvSpPr>
            <p:spPr>
              <a:xfrm>
                <a:off x="5491162" y="1912318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بيضاوي 34"/>
              <p:cNvSpPr/>
              <p:nvPr/>
            </p:nvSpPr>
            <p:spPr>
              <a:xfrm>
                <a:off x="5491162" y="2088165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6" name="شكل بيضاوي 35"/>
              <p:cNvSpPr/>
              <p:nvPr/>
            </p:nvSpPr>
            <p:spPr>
              <a:xfrm>
                <a:off x="5491162" y="2264012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7" name="شكل بيضاوي 36"/>
              <p:cNvSpPr/>
              <p:nvPr/>
            </p:nvSpPr>
            <p:spPr>
              <a:xfrm>
                <a:off x="5491162" y="2439859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شكل بيضاوي 37"/>
              <p:cNvSpPr/>
              <p:nvPr/>
            </p:nvSpPr>
            <p:spPr>
              <a:xfrm>
                <a:off x="5491162" y="2615706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9" name="شكل بيضاوي 38"/>
              <p:cNvSpPr/>
              <p:nvPr/>
            </p:nvSpPr>
            <p:spPr>
              <a:xfrm>
                <a:off x="5491162" y="2791553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0" name="شكل بيضاوي 39"/>
              <p:cNvSpPr/>
              <p:nvPr/>
            </p:nvSpPr>
            <p:spPr>
              <a:xfrm>
                <a:off x="5491162" y="2967400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1" name="شكل بيضاوي 40"/>
              <p:cNvSpPr/>
              <p:nvPr/>
            </p:nvSpPr>
            <p:spPr>
              <a:xfrm>
                <a:off x="5491162" y="3143252"/>
                <a:ext cx="142876" cy="1428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26" name="صورة 25" descr="L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72462" y="1643054"/>
              <a:ext cx="922279" cy="924906"/>
            </a:xfrm>
            <a:prstGeom prst="rect">
              <a:avLst/>
            </a:prstGeom>
          </p:spPr>
        </p:pic>
      </p:grpSp>
      <p:pic>
        <p:nvPicPr>
          <p:cNvPr id="100" name="صورة 99" descr="20.png"/>
          <p:cNvPicPr>
            <a:picLocks noChangeAspect="1"/>
          </p:cNvPicPr>
          <p:nvPr/>
        </p:nvPicPr>
        <p:blipFill>
          <a:blip r:embed="rId14" cstate="print"/>
          <a:srcRect b="17938"/>
          <a:stretch>
            <a:fillRect/>
          </a:stretch>
        </p:blipFill>
        <p:spPr>
          <a:xfrm>
            <a:off x="2118582" y="2357434"/>
            <a:ext cx="4906836" cy="1000132"/>
          </a:xfrm>
          <a:prstGeom prst="rect">
            <a:avLst/>
          </a:prstGeom>
        </p:spPr>
      </p:pic>
      <p:pic>
        <p:nvPicPr>
          <p:cNvPr id="104" name="صورة 103" descr="خطأ.png">
            <a:hlinkClick r:id="" action="ppaction://hlinkshowjump?jump=endshow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392620" cy="407782"/>
          </a:xfrm>
          <a:prstGeom prst="rect">
            <a:avLst/>
          </a:prstGeom>
        </p:spPr>
      </p:pic>
      <p:pic>
        <p:nvPicPr>
          <p:cNvPr id="105" name="صورة 104" descr="درس الأعداد.png">
            <a:hlinkClick r:id="rId16" action="ppaction://hlinksldjump"/>
            <a:hlinkHover r:id="" action="ppaction://noaction" highlightClick="1">
              <a:snd r:embed="rId17" name="arrow.wav" builtIn="1"/>
            </a:hlinkHover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835718" y="3563547"/>
            <a:ext cx="1500198" cy="373453"/>
          </a:xfrm>
          <a:prstGeom prst="rect">
            <a:avLst/>
          </a:prstGeom>
        </p:spPr>
      </p:pic>
      <p:pic>
        <p:nvPicPr>
          <p:cNvPr id="106" name="صورة 105" descr="درس الحروف.png">
            <a:hlinkClick r:id="rId19" action="ppaction://hlinksldjump"/>
            <a:hlinkHover r:id="" action="ppaction://noaction" highlightClick="1">
              <a:snd r:embed="rId17" name="arrow.wav" builtIn="1"/>
            </a:hlinkHover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35454" y="3563547"/>
            <a:ext cx="1500196" cy="373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A.png">
            <a:hlinkClick r:id="" action="ppaction://noaction" highlightClick="1">
              <a:snd r:embed="rId4" name="A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9" y="214470"/>
            <a:ext cx="1139761" cy="1143008"/>
          </a:xfrm>
          <a:prstGeom prst="rect">
            <a:avLst/>
          </a:prstGeom>
        </p:spPr>
      </p:pic>
      <p:pic>
        <p:nvPicPr>
          <p:cNvPr id="16" name="صورة 15" descr="B.png">
            <a:hlinkClick r:id="" action="ppaction://noaction" highlightClick="1">
              <a:snd r:embed="rId6" name="B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6207" y="214470"/>
            <a:ext cx="1139761" cy="1143008"/>
          </a:xfrm>
          <a:prstGeom prst="rect">
            <a:avLst/>
          </a:prstGeom>
        </p:spPr>
      </p:pic>
      <p:pic>
        <p:nvPicPr>
          <p:cNvPr id="17" name="صورة 16" descr="C.png">
            <a:hlinkClick r:id="" action="ppaction://noaction" highlightClick="1">
              <a:snd r:embed="rId8" name="C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0595" y="214470"/>
            <a:ext cx="1139761" cy="1143008"/>
          </a:xfrm>
          <a:prstGeom prst="rect">
            <a:avLst/>
          </a:prstGeom>
        </p:spPr>
      </p:pic>
      <p:pic>
        <p:nvPicPr>
          <p:cNvPr id="18" name="صورة 17" descr="D.png">
            <a:hlinkClick r:id="" action="ppaction://noaction" highlightClick="1">
              <a:snd r:embed="rId10" name="D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4983" y="214470"/>
            <a:ext cx="1139761" cy="1143008"/>
          </a:xfrm>
          <a:prstGeom prst="rect">
            <a:avLst/>
          </a:prstGeom>
        </p:spPr>
      </p:pic>
      <p:pic>
        <p:nvPicPr>
          <p:cNvPr id="19" name="صورة 18" descr="E.png">
            <a:hlinkClick r:id="" action="ppaction://noaction" highlightClick="1">
              <a:snd r:embed="rId12" name="E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9371" y="214470"/>
            <a:ext cx="1139761" cy="1143008"/>
          </a:xfrm>
          <a:prstGeom prst="rect">
            <a:avLst/>
          </a:prstGeom>
        </p:spPr>
      </p:pic>
      <p:pic>
        <p:nvPicPr>
          <p:cNvPr id="20" name="صورة 19" descr="F.png">
            <a:hlinkClick r:id="" action="ppaction://noaction" highlightClick="1">
              <a:snd r:embed="rId14" name="F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63759" y="214470"/>
            <a:ext cx="1139761" cy="1143008"/>
          </a:xfrm>
          <a:prstGeom prst="rect">
            <a:avLst/>
          </a:prstGeom>
        </p:spPr>
      </p:pic>
      <p:pic>
        <p:nvPicPr>
          <p:cNvPr id="21" name="صورة 20" descr="G.png">
            <a:hlinkClick r:id="" action="ppaction://noaction" highlightClick="1">
              <a:snd r:embed="rId16" name="G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58148" y="214294"/>
            <a:ext cx="1140112" cy="1143360"/>
          </a:xfrm>
          <a:prstGeom prst="rect">
            <a:avLst/>
          </a:prstGeom>
        </p:spPr>
      </p:pic>
      <p:pic>
        <p:nvPicPr>
          <p:cNvPr id="22" name="صورة 21" descr="H.png">
            <a:hlinkClick r:id="" action="ppaction://noaction" highlightClick="1">
              <a:snd r:embed="rId18" name="H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179" y="1643774"/>
            <a:ext cx="1140111" cy="1143360"/>
          </a:xfrm>
          <a:prstGeom prst="rect">
            <a:avLst/>
          </a:prstGeom>
        </p:spPr>
      </p:pic>
      <p:pic>
        <p:nvPicPr>
          <p:cNvPr id="23" name="صورة 22" descr="I.png">
            <a:hlinkClick r:id="" action="ppaction://noaction" highlightClick="1">
              <a:snd r:embed="rId20" name="I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78966" y="1643774"/>
            <a:ext cx="1140111" cy="1143360"/>
          </a:xfrm>
          <a:prstGeom prst="rect">
            <a:avLst/>
          </a:prstGeom>
        </p:spPr>
      </p:pic>
      <p:pic>
        <p:nvPicPr>
          <p:cNvPr id="24" name="صورة 23" descr="J.png">
            <a:hlinkClick r:id="" action="ppaction://noaction" highlightClick="1">
              <a:snd r:embed="rId22" name="J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68754" y="1643774"/>
            <a:ext cx="1140111" cy="1143360"/>
          </a:xfrm>
          <a:prstGeom prst="rect">
            <a:avLst/>
          </a:prstGeom>
        </p:spPr>
      </p:pic>
      <p:pic>
        <p:nvPicPr>
          <p:cNvPr id="25" name="صورة 24" descr="K.png">
            <a:hlinkClick r:id="" action="ppaction://noaction" highlightClick="1">
              <a:snd r:embed="rId24" name="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58542" y="1643774"/>
            <a:ext cx="1140111" cy="1143360"/>
          </a:xfrm>
          <a:prstGeom prst="rect">
            <a:avLst/>
          </a:prstGeom>
        </p:spPr>
      </p:pic>
      <p:pic>
        <p:nvPicPr>
          <p:cNvPr id="13" name="صورة 12" descr="L.png">
            <a:hlinkClick r:id="" action="ppaction://noaction" highlightClick="1">
              <a:snd r:embed="rId26" name="L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48330" y="1643054"/>
            <a:ext cx="1141548" cy="1144800"/>
          </a:xfrm>
          <a:prstGeom prst="rect">
            <a:avLst/>
          </a:prstGeom>
        </p:spPr>
      </p:pic>
      <p:pic>
        <p:nvPicPr>
          <p:cNvPr id="14" name="صورة 13" descr="M.png">
            <a:hlinkClick r:id="" action="ppaction://noaction" highlightClick="1">
              <a:snd r:embed="rId28" name="M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39555" y="1643054"/>
            <a:ext cx="1141548" cy="1144800"/>
          </a:xfrm>
          <a:prstGeom prst="rect">
            <a:avLst/>
          </a:prstGeom>
        </p:spPr>
      </p:pic>
      <p:pic>
        <p:nvPicPr>
          <p:cNvPr id="26" name="صورة 25" descr="N.png">
            <a:hlinkClick r:id="" action="ppaction://noaction" highlightClick="1">
              <a:snd r:embed="rId30" name="N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830778" y="1643054"/>
            <a:ext cx="1141548" cy="1144800"/>
          </a:xfrm>
          <a:prstGeom prst="rect">
            <a:avLst/>
          </a:prstGeom>
        </p:spPr>
      </p:pic>
      <p:pic>
        <p:nvPicPr>
          <p:cNvPr id="27" name="صورة 26" descr="O.png">
            <a:hlinkClick r:id="" action="ppaction://noaction" highlightClick="1">
              <a:snd r:embed="rId32" name="O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3440" y="3071814"/>
            <a:ext cx="1141548" cy="1144800"/>
          </a:xfrm>
          <a:prstGeom prst="rect">
            <a:avLst/>
          </a:prstGeom>
        </p:spPr>
      </p:pic>
      <p:pic>
        <p:nvPicPr>
          <p:cNvPr id="28" name="صورة 27" descr="P.png">
            <a:hlinkClick r:id="" action="ppaction://noaction" highlightClick="1">
              <a:snd r:embed="rId34" name="P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84832" y="3071814"/>
            <a:ext cx="1141548" cy="1144800"/>
          </a:xfrm>
          <a:prstGeom prst="rect">
            <a:avLst/>
          </a:prstGeom>
        </p:spPr>
      </p:pic>
      <p:pic>
        <p:nvPicPr>
          <p:cNvPr id="29" name="صورة 28" descr="Q.png">
            <a:hlinkClick r:id="" action="ppaction://noaction" highlightClick="1">
              <a:snd r:embed="rId36" name="Q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676224" y="3071814"/>
            <a:ext cx="1141548" cy="1144800"/>
          </a:xfrm>
          <a:prstGeom prst="rect">
            <a:avLst/>
          </a:prstGeom>
        </p:spPr>
      </p:pic>
      <p:pic>
        <p:nvPicPr>
          <p:cNvPr id="30" name="صورة 29" descr="R.png">
            <a:hlinkClick r:id="" action="ppaction://noaction" highlightClick="1">
              <a:snd r:embed="rId38" name="R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967616" y="3071814"/>
            <a:ext cx="1141548" cy="1144800"/>
          </a:xfrm>
          <a:prstGeom prst="rect">
            <a:avLst/>
          </a:prstGeom>
        </p:spPr>
      </p:pic>
      <p:pic>
        <p:nvPicPr>
          <p:cNvPr id="31" name="صورة 30" descr="S.png">
            <a:hlinkClick r:id="" action="ppaction://noaction" highlightClick="1">
              <a:snd r:embed="rId40" name="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59008" y="3071814"/>
            <a:ext cx="1141548" cy="1144800"/>
          </a:xfrm>
          <a:prstGeom prst="rect">
            <a:avLst/>
          </a:prstGeom>
        </p:spPr>
      </p:pic>
      <p:pic>
        <p:nvPicPr>
          <p:cNvPr id="32" name="صورة 31" descr="T.png">
            <a:hlinkClick r:id="" action="ppaction://noaction" highlightClick="1">
              <a:snd r:embed="rId42" name="T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550401" y="3071814"/>
            <a:ext cx="1141548" cy="1144800"/>
          </a:xfrm>
          <a:prstGeom prst="rect">
            <a:avLst/>
          </a:prstGeom>
        </p:spPr>
      </p:pic>
      <p:pic>
        <p:nvPicPr>
          <p:cNvPr id="33" name="صورة 32" descr="U.png">
            <a:hlinkClick r:id="" action="ppaction://noaction" highlightClick="1">
              <a:snd r:embed="rId44" name="U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841795" y="3071814"/>
            <a:ext cx="1141548" cy="1144800"/>
          </a:xfrm>
          <a:prstGeom prst="rect">
            <a:avLst/>
          </a:prstGeom>
        </p:spPr>
      </p:pic>
      <p:pic>
        <p:nvPicPr>
          <p:cNvPr id="34" name="صورة 33" descr="V.png">
            <a:hlinkClick r:id="" action="ppaction://noaction" highlightClick="1">
              <a:snd r:embed="rId46" name="V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384660" y="4463949"/>
            <a:ext cx="1141548" cy="1144800"/>
          </a:xfrm>
          <a:prstGeom prst="rect">
            <a:avLst/>
          </a:prstGeom>
        </p:spPr>
      </p:pic>
      <p:pic>
        <p:nvPicPr>
          <p:cNvPr id="35" name="صورة 34" descr="W.png">
            <a:hlinkClick r:id="" action="ppaction://noaction" highlightClick="1">
              <a:snd r:embed="rId48" name="W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672329" y="4463949"/>
            <a:ext cx="1141548" cy="1144800"/>
          </a:xfrm>
          <a:prstGeom prst="rect">
            <a:avLst/>
          </a:prstGeom>
        </p:spPr>
      </p:pic>
      <p:pic>
        <p:nvPicPr>
          <p:cNvPr id="36" name="صورة 35" descr="X.png">
            <a:hlinkClick r:id="" action="ppaction://noaction" highlightClick="1">
              <a:snd r:embed="rId50" name="X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959998" y="4463949"/>
            <a:ext cx="1141548" cy="1144800"/>
          </a:xfrm>
          <a:prstGeom prst="rect">
            <a:avLst/>
          </a:prstGeom>
        </p:spPr>
      </p:pic>
      <p:pic>
        <p:nvPicPr>
          <p:cNvPr id="37" name="صورة 36" descr="Y.png">
            <a:hlinkClick r:id="" action="ppaction://noaction" highlightClick="1">
              <a:snd r:embed="rId52" name="Y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247667" y="4463949"/>
            <a:ext cx="1141548" cy="1144800"/>
          </a:xfrm>
          <a:prstGeom prst="rect">
            <a:avLst/>
          </a:prstGeom>
        </p:spPr>
      </p:pic>
      <p:pic>
        <p:nvPicPr>
          <p:cNvPr id="38" name="صورة 37" descr="Z.png">
            <a:hlinkClick r:id="" action="ppaction://noaction" highlightClick="1">
              <a:snd r:embed="rId54" name="Z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535337" y="4463949"/>
            <a:ext cx="1141548" cy="1144800"/>
          </a:xfrm>
          <a:prstGeom prst="rect">
            <a:avLst/>
          </a:prstGeom>
        </p:spPr>
      </p:pic>
      <p:pic>
        <p:nvPicPr>
          <p:cNvPr id="39" name="صورة 38" descr="سابق تالي.png">
            <a:hlinkClick r:id="rId56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0" y="5272303"/>
            <a:ext cx="617401" cy="442697"/>
          </a:xfrm>
          <a:prstGeom prst="rect">
            <a:avLst/>
          </a:prstGeom>
        </p:spPr>
      </p:pic>
      <p:pic>
        <p:nvPicPr>
          <p:cNvPr id="40" name="صورة 39" descr="خطأ.png">
            <a:hlinkClick r:id="" action="ppaction://hlinkshowjump?jump=endshow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8751380" y="5307218"/>
            <a:ext cx="392620" cy="40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A.png">
            <a:hlinkClick r:id="" action="ppaction://noaction" highlightClick="1">
              <a:snd r:embed="rId4" name="01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4" y="214294"/>
            <a:ext cx="1093776" cy="1096892"/>
          </a:xfrm>
          <a:prstGeom prst="rect">
            <a:avLst/>
          </a:prstGeom>
        </p:spPr>
      </p:pic>
      <p:pic>
        <p:nvPicPr>
          <p:cNvPr id="16" name="صورة 15" descr="B.png">
            <a:hlinkClick r:id="" action="ppaction://noaction" highlightClick="1">
              <a:snd r:embed="rId6" name="02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304" y="214294"/>
            <a:ext cx="1093776" cy="1096892"/>
          </a:xfrm>
          <a:prstGeom prst="rect">
            <a:avLst/>
          </a:prstGeom>
        </p:spPr>
      </p:pic>
      <p:pic>
        <p:nvPicPr>
          <p:cNvPr id="17" name="صورة 16" descr="C.png">
            <a:hlinkClick r:id="" action="ppaction://noaction" highlightClick="1">
              <a:snd r:embed="rId8" name="03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3284" y="214294"/>
            <a:ext cx="1093776" cy="1096892"/>
          </a:xfrm>
          <a:prstGeom prst="rect">
            <a:avLst/>
          </a:prstGeom>
        </p:spPr>
      </p:pic>
      <p:pic>
        <p:nvPicPr>
          <p:cNvPr id="18" name="صورة 17" descr="D.png">
            <a:hlinkClick r:id="" action="ppaction://noaction" highlightClick="1">
              <a:snd r:embed="rId10" name="04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9264" y="214294"/>
            <a:ext cx="1093776" cy="1096892"/>
          </a:xfrm>
          <a:prstGeom prst="rect">
            <a:avLst/>
          </a:prstGeom>
        </p:spPr>
      </p:pic>
      <p:pic>
        <p:nvPicPr>
          <p:cNvPr id="19" name="صورة 18" descr="E.png">
            <a:hlinkClick r:id="" action="ppaction://noaction" highlightClick="1">
              <a:snd r:embed="rId12" name="05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5245" y="214294"/>
            <a:ext cx="1093776" cy="1096892"/>
          </a:xfrm>
          <a:prstGeom prst="rect">
            <a:avLst/>
          </a:prstGeom>
        </p:spPr>
      </p:pic>
      <p:pic>
        <p:nvPicPr>
          <p:cNvPr id="20" name="صورة 19" descr="F.png">
            <a:hlinkClick r:id="" action="ppaction://noaction" highlightClick="1">
              <a:snd r:embed="rId14" name="06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466" y="1610801"/>
            <a:ext cx="1093776" cy="1096892"/>
          </a:xfrm>
          <a:prstGeom prst="rect">
            <a:avLst/>
          </a:prstGeom>
        </p:spPr>
      </p:pic>
      <p:pic>
        <p:nvPicPr>
          <p:cNvPr id="21" name="صورة 20" descr="G.png">
            <a:hlinkClick r:id="" action="ppaction://noaction" highlightClick="1">
              <a:snd r:embed="rId16" name="07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20161" y="1610801"/>
            <a:ext cx="1093776" cy="1096892"/>
          </a:xfrm>
          <a:prstGeom prst="rect">
            <a:avLst/>
          </a:prstGeom>
        </p:spPr>
      </p:pic>
      <p:pic>
        <p:nvPicPr>
          <p:cNvPr id="22" name="صورة 21" descr="H.png">
            <a:hlinkClick r:id="" action="ppaction://noaction" highlightClick="1">
              <a:snd r:embed="rId18" name="08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1856" y="1610801"/>
            <a:ext cx="1093776" cy="1096892"/>
          </a:xfrm>
          <a:prstGeom prst="rect">
            <a:avLst/>
          </a:prstGeom>
        </p:spPr>
      </p:pic>
      <p:pic>
        <p:nvPicPr>
          <p:cNvPr id="23" name="صورة 22" descr="I.png">
            <a:hlinkClick r:id="" action="ppaction://noaction" highlightClick="1">
              <a:snd r:embed="rId20" name="09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23551" y="1610801"/>
            <a:ext cx="1093776" cy="1096892"/>
          </a:xfrm>
          <a:prstGeom prst="rect">
            <a:avLst/>
          </a:prstGeom>
        </p:spPr>
      </p:pic>
      <p:pic>
        <p:nvPicPr>
          <p:cNvPr id="24" name="صورة 23" descr="J.png">
            <a:hlinkClick r:id="" action="ppaction://noaction" highlightClick="1">
              <a:snd r:embed="rId22" name="10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25245" y="1610801"/>
            <a:ext cx="1093776" cy="1096892"/>
          </a:xfrm>
          <a:prstGeom prst="rect">
            <a:avLst/>
          </a:prstGeom>
        </p:spPr>
      </p:pic>
      <p:pic>
        <p:nvPicPr>
          <p:cNvPr id="25" name="صورة 24" descr="K.png">
            <a:hlinkClick r:id="" action="ppaction://noaction" highlightClick="1">
              <a:snd r:embed="rId24" name="11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3067" y="3007308"/>
            <a:ext cx="1093776" cy="1096892"/>
          </a:xfrm>
          <a:prstGeom prst="rect">
            <a:avLst/>
          </a:prstGeom>
        </p:spPr>
      </p:pic>
      <p:pic>
        <p:nvPicPr>
          <p:cNvPr id="13" name="صورة 12" descr="L.png">
            <a:hlinkClick r:id="" action="ppaction://noaction" highlightClick="1">
              <a:snd r:embed="rId26" name="12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23612" y="3007308"/>
            <a:ext cx="1093776" cy="1096892"/>
          </a:xfrm>
          <a:prstGeom prst="rect">
            <a:avLst/>
          </a:prstGeom>
        </p:spPr>
      </p:pic>
      <p:pic>
        <p:nvPicPr>
          <p:cNvPr id="14" name="صورة 13" descr="M.png">
            <a:hlinkClick r:id="" action="ppaction://noaction" highlightClick="1">
              <a:snd r:embed="rId28" name="13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24157" y="3007308"/>
            <a:ext cx="1093776" cy="1096892"/>
          </a:xfrm>
          <a:prstGeom prst="rect">
            <a:avLst/>
          </a:prstGeom>
        </p:spPr>
      </p:pic>
      <p:pic>
        <p:nvPicPr>
          <p:cNvPr id="26" name="صورة 25" descr="N.png">
            <a:hlinkClick r:id="" action="ppaction://noaction" highlightClick="1">
              <a:snd r:embed="rId30" name="14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824702" y="3007308"/>
            <a:ext cx="1093776" cy="1096892"/>
          </a:xfrm>
          <a:prstGeom prst="rect">
            <a:avLst/>
          </a:prstGeom>
        </p:spPr>
      </p:pic>
      <p:pic>
        <p:nvPicPr>
          <p:cNvPr id="27" name="صورة 26" descr="O.png">
            <a:hlinkClick r:id="" action="ppaction://noaction" highlightClick="1">
              <a:snd r:embed="rId32" name="15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25245" y="3007308"/>
            <a:ext cx="1093776" cy="1096892"/>
          </a:xfrm>
          <a:prstGeom prst="rect">
            <a:avLst/>
          </a:prstGeom>
        </p:spPr>
      </p:pic>
      <p:pic>
        <p:nvPicPr>
          <p:cNvPr id="28" name="صورة 27" descr="P.png">
            <a:hlinkClick r:id="" action="ppaction://noaction" highlightClick="1">
              <a:snd r:embed="rId34" name="16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19298" y="4403814"/>
            <a:ext cx="1093776" cy="1096892"/>
          </a:xfrm>
          <a:prstGeom prst="rect">
            <a:avLst/>
          </a:prstGeom>
        </p:spPr>
      </p:pic>
      <p:pic>
        <p:nvPicPr>
          <p:cNvPr id="29" name="صورة 28" descr="Q.png">
            <a:hlinkClick r:id="" action="ppaction://noaction" highlightClick="1">
              <a:snd r:embed="rId36" name="17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220785" y="4403814"/>
            <a:ext cx="1093776" cy="1096892"/>
          </a:xfrm>
          <a:prstGeom prst="rect">
            <a:avLst/>
          </a:prstGeom>
        </p:spPr>
      </p:pic>
      <p:pic>
        <p:nvPicPr>
          <p:cNvPr id="30" name="صورة 29" descr="R.png">
            <a:hlinkClick r:id="" action="ppaction://noaction" highlightClick="1">
              <a:snd r:embed="rId38" name="18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022272" y="4403814"/>
            <a:ext cx="1093776" cy="1096892"/>
          </a:xfrm>
          <a:prstGeom prst="rect">
            <a:avLst/>
          </a:prstGeom>
        </p:spPr>
      </p:pic>
      <p:pic>
        <p:nvPicPr>
          <p:cNvPr id="31" name="صورة 30" descr="S.png">
            <a:hlinkClick r:id="" action="ppaction://noaction" highlightClick="1">
              <a:snd r:embed="rId40" name="19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823759" y="4403814"/>
            <a:ext cx="1093776" cy="1096892"/>
          </a:xfrm>
          <a:prstGeom prst="rect">
            <a:avLst/>
          </a:prstGeom>
        </p:spPr>
      </p:pic>
      <p:pic>
        <p:nvPicPr>
          <p:cNvPr id="32" name="صورة 31" descr="T.png">
            <a:hlinkClick r:id="" action="ppaction://noaction" highlightClick="1">
              <a:snd r:embed="rId42" name="20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625245" y="4403814"/>
            <a:ext cx="1093776" cy="1096892"/>
          </a:xfrm>
          <a:prstGeom prst="rect">
            <a:avLst/>
          </a:prstGeom>
        </p:spPr>
      </p:pic>
      <p:pic>
        <p:nvPicPr>
          <p:cNvPr id="34" name="صورة 33" descr="سابق تالي.png">
            <a:hlinkClick r:id="rId44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0" y="5272303"/>
            <a:ext cx="617401" cy="442697"/>
          </a:xfrm>
          <a:prstGeom prst="rect">
            <a:avLst/>
          </a:prstGeom>
        </p:spPr>
      </p:pic>
      <p:pic>
        <p:nvPicPr>
          <p:cNvPr id="35" name="صورة 34" descr="خطأ.png">
            <a:hlinkClick r:id="" action="ppaction://hlinkshowjump?jump=endshow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8751380" y="5307218"/>
            <a:ext cx="392620" cy="40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54</Words>
  <Application>Microsoft Office PowerPoint</Application>
  <PresentationFormat>عرض على الشاشة (10:16)‏</PresentationFormat>
  <Paragraphs>6</Paragraphs>
  <Slides>3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الشريحة 1</vt:lpstr>
      <vt:lpstr>الشريحة 2</vt:lpstr>
      <vt:lpstr>الشريحة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60</cp:revision>
  <dcterms:created xsi:type="dcterms:W3CDTF">2016-11-18T03:24:59Z</dcterms:created>
  <dcterms:modified xsi:type="dcterms:W3CDTF">2017-02-11T14:34:58Z</dcterms:modified>
</cp:coreProperties>
</file>