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6" r:id="rId1"/>
  </p:sldMasterIdLst>
  <p:notesMasterIdLst>
    <p:notesMasterId r:id="rId19"/>
  </p:notesMasterIdLst>
  <p:sldIdLst>
    <p:sldId id="261" r:id="rId2"/>
    <p:sldId id="259" r:id="rId3"/>
    <p:sldId id="335" r:id="rId4"/>
    <p:sldId id="346" r:id="rId5"/>
    <p:sldId id="347" r:id="rId6"/>
    <p:sldId id="348" r:id="rId7"/>
    <p:sldId id="349" r:id="rId8"/>
    <p:sldId id="297" r:id="rId9"/>
    <p:sldId id="351" r:id="rId10"/>
    <p:sldId id="352" r:id="rId11"/>
    <p:sldId id="296" r:id="rId12"/>
    <p:sldId id="294" r:id="rId13"/>
    <p:sldId id="295" r:id="rId14"/>
    <p:sldId id="345" r:id="rId15"/>
    <p:sldId id="301" r:id="rId16"/>
    <p:sldId id="337" r:id="rId17"/>
    <p:sldId id="350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FF"/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69" autoAdjust="0"/>
    <p:restoredTop sz="94660"/>
  </p:normalViewPr>
  <p:slideViewPr>
    <p:cSldViewPr snapToGrid="0" showGuides="1">
      <p:cViewPr varScale="1">
        <p:scale>
          <a:sx n="111" d="100"/>
          <a:sy n="111" d="100"/>
        </p:scale>
        <p:origin x="456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28A7A4-4854-4AB9-A068-F3FAFA9416D0}" type="datetimeFigureOut">
              <a:rPr lang="en-US" smtClean="0"/>
              <a:t>8/30/2023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039365-4A30-4F65-9F2E-391C19CF2F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794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0EC1CC-5999-4AC8-9D35-858EA3ED16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1C766B-3E54-4AEE-B8C6-91DC9AC429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B9FBE-3236-4953-9881-A8A1FCF4B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A9D4-5F9A-46ED-A314-F25B9A0511E2}" type="datetimeFigureOut">
              <a:rPr lang="en-IN" smtClean="0"/>
              <a:t>30-08-2023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69337-C5DB-475F-8813-2BA72D2958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BEC6E3-F317-4D1C-A139-9D5AFA130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F885-5E5C-40E2-9C6A-5D96E7B3CF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02021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98111-7109-498F-8C5C-A33BE2FB24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29E415-6019-4936-A974-F4E87BF798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7B550-2540-43C0-BB81-79CB2A5C7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A9D4-5F9A-46ED-A314-F25B9A0511E2}" type="datetimeFigureOut">
              <a:rPr lang="en-IN" smtClean="0"/>
              <a:t>30-08-2023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F75C55-C685-4467-9BD6-CB613AE7E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6A1574-3329-49AE-B07D-531E3E998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F885-5E5C-40E2-9C6A-5D96E7B3CF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72000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756D26-6449-4BD7-A04A-374D108704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24983B-6C31-43DF-90E9-1A6F690E56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199CCC-F778-49DF-9C1B-9E0354A7BD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A9D4-5F9A-46ED-A314-F25B9A0511E2}" type="datetimeFigureOut">
              <a:rPr lang="en-IN" smtClean="0"/>
              <a:t>30-08-2023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85ADAA-CD2D-4450-82A4-42C09A9711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28758B-C794-40C3-ACDA-57A8FE0D09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F885-5E5C-40E2-9C6A-5D96E7B3CF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68697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F73452-C97E-4358-BC2C-30F445FA2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8E9306-FF96-451E-9F25-08A82A978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339C9C-C155-4D47-BC54-6EA6CFCF8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A9D4-5F9A-46ED-A314-F25B9A0511E2}" type="datetimeFigureOut">
              <a:rPr lang="en-IN" smtClean="0"/>
              <a:t>30-08-2023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18132E-E51B-4E86-B976-021FE476A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99F3EF-921D-412D-8DAC-F19D63A67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F885-5E5C-40E2-9C6A-5D96E7B3CF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26366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3BB7E7-D7DC-4503-BACB-B96CCCA62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3E9098-62DF-4B71-A529-41E47685AA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85B41-0816-416B-8A1F-DDF7F34B1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A9D4-5F9A-46ED-A314-F25B9A0511E2}" type="datetimeFigureOut">
              <a:rPr lang="en-IN" smtClean="0"/>
              <a:t>30-08-2023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AA00D6-969D-46E1-A814-3231172E9E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D493ED-0ECD-40AD-9C32-33C16EF4A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F885-5E5C-40E2-9C6A-5D96E7B3CF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30531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5357D7-4388-4BF3-8739-0BEFD0CC1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83C9CA-3237-4457-B525-2302B60260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F0229AD-8A2B-4EB5-B0DC-3F533AA824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DBC2A6-F6E6-4568-99FC-FE900E9A4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A9D4-5F9A-46ED-A314-F25B9A0511E2}" type="datetimeFigureOut">
              <a:rPr lang="en-IN" smtClean="0"/>
              <a:t>30-08-2023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C5CFA2D-5E36-4067-8791-CE00D1494D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8A4E22-A41E-4CBB-BC90-1E851D3C5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F885-5E5C-40E2-9C6A-5D96E7B3CF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447999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7D0DC0-C8B5-42D0-83CA-2FAF3222CE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A15BE5-413A-4EFA-AAC2-5C7D5E698C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AC229A-58E8-47E5-A7D1-75144FD2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3771AFA-6068-4840-A76A-8430932B4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44764F5-0873-4FF1-B614-606917CE22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8C44179-F8CC-4B3E-8D3D-03DA4272D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A9D4-5F9A-46ED-A314-F25B9A0511E2}" type="datetimeFigureOut">
              <a:rPr lang="en-IN" smtClean="0"/>
              <a:t>30-08-2023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FD4A7F-D668-462A-A6F0-B5C4773AA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16D5FB-B2AF-4FA8-9CB0-7FCDCC3B8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F885-5E5C-40E2-9C6A-5D96E7B3CF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184039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E06E72-8E74-46F8-8CB2-801303F35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5E633CA-66B6-4012-8CE9-C18A9CAC2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A9D4-5F9A-46ED-A314-F25B9A0511E2}" type="datetimeFigureOut">
              <a:rPr lang="en-IN" smtClean="0"/>
              <a:t>30-08-2023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40E046-D219-4D57-B21A-D9503E902E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CCF2EF-2FA4-4BE6-90AD-2D9D80DA7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F885-5E5C-40E2-9C6A-5D96E7B3CF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783945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0371D0-3D98-4CDD-AAB6-430F684631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A9D4-5F9A-46ED-A314-F25B9A0511E2}" type="datetimeFigureOut">
              <a:rPr lang="en-IN" smtClean="0"/>
              <a:t>30-08-2023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C586B79-A3B8-40D8-9550-846E00CB5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F6BFA3-023C-4670-B9AA-A1EEC4FCDA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F885-5E5C-40E2-9C6A-5D96E7B3CF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43970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C210E-6D78-496E-98D4-26BAFA8A3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C86019-62BC-4893-88D4-863455A5F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84C2E7-19B2-4410-ADEF-DBB7A99813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E7D3EA-39C6-4F7E-B229-E0BBA308B7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A9D4-5F9A-46ED-A314-F25B9A0511E2}" type="datetimeFigureOut">
              <a:rPr lang="en-IN" smtClean="0"/>
              <a:t>30-08-2023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BBF2C14-1353-4A7D-BE93-884AAEEEF0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5473E9D-FFEF-4577-B5C1-FCFAF1F00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F885-5E5C-40E2-9C6A-5D96E7B3CF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9224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A56301-81CA-4037-9A75-8E6369BA43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A5488C3-76C6-4219-9D45-CA8D069BDD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5A2887-B785-4A97-B4D6-8573DD42D6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B7EE1C-8F3D-47EE-AB1D-1C6728027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15A9D4-5F9A-46ED-A314-F25B9A0511E2}" type="datetimeFigureOut">
              <a:rPr lang="en-IN" smtClean="0"/>
              <a:t>30-08-2023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414D4A-9B09-4213-A18E-7F9E41882A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703A5F-D16A-47F7-A2D8-59122B4C5C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A7F885-5E5C-40E2-9C6A-5D96E7B3CF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59833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10466A-0251-45DF-BE08-40B7CC7584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389BA5-B2EF-4E2E-8D1C-8C3FB84033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E2C334-5327-4139-9207-EBACB9DB61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15A9D4-5F9A-46ED-A314-F25B9A0511E2}" type="datetimeFigureOut">
              <a:rPr lang="en-IN" smtClean="0"/>
              <a:t>30-08-2023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B2D5DE-BE30-4874-8603-966682F67E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29B779-E690-48BC-9C12-2CE439CE48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A7F885-5E5C-40E2-9C6A-5D96E7B3CFC8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297206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68" r:id="rId2"/>
    <p:sldLayoutId id="2147483651" r:id="rId3"/>
    <p:sldLayoutId id="2147483652" r:id="rId4"/>
    <p:sldLayoutId id="2147483653" r:id="rId5"/>
    <p:sldLayoutId id="2147483665" r:id="rId6"/>
    <p:sldLayoutId id="2147483667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13" Type="http://schemas.openxmlformats.org/officeDocument/2006/relationships/image" Target="../media/image11.gif"/><Relationship Id="rId3" Type="http://schemas.openxmlformats.org/officeDocument/2006/relationships/image" Target="../media/image15.png"/><Relationship Id="rId7" Type="http://schemas.openxmlformats.org/officeDocument/2006/relationships/image" Target="../media/image19.jpg"/><Relationship Id="rId12" Type="http://schemas.openxmlformats.org/officeDocument/2006/relationships/audio" Target="../media/audio1.wav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jpg"/><Relationship Id="rId5" Type="http://schemas.openxmlformats.org/officeDocument/2006/relationships/image" Target="../media/image17.jp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11.gif"/><Relationship Id="rId5" Type="http://schemas.openxmlformats.org/officeDocument/2006/relationships/image" Target="../media/image25.png"/><Relationship Id="rId10" Type="http://schemas.openxmlformats.org/officeDocument/2006/relationships/audio" Target="../media/audio1.wav"/><Relationship Id="rId4" Type="http://schemas.openxmlformats.org/officeDocument/2006/relationships/image" Target="../media/image16.jpe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gif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dr40589qf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32.tm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tm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izz.com/admin/quiz/614edd2b2bd121001db3f3dc" TargetMode="External"/><Relationship Id="rId5" Type="http://schemas.openxmlformats.org/officeDocument/2006/relationships/image" Target="../media/image33.png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tmp"/><Relationship Id="rId5" Type="http://schemas.openxmlformats.org/officeDocument/2006/relationships/hyperlink" Target="https://apps.apple.com/us/app/abc-123-reading-writing-practice/id459472194" TargetMode="External"/><Relationship Id="rId4" Type="http://schemas.openxmlformats.org/officeDocument/2006/relationships/image" Target="../media/image37.tm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gif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3.jpeg"/><Relationship Id="rId5" Type="http://schemas.openxmlformats.org/officeDocument/2006/relationships/image" Target="../media/image9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gif"/><Relationship Id="rId5" Type="http://schemas.openxmlformats.org/officeDocument/2006/relationships/audio" Target="../media/audio1.wav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generated with high confidence">
            <a:extLst>
              <a:ext uri="{FF2B5EF4-FFF2-40B4-BE49-F238E27FC236}">
                <a16:creationId xmlns:a16="http://schemas.microsoft.com/office/drawing/2014/main" id="{B6250F0B-DB3B-4D32-86D2-C299203F0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3759199" y="6255026"/>
            <a:ext cx="5053497" cy="602974"/>
          </a:xfrm>
          <a:prstGeom prst="rect">
            <a:avLst/>
          </a:prstGeom>
        </p:spPr>
      </p:pic>
      <p:pic>
        <p:nvPicPr>
          <p:cNvPr id="5" name="Picture 4" descr="A picture containing toy&#10;&#10;Description generated with high confidence">
            <a:extLst>
              <a:ext uri="{FF2B5EF4-FFF2-40B4-BE49-F238E27FC236}">
                <a16:creationId xmlns:a16="http://schemas.microsoft.com/office/drawing/2014/main" id="{F8E72DFB-0EDF-43DA-9E4C-B05C75220A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0" y="1333500"/>
            <a:ext cx="5562600" cy="5524500"/>
          </a:xfrm>
          <a:prstGeom prst="rect">
            <a:avLst/>
          </a:prstGeom>
        </p:spPr>
      </p:pic>
      <p:pic>
        <p:nvPicPr>
          <p:cNvPr id="1026" name="Picture 2" descr="Download Free png Cartoon Kids, Children, Child, Cartoon Kid PNG ...">
            <a:extLst>
              <a:ext uri="{FF2B5EF4-FFF2-40B4-BE49-F238E27FC236}">
                <a16:creationId xmlns:a16="http://schemas.microsoft.com/office/drawing/2014/main" id="{BB536045-11F7-4314-944B-B21FAD83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b="13391"/>
          <a:stretch/>
        </p:blipFill>
        <p:spPr bwMode="auto">
          <a:xfrm>
            <a:off x="5116443" y="3786094"/>
            <a:ext cx="7062305" cy="3126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toy&#10;&#10;Description generated with high confidence">
            <a:extLst>
              <a:ext uri="{FF2B5EF4-FFF2-40B4-BE49-F238E27FC236}">
                <a16:creationId xmlns:a16="http://schemas.microsoft.com/office/drawing/2014/main" id="{8012F730-849D-42BF-B886-17C8B127C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7128566" y="6255026"/>
            <a:ext cx="5053497" cy="60297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7A06E6C-22DE-494D-A5F7-E300E4F4915D}"/>
              </a:ext>
            </a:extLst>
          </p:cNvPr>
          <p:cNvGrpSpPr/>
          <p:nvPr/>
        </p:nvGrpSpPr>
        <p:grpSpPr>
          <a:xfrm>
            <a:off x="9418416" y="104754"/>
            <a:ext cx="2590800" cy="1200262"/>
            <a:chOff x="9418416" y="104754"/>
            <a:chExt cx="2590800" cy="1200262"/>
          </a:xfrm>
        </p:grpSpPr>
        <p:pic>
          <p:nvPicPr>
            <p:cNvPr id="9" name="Picture 8" descr="A picture containing text, person, female, sign&#10;&#10;Description automatically generated">
              <a:extLst>
                <a:ext uri="{FF2B5EF4-FFF2-40B4-BE49-F238E27FC236}">
                  <a16:creationId xmlns:a16="http://schemas.microsoft.com/office/drawing/2014/main" id="{B3CAB11C-A802-44C5-869C-BC1A424E75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374E7A"/>
                </a:clrFrom>
                <a:clrTo>
                  <a:srgbClr val="374E7A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4050" y="201407"/>
              <a:ext cx="2465166" cy="110360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74FD0D8F-D642-45DE-A7F0-4DE663FF9BF4}"/>
                </a:ext>
              </a:extLst>
            </p:cNvPr>
            <p:cNvSpPr/>
            <p:nvPr/>
          </p:nvSpPr>
          <p:spPr>
            <a:xfrm>
              <a:off x="9418416" y="104754"/>
              <a:ext cx="489236" cy="830997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48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T</a:t>
              </a:r>
              <a:endPara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pic>
        <p:nvPicPr>
          <p:cNvPr id="11" name="Picture 10" descr="A screen shot of a game&#10;&#10;Description automatically generated with medium confidence">
            <a:extLst>
              <a:ext uri="{FF2B5EF4-FFF2-40B4-BE49-F238E27FC236}">
                <a16:creationId xmlns:a16="http://schemas.microsoft.com/office/drawing/2014/main" id="{C1FBD091-687C-46EE-8F23-1E73241744C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209C54"/>
              </a:clrFrom>
              <a:clrTo>
                <a:srgbClr val="209C54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10" t="7827" r="25956" b="32847"/>
          <a:stretch/>
        </p:blipFill>
        <p:spPr>
          <a:xfrm>
            <a:off x="5852785" y="834418"/>
            <a:ext cx="2928134" cy="203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8577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generated with high confidence">
            <a:extLst>
              <a:ext uri="{FF2B5EF4-FFF2-40B4-BE49-F238E27FC236}">
                <a16:creationId xmlns:a16="http://schemas.microsoft.com/office/drawing/2014/main" id="{B6250F0B-DB3B-4D32-86D2-C299203F0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828675" y="6568560"/>
            <a:ext cx="7984021" cy="289440"/>
          </a:xfrm>
          <a:prstGeom prst="rect">
            <a:avLst/>
          </a:prstGeom>
        </p:spPr>
      </p:pic>
      <p:pic>
        <p:nvPicPr>
          <p:cNvPr id="5" name="Picture 4" descr="A picture containing toy&#10;&#10;Description generated with high confidence">
            <a:extLst>
              <a:ext uri="{FF2B5EF4-FFF2-40B4-BE49-F238E27FC236}">
                <a16:creationId xmlns:a16="http://schemas.microsoft.com/office/drawing/2014/main" id="{F8E72DFB-0EDF-43DA-9E4C-B05C75220A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0" y="6348533"/>
            <a:ext cx="828675" cy="509466"/>
          </a:xfrm>
          <a:prstGeom prst="rect">
            <a:avLst/>
          </a:prstGeom>
        </p:spPr>
      </p:pic>
      <p:pic>
        <p:nvPicPr>
          <p:cNvPr id="1026" name="Picture 2" descr="Download Free png Cartoon Kids, Children, Child, Cartoon Kid PNG ...">
            <a:extLst>
              <a:ext uri="{FF2B5EF4-FFF2-40B4-BE49-F238E27FC236}">
                <a16:creationId xmlns:a16="http://schemas.microsoft.com/office/drawing/2014/main" id="{BB536045-11F7-4314-944B-B21FAD83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b="13391"/>
          <a:stretch/>
        </p:blipFill>
        <p:spPr bwMode="auto">
          <a:xfrm>
            <a:off x="10274386" y="6034999"/>
            <a:ext cx="1895256" cy="83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toy&#10;&#10;Description generated with high confidence">
            <a:extLst>
              <a:ext uri="{FF2B5EF4-FFF2-40B4-BE49-F238E27FC236}">
                <a16:creationId xmlns:a16="http://schemas.microsoft.com/office/drawing/2014/main" id="{8012F730-849D-42BF-B886-17C8B127C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7128566" y="6568558"/>
            <a:ext cx="5053497" cy="289441"/>
          </a:xfrm>
          <a:prstGeom prst="rect">
            <a:avLst/>
          </a:prstGeom>
        </p:spPr>
      </p:pic>
      <p:sp>
        <p:nvSpPr>
          <p:cNvPr id="6" name="مستطيل 6">
            <a:extLst>
              <a:ext uri="{FF2B5EF4-FFF2-40B4-BE49-F238E27FC236}">
                <a16:creationId xmlns:a16="http://schemas.microsoft.com/office/drawing/2014/main" id="{3146C8C8-050C-44AB-BBA6-CE3C2678066C}"/>
              </a:ext>
            </a:extLst>
          </p:cNvPr>
          <p:cNvSpPr/>
          <p:nvPr/>
        </p:nvSpPr>
        <p:spPr>
          <a:xfrm>
            <a:off x="1136621" y="1676979"/>
            <a:ext cx="1626184" cy="676397"/>
          </a:xfrm>
          <a:prstGeom prst="rect">
            <a:avLst/>
          </a:prstGeom>
          <a:noFill/>
        </p:spPr>
        <p:txBody>
          <a:bodyPr wrap="square" lIns="66987" tIns="33493" rIns="66987" bIns="33493">
            <a:spAutoFit/>
          </a:bodyPr>
          <a:lstStyle/>
          <a:p>
            <a:pPr algn="ctr"/>
            <a:r>
              <a:rPr lang="en-US" sz="3956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Hat</a:t>
            </a:r>
            <a:endParaRPr lang="ar-SA" sz="3956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haroni" panose="02010803020104030203" pitchFamily="2" charset="-79"/>
            </a:endParaRPr>
          </a:p>
        </p:txBody>
      </p:sp>
      <p:sp>
        <p:nvSpPr>
          <p:cNvPr id="10" name="مستطيل 8">
            <a:extLst>
              <a:ext uri="{FF2B5EF4-FFF2-40B4-BE49-F238E27FC236}">
                <a16:creationId xmlns:a16="http://schemas.microsoft.com/office/drawing/2014/main" id="{E4CF385B-B378-4C87-B500-325F38EC25EF}"/>
              </a:ext>
            </a:extLst>
          </p:cNvPr>
          <p:cNvSpPr/>
          <p:nvPr/>
        </p:nvSpPr>
        <p:spPr>
          <a:xfrm>
            <a:off x="4856406" y="1414040"/>
            <a:ext cx="2353459" cy="676397"/>
          </a:xfrm>
          <a:prstGeom prst="rect">
            <a:avLst/>
          </a:prstGeom>
          <a:noFill/>
        </p:spPr>
        <p:txBody>
          <a:bodyPr wrap="square" lIns="66987" tIns="33493" rIns="66987" bIns="33493">
            <a:spAutoFit/>
          </a:bodyPr>
          <a:lstStyle/>
          <a:p>
            <a:pPr algn="ctr"/>
            <a:r>
              <a:rPr lang="en-US" sz="3956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carrot</a:t>
            </a:r>
            <a:endParaRPr lang="ar-SA" sz="3956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3" name="Picture 2" descr="A picture containing clipart&#10;&#10;Description automatically generated">
            <a:extLst>
              <a:ext uri="{FF2B5EF4-FFF2-40B4-BE49-F238E27FC236}">
                <a16:creationId xmlns:a16="http://schemas.microsoft.com/office/drawing/2014/main" id="{A142FAE1-AE4B-47C6-ADF4-A53F70C222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09" y="253450"/>
            <a:ext cx="1819275" cy="1456870"/>
          </a:xfrm>
          <a:prstGeom prst="rect">
            <a:avLst/>
          </a:prstGeom>
        </p:spPr>
      </p:pic>
      <p:pic>
        <p:nvPicPr>
          <p:cNvPr id="18" name="Picture 1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9C4228BE-F550-4505-BF2D-BE426A0B05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8478"/>
            <a:ext cx="2229885" cy="1428682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D5D93048-0215-4438-B929-3BB8E772818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42" r="64752" b="6979"/>
          <a:stretch/>
        </p:blipFill>
        <p:spPr>
          <a:xfrm>
            <a:off x="9983588" y="162359"/>
            <a:ext cx="1781267" cy="2512883"/>
          </a:xfrm>
          <a:prstGeom prst="rect">
            <a:avLst/>
          </a:prstGeom>
        </p:spPr>
      </p:pic>
      <p:sp>
        <p:nvSpPr>
          <p:cNvPr id="19" name="مستطيل 11">
            <a:extLst>
              <a:ext uri="{FF2B5EF4-FFF2-40B4-BE49-F238E27FC236}">
                <a16:creationId xmlns:a16="http://schemas.microsoft.com/office/drawing/2014/main" id="{F5D9EF93-3C77-4FA3-B466-2526F5509E94}"/>
              </a:ext>
            </a:extLst>
          </p:cNvPr>
          <p:cNvSpPr/>
          <p:nvPr/>
        </p:nvSpPr>
        <p:spPr>
          <a:xfrm>
            <a:off x="9591377" y="2756050"/>
            <a:ext cx="2469371" cy="676397"/>
          </a:xfrm>
          <a:prstGeom prst="rect">
            <a:avLst/>
          </a:prstGeom>
          <a:noFill/>
        </p:spPr>
        <p:txBody>
          <a:bodyPr wrap="square" lIns="66987" tIns="33493" rIns="66987" bIns="33493">
            <a:spAutoFit/>
          </a:bodyPr>
          <a:lstStyle/>
          <a:p>
            <a:pPr algn="ctr"/>
            <a:r>
              <a:rPr lang="en-US" sz="3956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Ice cream</a:t>
            </a:r>
            <a:endParaRPr lang="ar-SA" sz="3956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20" name="صورة 3">
            <a:extLst>
              <a:ext uri="{FF2B5EF4-FFF2-40B4-BE49-F238E27FC236}">
                <a16:creationId xmlns:a16="http://schemas.microsoft.com/office/drawing/2014/main" id="{4E6B7D7C-F328-4087-94F0-D3F007569FA8}"/>
              </a:ext>
            </a:extLst>
          </p:cNvPr>
          <p:cNvPicPr/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14"/>
          <a:stretch/>
        </p:blipFill>
        <p:spPr bwMode="auto">
          <a:xfrm>
            <a:off x="265700" y="2206918"/>
            <a:ext cx="1287873" cy="15032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1" name="مستطيل 6">
            <a:extLst>
              <a:ext uri="{FF2B5EF4-FFF2-40B4-BE49-F238E27FC236}">
                <a16:creationId xmlns:a16="http://schemas.microsoft.com/office/drawing/2014/main" id="{870867C9-897C-424D-A24F-0C952BA21855}"/>
              </a:ext>
            </a:extLst>
          </p:cNvPr>
          <p:cNvSpPr/>
          <p:nvPr/>
        </p:nvSpPr>
        <p:spPr>
          <a:xfrm>
            <a:off x="227652" y="3758433"/>
            <a:ext cx="1505715" cy="676409"/>
          </a:xfrm>
          <a:prstGeom prst="rect">
            <a:avLst/>
          </a:prstGeom>
          <a:noFill/>
        </p:spPr>
        <p:txBody>
          <a:bodyPr wrap="square" lIns="66987" tIns="33493" rIns="66987" bIns="33493">
            <a:spAutoFit/>
          </a:bodyPr>
          <a:lstStyle/>
          <a:p>
            <a:pPr algn="ctr"/>
            <a:r>
              <a:rPr lang="en-US" sz="3956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apple</a:t>
            </a:r>
            <a:endParaRPr lang="ar-SA" sz="3956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25" name="صورة 5">
            <a:extLst>
              <a:ext uri="{FF2B5EF4-FFF2-40B4-BE49-F238E27FC236}">
                <a16:creationId xmlns:a16="http://schemas.microsoft.com/office/drawing/2014/main" id="{39E1D956-E72D-45B1-BECA-1566690CBAEF}"/>
              </a:ext>
            </a:extLst>
          </p:cNvPr>
          <p:cNvPicPr/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57"/>
          <a:stretch/>
        </p:blipFill>
        <p:spPr bwMode="auto">
          <a:xfrm>
            <a:off x="4629075" y="2299121"/>
            <a:ext cx="1765157" cy="163008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8" name="مستطيل 8">
            <a:extLst>
              <a:ext uri="{FF2B5EF4-FFF2-40B4-BE49-F238E27FC236}">
                <a16:creationId xmlns:a16="http://schemas.microsoft.com/office/drawing/2014/main" id="{09464A2C-AAB8-474A-BF33-E9125BFC06D5}"/>
              </a:ext>
            </a:extLst>
          </p:cNvPr>
          <p:cNvSpPr/>
          <p:nvPr/>
        </p:nvSpPr>
        <p:spPr>
          <a:xfrm>
            <a:off x="5150417" y="4003062"/>
            <a:ext cx="1128757" cy="676409"/>
          </a:xfrm>
          <a:prstGeom prst="rect">
            <a:avLst/>
          </a:prstGeom>
          <a:noFill/>
        </p:spPr>
        <p:txBody>
          <a:bodyPr wrap="square" lIns="66987" tIns="33493" rIns="66987" bIns="33493">
            <a:spAutoFit/>
          </a:bodyPr>
          <a:lstStyle/>
          <a:p>
            <a:pPr algn="ctr"/>
            <a:r>
              <a:rPr lang="en-US" sz="3956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cow</a:t>
            </a:r>
            <a:endParaRPr lang="ar-SA" sz="3956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haroni" panose="02010803020104030203" pitchFamily="2" charset="-79"/>
            </a:endParaRPr>
          </a:p>
        </p:txBody>
      </p:sp>
      <p:sp>
        <p:nvSpPr>
          <p:cNvPr id="31" name="مستطيل 8">
            <a:extLst>
              <a:ext uri="{FF2B5EF4-FFF2-40B4-BE49-F238E27FC236}">
                <a16:creationId xmlns:a16="http://schemas.microsoft.com/office/drawing/2014/main" id="{3B7C8DE7-B2EC-44E4-B804-E328A1902214}"/>
              </a:ext>
            </a:extLst>
          </p:cNvPr>
          <p:cNvSpPr/>
          <p:nvPr/>
        </p:nvSpPr>
        <p:spPr>
          <a:xfrm>
            <a:off x="1869618" y="5850244"/>
            <a:ext cx="2353459" cy="676397"/>
          </a:xfrm>
          <a:prstGeom prst="rect">
            <a:avLst/>
          </a:prstGeom>
          <a:noFill/>
        </p:spPr>
        <p:txBody>
          <a:bodyPr wrap="square" lIns="66987" tIns="33493" rIns="66987" bIns="33493">
            <a:spAutoFit/>
          </a:bodyPr>
          <a:lstStyle/>
          <a:p>
            <a:pPr algn="ctr"/>
            <a:r>
              <a:rPr lang="en-US" sz="3956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House</a:t>
            </a:r>
            <a:endParaRPr lang="ar-SA" sz="3956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haroni" panose="02010803020104030203" pitchFamily="2" charset="-79"/>
            </a:endParaRPr>
          </a:p>
        </p:txBody>
      </p:sp>
      <p:sp>
        <p:nvSpPr>
          <p:cNvPr id="33" name="مستطيل 11">
            <a:extLst>
              <a:ext uri="{FF2B5EF4-FFF2-40B4-BE49-F238E27FC236}">
                <a16:creationId xmlns:a16="http://schemas.microsoft.com/office/drawing/2014/main" id="{96BB460B-C057-4EC6-8B6F-53629E1F2000}"/>
              </a:ext>
            </a:extLst>
          </p:cNvPr>
          <p:cNvSpPr/>
          <p:nvPr/>
        </p:nvSpPr>
        <p:spPr>
          <a:xfrm>
            <a:off x="7605019" y="5963580"/>
            <a:ext cx="2469371" cy="676397"/>
          </a:xfrm>
          <a:prstGeom prst="rect">
            <a:avLst/>
          </a:prstGeom>
          <a:noFill/>
        </p:spPr>
        <p:txBody>
          <a:bodyPr wrap="square" lIns="66987" tIns="33493" rIns="66987" bIns="33493">
            <a:spAutoFit/>
          </a:bodyPr>
          <a:lstStyle/>
          <a:p>
            <a:pPr algn="ctr"/>
            <a:r>
              <a:rPr lang="en-US" sz="3956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door</a:t>
            </a:r>
            <a:endParaRPr lang="ar-SA" sz="3956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35" name="Picture 34" descr="A picture containing text&#10;&#10;Description automatically generated">
            <a:extLst>
              <a:ext uri="{FF2B5EF4-FFF2-40B4-BE49-F238E27FC236}">
                <a16:creationId xmlns:a16="http://schemas.microsoft.com/office/drawing/2014/main" id="{68865847-68CA-4E8D-943F-935911E42BA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9655" y="4489725"/>
            <a:ext cx="1773096" cy="2296037"/>
          </a:xfrm>
          <a:prstGeom prst="rect">
            <a:avLst/>
          </a:prstGeom>
        </p:spPr>
      </p:pic>
      <p:pic>
        <p:nvPicPr>
          <p:cNvPr id="36" name="Picture 35" descr="Shape, polygon&#10;&#10;Description automatically generated">
            <a:extLst>
              <a:ext uri="{FF2B5EF4-FFF2-40B4-BE49-F238E27FC236}">
                <a16:creationId xmlns:a16="http://schemas.microsoft.com/office/drawing/2014/main" id="{6B966CC1-2A67-46A4-A512-FD11A449BA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8" t="14445" r="14198" b="10779"/>
          <a:stretch/>
        </p:blipFill>
        <p:spPr>
          <a:xfrm>
            <a:off x="2246601" y="4030734"/>
            <a:ext cx="1943357" cy="2072826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hlinkClick r:id="" action="ppaction://hlinkshowjump?jump=nextslide">
              <a:snd r:embed="rId12" name="applause.wav"/>
            </a:hlinkClick>
            <a:extLst>
              <a:ext uri="{FF2B5EF4-FFF2-40B4-BE49-F238E27FC236}">
                <a16:creationId xmlns:a16="http://schemas.microsoft.com/office/drawing/2014/main" id="{C0F6641D-7DF6-4812-A2B3-4626F3B00BD0}"/>
              </a:ext>
            </a:extLst>
          </p:cNvPr>
          <p:cNvPicPr>
            <a:picLocks noChangeAspect="1"/>
          </p:cNvPicPr>
          <p:nvPr/>
        </p:nvPicPr>
        <p:blipFill>
          <a:blip r:embed="rId13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2" y="4924537"/>
            <a:ext cx="1286716" cy="115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049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9" grpId="0"/>
      <p:bldP spid="21" grpId="0"/>
      <p:bldP spid="28" grpId="0"/>
      <p:bldP spid="31" grpId="0"/>
      <p:bldP spid="3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generated with high confidence">
            <a:extLst>
              <a:ext uri="{FF2B5EF4-FFF2-40B4-BE49-F238E27FC236}">
                <a16:creationId xmlns:a16="http://schemas.microsoft.com/office/drawing/2014/main" id="{B6250F0B-DB3B-4D32-86D2-C299203F0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828675" y="6568560"/>
            <a:ext cx="7984021" cy="289440"/>
          </a:xfrm>
          <a:prstGeom prst="rect">
            <a:avLst/>
          </a:prstGeom>
        </p:spPr>
      </p:pic>
      <p:pic>
        <p:nvPicPr>
          <p:cNvPr id="5" name="Picture 4" descr="A picture containing toy&#10;&#10;Description generated with high confidence">
            <a:extLst>
              <a:ext uri="{FF2B5EF4-FFF2-40B4-BE49-F238E27FC236}">
                <a16:creationId xmlns:a16="http://schemas.microsoft.com/office/drawing/2014/main" id="{F8E72DFB-0EDF-43DA-9E4C-B05C75220A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0" y="5581650"/>
            <a:ext cx="2076053" cy="1276349"/>
          </a:xfrm>
          <a:prstGeom prst="rect">
            <a:avLst/>
          </a:prstGeom>
        </p:spPr>
      </p:pic>
      <p:pic>
        <p:nvPicPr>
          <p:cNvPr id="1026" name="Picture 2" descr="Download Free png Cartoon Kids, Children, Child, Cartoon Kid PNG ...">
            <a:extLst>
              <a:ext uri="{FF2B5EF4-FFF2-40B4-BE49-F238E27FC236}">
                <a16:creationId xmlns:a16="http://schemas.microsoft.com/office/drawing/2014/main" id="{BB536045-11F7-4314-944B-B21FAD83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b="13391"/>
          <a:stretch/>
        </p:blipFill>
        <p:spPr bwMode="auto">
          <a:xfrm>
            <a:off x="10274386" y="6034999"/>
            <a:ext cx="1895256" cy="839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toy&#10;&#10;Description generated with high confidence">
            <a:extLst>
              <a:ext uri="{FF2B5EF4-FFF2-40B4-BE49-F238E27FC236}">
                <a16:creationId xmlns:a16="http://schemas.microsoft.com/office/drawing/2014/main" id="{8012F730-849D-42BF-B886-17C8B127C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7128566" y="6568558"/>
            <a:ext cx="5053497" cy="289441"/>
          </a:xfrm>
          <a:prstGeom prst="rect">
            <a:avLst/>
          </a:prstGeom>
        </p:spPr>
      </p:pic>
      <p:sp>
        <p:nvSpPr>
          <p:cNvPr id="9" name="مستطيل 7">
            <a:extLst>
              <a:ext uri="{FF2B5EF4-FFF2-40B4-BE49-F238E27FC236}">
                <a16:creationId xmlns:a16="http://schemas.microsoft.com/office/drawing/2014/main" id="{953BF68F-4B6B-4A38-AA95-1BB4F3801170}"/>
              </a:ext>
            </a:extLst>
          </p:cNvPr>
          <p:cNvSpPr/>
          <p:nvPr/>
        </p:nvSpPr>
        <p:spPr>
          <a:xfrm>
            <a:off x="2183728" y="1411289"/>
            <a:ext cx="1479628" cy="676397"/>
          </a:xfrm>
          <a:prstGeom prst="rect">
            <a:avLst/>
          </a:prstGeom>
          <a:noFill/>
        </p:spPr>
        <p:txBody>
          <a:bodyPr wrap="square" lIns="66987" tIns="33493" rIns="66987" bIns="33493">
            <a:spAutoFit/>
          </a:bodyPr>
          <a:lstStyle/>
          <a:p>
            <a:pPr algn="ctr"/>
            <a:r>
              <a:rPr lang="en-US" sz="3956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ink</a:t>
            </a:r>
            <a:endParaRPr lang="ar-SA" sz="3956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haroni" panose="02010803020104030203" pitchFamily="2" charset="-79"/>
            </a:endParaRPr>
          </a:p>
        </p:txBody>
      </p:sp>
      <p:sp>
        <p:nvSpPr>
          <p:cNvPr id="12" name="مستطيل 11">
            <a:extLst>
              <a:ext uri="{FF2B5EF4-FFF2-40B4-BE49-F238E27FC236}">
                <a16:creationId xmlns:a16="http://schemas.microsoft.com/office/drawing/2014/main" id="{09D9366E-F865-417A-A743-812AE8E4E603}"/>
              </a:ext>
            </a:extLst>
          </p:cNvPr>
          <p:cNvSpPr/>
          <p:nvPr/>
        </p:nvSpPr>
        <p:spPr>
          <a:xfrm>
            <a:off x="4950671" y="1505246"/>
            <a:ext cx="2469371" cy="676397"/>
          </a:xfrm>
          <a:prstGeom prst="rect">
            <a:avLst/>
          </a:prstGeom>
          <a:noFill/>
        </p:spPr>
        <p:txBody>
          <a:bodyPr wrap="square" lIns="66987" tIns="33493" rIns="66987" bIns="33493">
            <a:spAutoFit/>
          </a:bodyPr>
          <a:lstStyle/>
          <a:p>
            <a:pPr algn="ctr"/>
            <a:r>
              <a:rPr lang="en-US" sz="3956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banana</a:t>
            </a:r>
            <a:endParaRPr lang="ar-SA" sz="3956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16" name="Picture 1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859B8F1D-EA2C-427D-BA61-BD17C85FE95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681" y="69171"/>
            <a:ext cx="1373675" cy="137367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D279302-7D87-45FD-95DA-DB42FCF42FC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600" y="370346"/>
            <a:ext cx="2055648" cy="1079702"/>
          </a:xfrm>
          <a:prstGeom prst="rect">
            <a:avLst/>
          </a:prstGeom>
        </p:spPr>
      </p:pic>
      <p:pic>
        <p:nvPicPr>
          <p:cNvPr id="23" name="صورة 2">
            <a:extLst>
              <a:ext uri="{FF2B5EF4-FFF2-40B4-BE49-F238E27FC236}">
                <a16:creationId xmlns:a16="http://schemas.microsoft.com/office/drawing/2014/main" id="{E8AC6444-4AD8-47C7-A54C-30651A84E767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8484" y="672379"/>
            <a:ext cx="2117518" cy="1865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صورة 4">
            <a:extLst>
              <a:ext uri="{FF2B5EF4-FFF2-40B4-BE49-F238E27FC236}">
                <a16:creationId xmlns:a16="http://schemas.microsoft.com/office/drawing/2014/main" id="{3D2772A9-C366-43FA-8019-AB605078200E}"/>
              </a:ext>
            </a:extLst>
          </p:cNvPr>
          <p:cNvPicPr/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410"/>
          <a:stretch/>
        </p:blipFill>
        <p:spPr bwMode="auto">
          <a:xfrm>
            <a:off x="1137249" y="2197700"/>
            <a:ext cx="1631974" cy="17576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6" name="مستطيل 7">
            <a:extLst>
              <a:ext uri="{FF2B5EF4-FFF2-40B4-BE49-F238E27FC236}">
                <a16:creationId xmlns:a16="http://schemas.microsoft.com/office/drawing/2014/main" id="{03B7358E-17A8-4C21-BB20-1C4D3151792D}"/>
              </a:ext>
            </a:extLst>
          </p:cNvPr>
          <p:cNvSpPr/>
          <p:nvPr/>
        </p:nvSpPr>
        <p:spPr>
          <a:xfrm>
            <a:off x="1137249" y="4091406"/>
            <a:ext cx="1263805" cy="676409"/>
          </a:xfrm>
          <a:prstGeom prst="rect">
            <a:avLst/>
          </a:prstGeom>
          <a:noFill/>
        </p:spPr>
        <p:txBody>
          <a:bodyPr wrap="square" lIns="66987" tIns="33493" rIns="66987" bIns="33493">
            <a:spAutoFit/>
          </a:bodyPr>
          <a:lstStyle/>
          <a:p>
            <a:pPr algn="ctr"/>
            <a:r>
              <a:rPr lang="en-US" sz="3956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bear</a:t>
            </a:r>
            <a:endParaRPr lang="ar-SA" sz="3956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haroni" panose="02010803020104030203" pitchFamily="2" charset="-79"/>
            </a:endParaRPr>
          </a:p>
        </p:txBody>
      </p:sp>
      <p:sp>
        <p:nvSpPr>
          <p:cNvPr id="29" name="مستطيل 10">
            <a:extLst>
              <a:ext uri="{FF2B5EF4-FFF2-40B4-BE49-F238E27FC236}">
                <a16:creationId xmlns:a16="http://schemas.microsoft.com/office/drawing/2014/main" id="{9D33FE5F-166A-4039-A213-010308F701E6}"/>
              </a:ext>
            </a:extLst>
          </p:cNvPr>
          <p:cNvSpPr/>
          <p:nvPr/>
        </p:nvSpPr>
        <p:spPr>
          <a:xfrm>
            <a:off x="8865359" y="2537644"/>
            <a:ext cx="1283768" cy="676409"/>
          </a:xfrm>
          <a:prstGeom prst="rect">
            <a:avLst/>
          </a:prstGeom>
          <a:noFill/>
        </p:spPr>
        <p:txBody>
          <a:bodyPr wrap="square" lIns="66987" tIns="33493" rIns="66987" bIns="33493">
            <a:spAutoFit/>
          </a:bodyPr>
          <a:lstStyle/>
          <a:p>
            <a:pPr algn="ctr"/>
            <a:r>
              <a:rPr lang="en-US" sz="3956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duck</a:t>
            </a:r>
            <a:endParaRPr lang="ar-SA" sz="3956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haroni" panose="02010803020104030203" pitchFamily="2" charset="-79"/>
            </a:endParaRPr>
          </a:p>
        </p:txBody>
      </p:sp>
      <p:sp>
        <p:nvSpPr>
          <p:cNvPr id="32" name="مستطيل 10">
            <a:extLst>
              <a:ext uri="{FF2B5EF4-FFF2-40B4-BE49-F238E27FC236}">
                <a16:creationId xmlns:a16="http://schemas.microsoft.com/office/drawing/2014/main" id="{D0823CB5-3E19-42C5-8EF3-656A322DDAF0}"/>
              </a:ext>
            </a:extLst>
          </p:cNvPr>
          <p:cNvSpPr/>
          <p:nvPr/>
        </p:nvSpPr>
        <p:spPr>
          <a:xfrm>
            <a:off x="3961468" y="4504895"/>
            <a:ext cx="1283768" cy="676409"/>
          </a:xfrm>
          <a:prstGeom prst="rect">
            <a:avLst/>
          </a:prstGeom>
          <a:noFill/>
        </p:spPr>
        <p:txBody>
          <a:bodyPr wrap="square" lIns="66987" tIns="33493" rIns="66987" bIns="33493">
            <a:spAutoFit/>
          </a:bodyPr>
          <a:lstStyle/>
          <a:p>
            <a:pPr algn="ctr"/>
            <a:r>
              <a:rPr lang="en-US" sz="3956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ball</a:t>
            </a:r>
            <a:endParaRPr lang="ar-SA" sz="3956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haroni" panose="02010803020104030203" pitchFamily="2" charset="-79"/>
            </a:endParaRPr>
          </a:p>
        </p:txBody>
      </p:sp>
      <p:pic>
        <p:nvPicPr>
          <p:cNvPr id="34" name="Picture 33" descr="A picture containing sport, athletic game&#10;&#10;Description automatically generated">
            <a:extLst>
              <a:ext uri="{FF2B5EF4-FFF2-40B4-BE49-F238E27FC236}">
                <a16:creationId xmlns:a16="http://schemas.microsoft.com/office/drawing/2014/main" id="{57EB0CDF-A381-4299-B17A-7295734DF91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6" t="13195" r="15972" b="14976"/>
          <a:stretch/>
        </p:blipFill>
        <p:spPr>
          <a:xfrm>
            <a:off x="3845201" y="2865669"/>
            <a:ext cx="1516303" cy="1555672"/>
          </a:xfrm>
          <a:prstGeom prst="rect">
            <a:avLst/>
          </a:prstGeom>
        </p:spPr>
      </p:pic>
      <p:pic>
        <p:nvPicPr>
          <p:cNvPr id="37" name="Picture 36" descr="Shape, arrow&#10;&#10;Description automatically generated">
            <a:hlinkClick r:id="" action="ppaction://hlinkshowjump?jump=nextslide">
              <a:snd r:embed="rId10" name="applause.wav"/>
            </a:hlinkClick>
            <a:extLst>
              <a:ext uri="{FF2B5EF4-FFF2-40B4-BE49-F238E27FC236}">
                <a16:creationId xmlns:a16="http://schemas.microsoft.com/office/drawing/2014/main" id="{C0F6641D-7DF6-4812-A2B3-4626F3B00BD0}"/>
              </a:ext>
            </a:extLst>
          </p:cNvPr>
          <p:cNvPicPr>
            <a:picLocks noChangeAspect="1"/>
          </p:cNvPicPr>
          <p:nvPr/>
        </p:nvPicPr>
        <p:blipFill>
          <a:blip r:embed="rId11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2" y="4924537"/>
            <a:ext cx="1286716" cy="1154260"/>
          </a:xfrm>
          <a:prstGeom prst="rect">
            <a:avLst/>
          </a:prstGeom>
        </p:spPr>
      </p:pic>
      <p:pic>
        <p:nvPicPr>
          <p:cNvPr id="38" name="صورة 1">
            <a:extLst>
              <a:ext uri="{FF2B5EF4-FFF2-40B4-BE49-F238E27FC236}">
                <a16:creationId xmlns:a16="http://schemas.microsoft.com/office/drawing/2014/main" id="{73634F42-67DD-4B2C-B758-8E40E834629D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93" b="10245"/>
          <a:stretch/>
        </p:blipFill>
        <p:spPr bwMode="auto">
          <a:xfrm>
            <a:off x="6921918" y="3151244"/>
            <a:ext cx="2233803" cy="184959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مستطيل 11">
            <a:extLst>
              <a:ext uri="{FF2B5EF4-FFF2-40B4-BE49-F238E27FC236}">
                <a16:creationId xmlns:a16="http://schemas.microsoft.com/office/drawing/2014/main" id="{2FD06F1D-0C7C-4C8F-B58E-904A59B4CA79}"/>
              </a:ext>
            </a:extLst>
          </p:cNvPr>
          <p:cNvSpPr/>
          <p:nvPr/>
        </p:nvSpPr>
        <p:spPr>
          <a:xfrm>
            <a:off x="7457699" y="4938030"/>
            <a:ext cx="1050079" cy="676409"/>
          </a:xfrm>
          <a:prstGeom prst="rect">
            <a:avLst/>
          </a:prstGeom>
          <a:noFill/>
        </p:spPr>
        <p:txBody>
          <a:bodyPr wrap="square" lIns="66987" tIns="33493" rIns="66987" bIns="33493">
            <a:spAutoFit/>
          </a:bodyPr>
          <a:lstStyle/>
          <a:p>
            <a:pPr algn="ctr"/>
            <a:r>
              <a:rPr lang="en-US" sz="3956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egg</a:t>
            </a:r>
            <a:endParaRPr lang="ar-SA" sz="3956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810229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26" grpId="0"/>
      <p:bldP spid="29" grpId="0"/>
      <p:bldP spid="32" grpId="0"/>
      <p:bldP spid="3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generated with high confidence">
            <a:extLst>
              <a:ext uri="{FF2B5EF4-FFF2-40B4-BE49-F238E27FC236}">
                <a16:creationId xmlns:a16="http://schemas.microsoft.com/office/drawing/2014/main" id="{B6250F0B-DB3B-4D32-86D2-C299203F0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3759199" y="6255026"/>
            <a:ext cx="5053497" cy="602974"/>
          </a:xfrm>
          <a:prstGeom prst="rect">
            <a:avLst/>
          </a:prstGeom>
        </p:spPr>
      </p:pic>
      <p:pic>
        <p:nvPicPr>
          <p:cNvPr id="5" name="Picture 4" descr="A picture containing toy&#10;&#10;Description generated with high confidence">
            <a:extLst>
              <a:ext uri="{FF2B5EF4-FFF2-40B4-BE49-F238E27FC236}">
                <a16:creationId xmlns:a16="http://schemas.microsoft.com/office/drawing/2014/main" id="{F8E72DFB-0EDF-43DA-9E4C-B05C75220A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0" y="3124548"/>
            <a:ext cx="3759199" cy="3733451"/>
          </a:xfrm>
          <a:prstGeom prst="rect">
            <a:avLst/>
          </a:prstGeom>
        </p:spPr>
      </p:pic>
      <p:pic>
        <p:nvPicPr>
          <p:cNvPr id="1026" name="Picture 2" descr="Download Free png Cartoon Kids, Children, Child, Cartoon Kid PNG ...">
            <a:extLst>
              <a:ext uri="{FF2B5EF4-FFF2-40B4-BE49-F238E27FC236}">
                <a16:creationId xmlns:a16="http://schemas.microsoft.com/office/drawing/2014/main" id="{BB536045-11F7-4314-944B-B21FAD83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b="13391"/>
          <a:stretch/>
        </p:blipFill>
        <p:spPr bwMode="auto">
          <a:xfrm>
            <a:off x="6096000" y="4219806"/>
            <a:ext cx="6082748" cy="2693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toy&#10;&#10;Description generated with high confidence">
            <a:extLst>
              <a:ext uri="{FF2B5EF4-FFF2-40B4-BE49-F238E27FC236}">
                <a16:creationId xmlns:a16="http://schemas.microsoft.com/office/drawing/2014/main" id="{8012F730-849D-42BF-B886-17C8B127C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7128566" y="6255026"/>
            <a:ext cx="5053497" cy="602974"/>
          </a:xfrm>
          <a:prstGeom prst="rect">
            <a:avLst/>
          </a:prstGeom>
        </p:spPr>
      </p:pic>
      <p:pic>
        <p:nvPicPr>
          <p:cNvPr id="3" name="Picture 2" descr="A picture containing text, tableware, dishware, plate&#10;&#10;Description automatically generated">
            <a:extLst>
              <a:ext uri="{FF2B5EF4-FFF2-40B4-BE49-F238E27FC236}">
                <a16:creationId xmlns:a16="http://schemas.microsoft.com/office/drawing/2014/main" id="{94DBD15F-B39A-4DDE-B596-BC5BA7C0C39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280" y="728417"/>
            <a:ext cx="5500094" cy="3666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355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generated with high confidence">
            <a:extLst>
              <a:ext uri="{FF2B5EF4-FFF2-40B4-BE49-F238E27FC236}">
                <a16:creationId xmlns:a16="http://schemas.microsoft.com/office/drawing/2014/main" id="{B6250F0B-DB3B-4D32-86D2-C299203F0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2966721" y="6255025"/>
            <a:ext cx="5845976" cy="697531"/>
          </a:xfrm>
          <a:prstGeom prst="rect">
            <a:avLst/>
          </a:prstGeom>
        </p:spPr>
      </p:pic>
      <p:pic>
        <p:nvPicPr>
          <p:cNvPr id="8" name="Picture 7" descr="A close up of a toy&#10;&#10;Description generated with high confidence">
            <a:extLst>
              <a:ext uri="{FF2B5EF4-FFF2-40B4-BE49-F238E27FC236}">
                <a16:creationId xmlns:a16="http://schemas.microsoft.com/office/drawing/2014/main" id="{8012F730-849D-42BF-B886-17C8B127C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7128566" y="6255026"/>
            <a:ext cx="5053497" cy="602974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F13E1B9F-CB14-483C-A73A-BBCFAE0ADDBB}"/>
              </a:ext>
            </a:extLst>
          </p:cNvPr>
          <p:cNvSpPr txBox="1">
            <a:spLocks/>
          </p:cNvSpPr>
          <p:nvPr/>
        </p:nvSpPr>
        <p:spPr>
          <a:xfrm>
            <a:off x="2124075" y="32135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hlinkClick r:id="rId3"/>
              </a:rPr>
              <a:t>https://www.liveworksheets.com/dr40589qf</a:t>
            </a:r>
            <a:endParaRPr lang="en-US" sz="3200" dirty="0"/>
          </a:p>
        </p:txBody>
      </p:sp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5C83C378-CDF9-4700-A71E-A678808723D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414" y="1009525"/>
            <a:ext cx="9157171" cy="4838949"/>
          </a:xfrm>
          <a:prstGeom prst="rect">
            <a:avLst/>
          </a:prstGeom>
        </p:spPr>
      </p:pic>
      <p:pic>
        <p:nvPicPr>
          <p:cNvPr id="5" name="Picture 4" descr="A picture containing toy&#10;&#10;Description generated with high confidence">
            <a:extLst>
              <a:ext uri="{FF2B5EF4-FFF2-40B4-BE49-F238E27FC236}">
                <a16:creationId xmlns:a16="http://schemas.microsoft.com/office/drawing/2014/main" id="{F8E72DFB-0EDF-43DA-9E4C-B05C75220A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1" y="3770333"/>
            <a:ext cx="3108960" cy="3087666"/>
          </a:xfrm>
          <a:prstGeom prst="rect">
            <a:avLst/>
          </a:prstGeom>
        </p:spPr>
      </p:pic>
      <p:pic>
        <p:nvPicPr>
          <p:cNvPr id="1026" name="Picture 2" descr="Download Free png Cartoon Kids, Children, Child, Cartoon Kid PNG ...">
            <a:extLst>
              <a:ext uri="{FF2B5EF4-FFF2-40B4-BE49-F238E27FC236}">
                <a16:creationId xmlns:a16="http://schemas.microsoft.com/office/drawing/2014/main" id="{BB536045-11F7-4314-944B-B21FAD83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b="13391"/>
          <a:stretch/>
        </p:blipFill>
        <p:spPr bwMode="auto">
          <a:xfrm>
            <a:off x="8812696" y="5422661"/>
            <a:ext cx="3366052" cy="1490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85693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generated with high confidence">
            <a:extLst>
              <a:ext uri="{FF2B5EF4-FFF2-40B4-BE49-F238E27FC236}">
                <a16:creationId xmlns:a16="http://schemas.microsoft.com/office/drawing/2014/main" id="{B6250F0B-DB3B-4D32-86D2-C299203F0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2438401" y="6255026"/>
            <a:ext cx="6374296" cy="602974"/>
          </a:xfrm>
          <a:prstGeom prst="rect">
            <a:avLst/>
          </a:prstGeom>
        </p:spPr>
      </p:pic>
      <p:pic>
        <p:nvPicPr>
          <p:cNvPr id="5" name="Picture 4" descr="A picture containing toy&#10;&#10;Description generated with high confidence">
            <a:extLst>
              <a:ext uri="{FF2B5EF4-FFF2-40B4-BE49-F238E27FC236}">
                <a16:creationId xmlns:a16="http://schemas.microsoft.com/office/drawing/2014/main" id="{F8E72DFB-0EDF-43DA-9E4C-B05C75220A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1" y="4436299"/>
            <a:ext cx="2438400" cy="2421699"/>
          </a:xfrm>
          <a:prstGeom prst="rect">
            <a:avLst/>
          </a:prstGeom>
        </p:spPr>
      </p:pic>
      <p:pic>
        <p:nvPicPr>
          <p:cNvPr id="1026" name="Picture 2" descr="Download Free png Cartoon Kids, Children, Child, Cartoon Kid PNG ...">
            <a:extLst>
              <a:ext uri="{FF2B5EF4-FFF2-40B4-BE49-F238E27FC236}">
                <a16:creationId xmlns:a16="http://schemas.microsoft.com/office/drawing/2014/main" id="{BB536045-11F7-4314-944B-B21FAD83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b="13391"/>
          <a:stretch/>
        </p:blipFill>
        <p:spPr bwMode="auto">
          <a:xfrm>
            <a:off x="8543924" y="5394588"/>
            <a:ext cx="3634823" cy="1518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toy&#10;&#10;Description generated with high confidence">
            <a:extLst>
              <a:ext uri="{FF2B5EF4-FFF2-40B4-BE49-F238E27FC236}">
                <a16:creationId xmlns:a16="http://schemas.microsoft.com/office/drawing/2014/main" id="{8012F730-849D-42BF-B886-17C8B127C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7128566" y="6255026"/>
            <a:ext cx="5053497" cy="602974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96CD0CF6-1979-4D18-A226-B3002249AA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07" b="6232"/>
          <a:stretch/>
        </p:blipFill>
        <p:spPr>
          <a:xfrm>
            <a:off x="2665759" y="49634"/>
            <a:ext cx="6860481" cy="234114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24629D62-BB15-4ED3-BB80-17B97C7EE90E}"/>
              </a:ext>
            </a:extLst>
          </p:cNvPr>
          <p:cNvSpPr txBox="1">
            <a:spLocks/>
          </p:cNvSpPr>
          <p:nvPr/>
        </p:nvSpPr>
        <p:spPr>
          <a:xfrm>
            <a:off x="838199" y="2204820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hlinkClick r:id="rId6"/>
              </a:rPr>
              <a:t>https://quizizz.com/admin/quiz/614edd2b2bd121001db3f3dc</a:t>
            </a:r>
            <a:endParaRPr lang="en-US" dirty="0"/>
          </a:p>
        </p:txBody>
      </p:sp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A7381724-A54B-4958-9CCF-5B91D8C39C2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1" y="3548492"/>
            <a:ext cx="6900755" cy="227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3931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generated with high confidence">
            <a:extLst>
              <a:ext uri="{FF2B5EF4-FFF2-40B4-BE49-F238E27FC236}">
                <a16:creationId xmlns:a16="http://schemas.microsoft.com/office/drawing/2014/main" id="{B6250F0B-DB3B-4D32-86D2-C299203F0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3299197" y="6255026"/>
            <a:ext cx="5513499" cy="602974"/>
          </a:xfrm>
          <a:prstGeom prst="rect">
            <a:avLst/>
          </a:prstGeom>
        </p:spPr>
      </p:pic>
      <p:pic>
        <p:nvPicPr>
          <p:cNvPr id="5" name="Picture 4" descr="A picture containing toy&#10;&#10;Description generated with high confidence">
            <a:extLst>
              <a:ext uri="{FF2B5EF4-FFF2-40B4-BE49-F238E27FC236}">
                <a16:creationId xmlns:a16="http://schemas.microsoft.com/office/drawing/2014/main" id="{F8E72DFB-0EDF-43DA-9E4C-B05C75220A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0" y="3581399"/>
            <a:ext cx="3299197" cy="3276599"/>
          </a:xfrm>
          <a:prstGeom prst="rect">
            <a:avLst/>
          </a:prstGeom>
        </p:spPr>
      </p:pic>
      <p:pic>
        <p:nvPicPr>
          <p:cNvPr id="1026" name="Picture 2" descr="Download Free png Cartoon Kids, Children, Child, Cartoon Kid PNG ...">
            <a:extLst>
              <a:ext uri="{FF2B5EF4-FFF2-40B4-BE49-F238E27FC236}">
                <a16:creationId xmlns:a16="http://schemas.microsoft.com/office/drawing/2014/main" id="{BB536045-11F7-4314-944B-B21FAD83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b="13391"/>
          <a:stretch/>
        </p:blipFill>
        <p:spPr bwMode="auto">
          <a:xfrm>
            <a:off x="8105774" y="4918072"/>
            <a:ext cx="4072973" cy="1994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toy&#10;&#10;Description generated with high confidence">
            <a:extLst>
              <a:ext uri="{FF2B5EF4-FFF2-40B4-BE49-F238E27FC236}">
                <a16:creationId xmlns:a16="http://schemas.microsoft.com/office/drawing/2014/main" id="{8012F730-849D-42BF-B886-17C8B127C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7128566" y="6255026"/>
            <a:ext cx="5053497" cy="602974"/>
          </a:xfrm>
          <a:prstGeom prst="rect">
            <a:avLst/>
          </a:prstGeom>
        </p:spPr>
      </p:pic>
      <p:pic>
        <p:nvPicPr>
          <p:cNvPr id="4" name="Picture 3" descr="Shape&#10;&#10;Description automatically generated">
            <a:extLst>
              <a:ext uri="{FF2B5EF4-FFF2-40B4-BE49-F238E27FC236}">
                <a16:creationId xmlns:a16="http://schemas.microsoft.com/office/drawing/2014/main" id="{9D52CF92-151F-4CC6-B071-3CA420FE67E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7449" y="446289"/>
            <a:ext cx="5965421" cy="5965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815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generated with high confidence">
            <a:extLst>
              <a:ext uri="{FF2B5EF4-FFF2-40B4-BE49-F238E27FC236}">
                <a16:creationId xmlns:a16="http://schemas.microsoft.com/office/drawing/2014/main" id="{B6250F0B-DB3B-4D32-86D2-C299203F0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1985274" y="6153195"/>
            <a:ext cx="6827423" cy="704805"/>
          </a:xfrm>
          <a:prstGeom prst="rect">
            <a:avLst/>
          </a:prstGeom>
        </p:spPr>
      </p:pic>
      <p:pic>
        <p:nvPicPr>
          <p:cNvPr id="5" name="Picture 4" descr="A picture containing toy&#10;&#10;Description generated with high confidence">
            <a:extLst>
              <a:ext uri="{FF2B5EF4-FFF2-40B4-BE49-F238E27FC236}">
                <a16:creationId xmlns:a16="http://schemas.microsoft.com/office/drawing/2014/main" id="{F8E72DFB-0EDF-43DA-9E4C-B05C75220A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2" y="4886325"/>
            <a:ext cx="1985272" cy="1971674"/>
          </a:xfrm>
          <a:prstGeom prst="rect">
            <a:avLst/>
          </a:prstGeom>
        </p:spPr>
      </p:pic>
      <p:pic>
        <p:nvPicPr>
          <p:cNvPr id="8" name="Picture 7" descr="A close up of a toy&#10;&#10;Description generated with high confidence">
            <a:extLst>
              <a:ext uri="{FF2B5EF4-FFF2-40B4-BE49-F238E27FC236}">
                <a16:creationId xmlns:a16="http://schemas.microsoft.com/office/drawing/2014/main" id="{8012F730-849D-42BF-B886-17C8B127C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7128566" y="6255026"/>
            <a:ext cx="5053497" cy="602974"/>
          </a:xfrm>
          <a:prstGeom prst="rect">
            <a:avLst/>
          </a:prstGeom>
        </p:spPr>
      </p:pic>
      <p:pic>
        <p:nvPicPr>
          <p:cNvPr id="3" name="Picture 2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2999D55B-7FC9-445F-8CE1-59AB0222BF0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415" r="71135"/>
          <a:stretch/>
        </p:blipFill>
        <p:spPr>
          <a:xfrm>
            <a:off x="752475" y="1272986"/>
            <a:ext cx="1895475" cy="2240268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35D2EA4-FF61-4533-A92D-C9233AE0F4CB}"/>
              </a:ext>
            </a:extLst>
          </p:cNvPr>
          <p:cNvSpPr txBox="1">
            <a:spLocks/>
          </p:cNvSpPr>
          <p:nvPr/>
        </p:nvSpPr>
        <p:spPr>
          <a:xfrm>
            <a:off x="752475" y="110872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hlinkClick r:id="rId5"/>
              </a:rPr>
              <a:t>https://apps.apple.com/us/app/abc-123-reading-writing-practice/id459472194</a:t>
            </a:r>
            <a:endParaRPr lang="en-US" dirty="0"/>
          </a:p>
        </p:txBody>
      </p:sp>
      <p:pic>
        <p:nvPicPr>
          <p:cNvPr id="10" name="Picture 9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D0895A70-E53B-42AF-BAE6-1BF1D3D723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6" t="34565" r="13771" b="55326"/>
          <a:stretch/>
        </p:blipFill>
        <p:spPr>
          <a:xfrm>
            <a:off x="2942500" y="2326904"/>
            <a:ext cx="8020775" cy="695325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E17FF8E-5353-48B0-8F8A-119002BB3F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6" y="3225567"/>
            <a:ext cx="9929824" cy="2974432"/>
          </a:xfrm>
          <a:prstGeom prst="rect">
            <a:avLst/>
          </a:prstGeom>
        </p:spPr>
      </p:pic>
      <p:pic>
        <p:nvPicPr>
          <p:cNvPr id="1026" name="Picture 2" descr="Download Free png Cartoon Kids, Children, Child, Cartoon Kid PNG ...">
            <a:extLst>
              <a:ext uri="{FF2B5EF4-FFF2-40B4-BE49-F238E27FC236}">
                <a16:creationId xmlns:a16="http://schemas.microsoft.com/office/drawing/2014/main" id="{BB536045-11F7-4314-944B-B21FAD83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b="13391"/>
          <a:stretch/>
        </p:blipFill>
        <p:spPr bwMode="auto">
          <a:xfrm>
            <a:off x="9774131" y="5848350"/>
            <a:ext cx="2404616" cy="106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53682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generated with high confidence">
            <a:extLst>
              <a:ext uri="{FF2B5EF4-FFF2-40B4-BE49-F238E27FC236}">
                <a16:creationId xmlns:a16="http://schemas.microsoft.com/office/drawing/2014/main" id="{B6250F0B-DB3B-4D32-86D2-C299203F0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4795344" y="6255026"/>
            <a:ext cx="4017352" cy="602974"/>
          </a:xfrm>
          <a:prstGeom prst="rect">
            <a:avLst/>
          </a:prstGeom>
        </p:spPr>
      </p:pic>
      <p:pic>
        <p:nvPicPr>
          <p:cNvPr id="5" name="Picture 4" descr="A picture containing toy&#10;&#10;Description generated with high confidence">
            <a:extLst>
              <a:ext uri="{FF2B5EF4-FFF2-40B4-BE49-F238E27FC236}">
                <a16:creationId xmlns:a16="http://schemas.microsoft.com/office/drawing/2014/main" id="{F8E72DFB-0EDF-43DA-9E4C-B05C75220A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0" y="2095500"/>
            <a:ext cx="4795344" cy="4762499"/>
          </a:xfrm>
          <a:prstGeom prst="rect">
            <a:avLst/>
          </a:prstGeom>
        </p:spPr>
      </p:pic>
      <p:pic>
        <p:nvPicPr>
          <p:cNvPr id="1026" name="Picture 2" descr="Download Free png Cartoon Kids, Children, Child, Cartoon Kid PNG ...">
            <a:extLst>
              <a:ext uri="{FF2B5EF4-FFF2-40B4-BE49-F238E27FC236}">
                <a16:creationId xmlns:a16="http://schemas.microsoft.com/office/drawing/2014/main" id="{BB536045-11F7-4314-944B-B21FAD83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b="13391"/>
          <a:stretch/>
        </p:blipFill>
        <p:spPr bwMode="auto">
          <a:xfrm>
            <a:off x="6096000" y="3933678"/>
            <a:ext cx="6082748" cy="2979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toy&#10;&#10;Description generated with high confidence">
            <a:extLst>
              <a:ext uri="{FF2B5EF4-FFF2-40B4-BE49-F238E27FC236}">
                <a16:creationId xmlns:a16="http://schemas.microsoft.com/office/drawing/2014/main" id="{8012F730-849D-42BF-B886-17C8B127C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7128566" y="6255026"/>
            <a:ext cx="5053497" cy="602974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A4004C33-26D6-40C5-BFBE-A6AC007768E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344" y="790575"/>
            <a:ext cx="3938800" cy="297934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D2CE86E2-22CA-413E-913C-9D5F6D4D5238}"/>
              </a:ext>
            </a:extLst>
          </p:cNvPr>
          <p:cNvSpPr/>
          <p:nvPr/>
        </p:nvSpPr>
        <p:spPr>
          <a:xfrm>
            <a:off x="222056" y="205800"/>
            <a:ext cx="230704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 New" panose="02020603050405020304" pitchFamily="18" charset="-34"/>
                <a:cs typeface="Angsana New" panose="02020603050405020304" pitchFamily="18" charset="-34"/>
              </a:rPr>
              <a:t>T</a:t>
            </a:r>
            <a:r>
              <a:rPr lang="en-US" sz="2800" b="0" cap="none" spc="0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 New" panose="020B0502040204020203" pitchFamily="18" charset="-34"/>
                <a:cs typeface="Angsana New" panose="020B0502040204020203" pitchFamily="18" charset="-34"/>
              </a:rPr>
              <a:t>.Noura</a:t>
            </a:r>
            <a:r>
              <a:rPr lang="en-US" sz="2800" b="0" cap="none" spc="0" dirty="0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 New" panose="020B0502040204020203" pitchFamily="18" charset="-34"/>
                <a:cs typeface="Angsana New" panose="020B0502040204020203" pitchFamily="18" charset="-34"/>
              </a:rPr>
              <a:t> A Al-</a:t>
            </a:r>
            <a:r>
              <a:rPr lang="en-US" sz="2800" b="0" cap="none" spc="0" dirty="0" err="1">
                <a:ln w="0"/>
                <a:solidFill>
                  <a:schemeClr val="accent4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ngsana New" panose="020B0502040204020203" pitchFamily="18" charset="-34"/>
                <a:cs typeface="Angsana New" panose="020B0502040204020203" pitchFamily="18" charset="-34"/>
              </a:rPr>
              <a:t>Nejaim</a:t>
            </a:r>
            <a:endParaRPr lang="en-US" sz="3200" b="0" cap="none" spc="0" dirty="0">
              <a:ln w="0"/>
              <a:solidFill>
                <a:schemeClr val="accent4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ngsana New" panose="020B0502040204020203" pitchFamily="18" charset="-34"/>
              <a:cs typeface="Angsana New" panose="020B0502040204020203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0778853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generated with high confidence">
            <a:extLst>
              <a:ext uri="{FF2B5EF4-FFF2-40B4-BE49-F238E27FC236}">
                <a16:creationId xmlns:a16="http://schemas.microsoft.com/office/drawing/2014/main" id="{B6250F0B-DB3B-4D32-86D2-C299203F0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3503723" y="6255026"/>
            <a:ext cx="5308973" cy="602974"/>
          </a:xfrm>
          <a:prstGeom prst="rect">
            <a:avLst/>
          </a:prstGeom>
        </p:spPr>
      </p:pic>
      <p:pic>
        <p:nvPicPr>
          <p:cNvPr id="1026" name="Picture 2" descr="Download Free png Cartoon Kids, Children, Child, Cartoon Kid PNG ...">
            <a:extLst>
              <a:ext uri="{FF2B5EF4-FFF2-40B4-BE49-F238E27FC236}">
                <a16:creationId xmlns:a16="http://schemas.microsoft.com/office/drawing/2014/main" id="{BB536045-11F7-4314-944B-B21FAD83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b="13391"/>
          <a:stretch/>
        </p:blipFill>
        <p:spPr bwMode="auto">
          <a:xfrm>
            <a:off x="7125250" y="4675521"/>
            <a:ext cx="5053497" cy="223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toy&#10;&#10;Description generated with high confidence">
            <a:extLst>
              <a:ext uri="{FF2B5EF4-FFF2-40B4-BE49-F238E27FC236}">
                <a16:creationId xmlns:a16="http://schemas.microsoft.com/office/drawing/2014/main" id="{8012F730-849D-42BF-B886-17C8B127C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7128566" y="6255026"/>
            <a:ext cx="5053497" cy="60297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1008AFC2-9F6C-44EF-9BBF-D9B7C22F1B98}"/>
              </a:ext>
            </a:extLst>
          </p:cNvPr>
          <p:cNvSpPr/>
          <p:nvPr/>
        </p:nvSpPr>
        <p:spPr>
          <a:xfrm>
            <a:off x="6377319" y="1650450"/>
            <a:ext cx="4599914" cy="332398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rgbClr val="C00000"/>
              </a:solidFill>
              <a:effectLst/>
            </a:endParaRPr>
          </a:p>
          <a:p>
            <a:pPr algn="ctr"/>
            <a:r>
              <a:rPr lang="en-US" sz="13800" b="1" dirty="0">
                <a:ln w="22225">
                  <a:solidFill>
                    <a:schemeClr val="accent2"/>
                  </a:solidFill>
                  <a:prstDash val="solid"/>
                </a:ln>
              </a:rPr>
              <a:t>Recap</a:t>
            </a:r>
            <a:endParaRPr lang="en-US" sz="13800" b="1" cap="none" spc="0" dirty="0">
              <a:ln w="22225">
                <a:solidFill>
                  <a:schemeClr val="accent2"/>
                </a:solidFill>
                <a:prstDash val="solid"/>
              </a:ln>
              <a:effectLst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CBF2ED1E-3F27-4B2B-9ED9-A9BE2D9A08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173" y="426720"/>
            <a:ext cx="4820920" cy="2410460"/>
          </a:xfrm>
          <a:prstGeom prst="rect">
            <a:avLst/>
          </a:prstGeom>
        </p:spPr>
      </p:pic>
      <p:pic>
        <p:nvPicPr>
          <p:cNvPr id="5" name="Picture 4" descr="A picture containing toy&#10;&#10;Description generated with high confidence">
            <a:extLst>
              <a:ext uri="{FF2B5EF4-FFF2-40B4-BE49-F238E27FC236}">
                <a16:creationId xmlns:a16="http://schemas.microsoft.com/office/drawing/2014/main" id="{F8E72DFB-0EDF-43DA-9E4C-B05C75220A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1" y="2662665"/>
            <a:ext cx="3657600" cy="4195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2884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generated with high confidence">
            <a:extLst>
              <a:ext uri="{FF2B5EF4-FFF2-40B4-BE49-F238E27FC236}">
                <a16:creationId xmlns:a16="http://schemas.microsoft.com/office/drawing/2014/main" id="{B6250F0B-DB3B-4D32-86D2-C299203F0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2266951" y="6255026"/>
            <a:ext cx="6545746" cy="602974"/>
          </a:xfrm>
          <a:prstGeom prst="rect">
            <a:avLst/>
          </a:prstGeom>
        </p:spPr>
      </p:pic>
      <p:pic>
        <p:nvPicPr>
          <p:cNvPr id="5" name="Picture 4" descr="A picture containing toy&#10;&#10;Description generated with high confidence">
            <a:extLst>
              <a:ext uri="{FF2B5EF4-FFF2-40B4-BE49-F238E27FC236}">
                <a16:creationId xmlns:a16="http://schemas.microsoft.com/office/drawing/2014/main" id="{F8E72DFB-0EDF-43DA-9E4C-B05C75220A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38512" y="4644824"/>
            <a:ext cx="2228438" cy="2213175"/>
          </a:xfrm>
          <a:prstGeom prst="rect">
            <a:avLst/>
          </a:prstGeom>
        </p:spPr>
      </p:pic>
      <p:pic>
        <p:nvPicPr>
          <p:cNvPr id="8" name="Picture 7" descr="A close up of a toy&#10;&#10;Description generated with high confidence">
            <a:extLst>
              <a:ext uri="{FF2B5EF4-FFF2-40B4-BE49-F238E27FC236}">
                <a16:creationId xmlns:a16="http://schemas.microsoft.com/office/drawing/2014/main" id="{8012F730-849D-42BF-B886-17C8B127C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7128566" y="6255026"/>
            <a:ext cx="5053497" cy="602974"/>
          </a:xfrm>
          <a:prstGeom prst="rect">
            <a:avLst/>
          </a:prstGeom>
        </p:spPr>
      </p:pic>
      <p:pic>
        <p:nvPicPr>
          <p:cNvPr id="4" name="Picture 3" descr="Graphical user interface&#10;&#10;Description automatically generated">
            <a:extLst>
              <a:ext uri="{FF2B5EF4-FFF2-40B4-BE49-F238E27FC236}">
                <a16:creationId xmlns:a16="http://schemas.microsoft.com/office/drawing/2014/main" id="{DAC922B2-1193-4F03-BA13-F64B567783E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92"/>
          <a:stretch/>
        </p:blipFill>
        <p:spPr>
          <a:xfrm>
            <a:off x="2143125" y="133350"/>
            <a:ext cx="7334250" cy="6255026"/>
          </a:xfrm>
          <a:prstGeom prst="rect">
            <a:avLst/>
          </a:prstGeom>
        </p:spPr>
      </p:pic>
      <p:pic>
        <p:nvPicPr>
          <p:cNvPr id="1026" name="Picture 2" descr="Download Free png Cartoon Kids, Children, Child, Cartoon Kid PNG ...">
            <a:extLst>
              <a:ext uri="{FF2B5EF4-FFF2-40B4-BE49-F238E27FC236}">
                <a16:creationId xmlns:a16="http://schemas.microsoft.com/office/drawing/2014/main" id="{BB536045-11F7-4314-944B-B21FAD83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b="13391"/>
          <a:stretch/>
        </p:blipFill>
        <p:spPr bwMode="auto">
          <a:xfrm>
            <a:off x="8229188" y="5301436"/>
            <a:ext cx="3924300" cy="173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677873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generated with high confidence">
            <a:extLst>
              <a:ext uri="{FF2B5EF4-FFF2-40B4-BE49-F238E27FC236}">
                <a16:creationId xmlns:a16="http://schemas.microsoft.com/office/drawing/2014/main" id="{B6250F0B-DB3B-4D32-86D2-C299203F00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2238375" y="6255026"/>
            <a:ext cx="6574322" cy="602974"/>
          </a:xfrm>
          <a:prstGeom prst="rect">
            <a:avLst/>
          </a:prstGeom>
        </p:spPr>
      </p:pic>
      <p:pic>
        <p:nvPicPr>
          <p:cNvPr id="8" name="Picture 7" descr="A close up of a toy&#10;&#10;Description generated with high confidence">
            <a:extLst>
              <a:ext uri="{FF2B5EF4-FFF2-40B4-BE49-F238E27FC236}">
                <a16:creationId xmlns:a16="http://schemas.microsoft.com/office/drawing/2014/main" id="{8012F730-849D-42BF-B886-17C8B127CA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7128566" y="6255026"/>
            <a:ext cx="5053497" cy="602974"/>
          </a:xfrm>
          <a:prstGeom prst="rect">
            <a:avLst/>
          </a:prstGeom>
        </p:spPr>
      </p:pic>
      <p:pic>
        <p:nvPicPr>
          <p:cNvPr id="2" name="The ABC Alphabet Train - Teaching ABCs   Learning English Alphabet">
            <a:hlinkClick r:id="" action="ppaction://media"/>
            <a:extLst>
              <a:ext uri="{FF2B5EF4-FFF2-40B4-BE49-F238E27FC236}">
                <a16:creationId xmlns:a16="http://schemas.microsoft.com/office/drawing/2014/main" id="{9D67BCE0-61A0-43CC-8C66-26F8D5BEF5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454" end="49931.13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6000" y="232172"/>
            <a:ext cx="9747250" cy="5482828"/>
          </a:xfrm>
          <a:prstGeom prst="rect">
            <a:avLst/>
          </a:prstGeom>
        </p:spPr>
      </p:pic>
      <p:pic>
        <p:nvPicPr>
          <p:cNvPr id="1026" name="Picture 2" descr="Download Free png Cartoon Kids, Children, Child, Cartoon Kid PNG ...">
            <a:extLst>
              <a:ext uri="{FF2B5EF4-FFF2-40B4-BE49-F238E27FC236}">
                <a16:creationId xmlns:a16="http://schemas.microsoft.com/office/drawing/2014/main" id="{BB536045-11F7-4314-944B-B21FAD83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b="13391"/>
          <a:stretch/>
        </p:blipFill>
        <p:spPr bwMode="auto">
          <a:xfrm>
            <a:off x="8229188" y="5301436"/>
            <a:ext cx="3924300" cy="173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A picture containing toy&#10;&#10;Description generated with high confidence">
            <a:extLst>
              <a:ext uri="{FF2B5EF4-FFF2-40B4-BE49-F238E27FC236}">
                <a16:creationId xmlns:a16="http://schemas.microsoft.com/office/drawing/2014/main" id="{F8E72DFB-0EDF-43DA-9E4C-B05C75220A4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9937" y="4644825"/>
            <a:ext cx="2228438" cy="221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3718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1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generated with high confidence">
            <a:extLst>
              <a:ext uri="{FF2B5EF4-FFF2-40B4-BE49-F238E27FC236}">
                <a16:creationId xmlns:a16="http://schemas.microsoft.com/office/drawing/2014/main" id="{B6250F0B-DB3B-4D32-86D2-C299203F0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2095501" y="6255026"/>
            <a:ext cx="6717196" cy="602974"/>
          </a:xfrm>
          <a:prstGeom prst="rect">
            <a:avLst/>
          </a:prstGeom>
        </p:spPr>
      </p:pic>
      <p:pic>
        <p:nvPicPr>
          <p:cNvPr id="1026" name="Picture 2" descr="Download Free png Cartoon Kids, Children, Child, Cartoon Kid PNG ...">
            <a:extLst>
              <a:ext uri="{FF2B5EF4-FFF2-40B4-BE49-F238E27FC236}">
                <a16:creationId xmlns:a16="http://schemas.microsoft.com/office/drawing/2014/main" id="{BB536045-11F7-4314-944B-B21FAD83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b="13391"/>
          <a:stretch/>
        </p:blipFill>
        <p:spPr bwMode="auto">
          <a:xfrm>
            <a:off x="8553450" y="5307876"/>
            <a:ext cx="3625297" cy="16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toy&#10;&#10;Description generated with high confidence">
            <a:extLst>
              <a:ext uri="{FF2B5EF4-FFF2-40B4-BE49-F238E27FC236}">
                <a16:creationId xmlns:a16="http://schemas.microsoft.com/office/drawing/2014/main" id="{8012F730-849D-42BF-B886-17C8B127C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7128566" y="6255026"/>
            <a:ext cx="5053497" cy="602974"/>
          </a:xfrm>
          <a:prstGeom prst="rect">
            <a:avLst/>
          </a:prstGeom>
        </p:spPr>
      </p:pic>
      <p:pic>
        <p:nvPicPr>
          <p:cNvPr id="5" name="Picture 4" descr="A picture containing toy&#10;&#10;Description generated with high confidence">
            <a:extLst>
              <a:ext uri="{FF2B5EF4-FFF2-40B4-BE49-F238E27FC236}">
                <a16:creationId xmlns:a16="http://schemas.microsoft.com/office/drawing/2014/main" id="{F8E72DFB-0EDF-43DA-9E4C-B05C75220A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1" y="4701174"/>
            <a:ext cx="2171700" cy="21568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833962-02A1-4C14-93B0-C5ACAA67E154}"/>
              </a:ext>
            </a:extLst>
          </p:cNvPr>
          <p:cNvSpPr/>
          <p:nvPr/>
        </p:nvSpPr>
        <p:spPr>
          <a:xfrm>
            <a:off x="543499" y="228600"/>
            <a:ext cx="10905551" cy="88582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2119A8-3AF3-46FF-89CA-6A6884A439C7}"/>
              </a:ext>
            </a:extLst>
          </p:cNvPr>
          <p:cNvSpPr/>
          <p:nvPr/>
        </p:nvSpPr>
        <p:spPr>
          <a:xfrm>
            <a:off x="509882" y="250631"/>
            <a:ext cx="109055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omic Sans MS" panose="030F0702030302020204" pitchFamily="66" charset="0"/>
              </a:rPr>
              <a:t>Match upper and lower case letters</a:t>
            </a: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B20512D-9DC9-412F-AFBA-1687DB7DEA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234099"/>
              </p:ext>
            </p:extLst>
          </p:nvPr>
        </p:nvGraphicFramePr>
        <p:xfrm>
          <a:off x="1781176" y="1709812"/>
          <a:ext cx="8128000" cy="36576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619374">
                  <a:extLst>
                    <a:ext uri="{9D8B030D-6E8A-4147-A177-3AD203B41FA5}">
                      <a16:colId xmlns:a16="http://schemas.microsoft.com/office/drawing/2014/main" val="574674799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378119371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64812726"/>
                    </a:ext>
                  </a:extLst>
                </a:gridCol>
                <a:gridCol w="1831976">
                  <a:extLst>
                    <a:ext uri="{9D8B030D-6E8A-4147-A177-3AD203B41FA5}">
                      <a16:colId xmlns:a16="http://schemas.microsoft.com/office/drawing/2014/main" val="1694073929"/>
                    </a:ext>
                  </a:extLst>
                </a:gridCol>
              </a:tblGrid>
              <a:tr h="53261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226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50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463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37724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730897-4A74-492B-84D4-698914B80BDD}"/>
              </a:ext>
            </a:extLst>
          </p:cNvPr>
          <p:cNvSpPr/>
          <p:nvPr/>
        </p:nvSpPr>
        <p:spPr>
          <a:xfrm>
            <a:off x="2675699" y="1709812"/>
            <a:ext cx="630301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6F9279-C91D-4186-B26F-316A20CFB257}"/>
              </a:ext>
            </a:extLst>
          </p:cNvPr>
          <p:cNvSpPr/>
          <p:nvPr/>
        </p:nvSpPr>
        <p:spPr>
          <a:xfrm>
            <a:off x="2694934" y="3557287"/>
            <a:ext cx="5918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D6E580-7F61-4CBC-A3B9-9B9249134E32}"/>
              </a:ext>
            </a:extLst>
          </p:cNvPr>
          <p:cNvSpPr/>
          <p:nvPr/>
        </p:nvSpPr>
        <p:spPr>
          <a:xfrm>
            <a:off x="2682913" y="2597426"/>
            <a:ext cx="61587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B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0E696-7E8C-48D0-B0D9-345BBEEA460A}"/>
              </a:ext>
            </a:extLst>
          </p:cNvPr>
          <p:cNvSpPr/>
          <p:nvPr/>
        </p:nvSpPr>
        <p:spPr>
          <a:xfrm>
            <a:off x="2675699" y="4412162"/>
            <a:ext cx="6703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E4B608-5306-4C47-8E10-DFF14DFEBE1E}"/>
              </a:ext>
            </a:extLst>
          </p:cNvPr>
          <p:cNvSpPr/>
          <p:nvPr/>
        </p:nvSpPr>
        <p:spPr>
          <a:xfrm>
            <a:off x="8647751" y="1702322"/>
            <a:ext cx="540533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E07078-D80F-484C-A997-4479B403A3E9}"/>
              </a:ext>
            </a:extLst>
          </p:cNvPr>
          <p:cNvSpPr/>
          <p:nvPr/>
        </p:nvSpPr>
        <p:spPr>
          <a:xfrm>
            <a:off x="4949693" y="1683142"/>
            <a:ext cx="591829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FE7FD1-758B-4833-BD00-2DAB4E764E72}"/>
              </a:ext>
            </a:extLst>
          </p:cNvPr>
          <p:cNvSpPr/>
          <p:nvPr/>
        </p:nvSpPr>
        <p:spPr>
          <a:xfrm>
            <a:off x="8576878" y="2597426"/>
            <a:ext cx="595036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448DEC-53FB-45C1-B781-3D1C0FD1C15D}"/>
              </a:ext>
            </a:extLst>
          </p:cNvPr>
          <p:cNvSpPr/>
          <p:nvPr/>
        </p:nvSpPr>
        <p:spPr>
          <a:xfrm>
            <a:off x="6770238" y="2636707"/>
            <a:ext cx="537328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D0ABF4-878E-44C4-A1EB-C1CE576E4383}"/>
              </a:ext>
            </a:extLst>
          </p:cNvPr>
          <p:cNvSpPr/>
          <p:nvPr/>
        </p:nvSpPr>
        <p:spPr>
          <a:xfrm>
            <a:off x="6736357" y="1674096"/>
            <a:ext cx="53893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047AB5-AA0A-4317-A895-C47C5BC206F7}"/>
              </a:ext>
            </a:extLst>
          </p:cNvPr>
          <p:cNvSpPr/>
          <p:nvPr/>
        </p:nvSpPr>
        <p:spPr>
          <a:xfrm>
            <a:off x="4997210" y="2636707"/>
            <a:ext cx="564578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e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5B4EC3-4AEA-4BB9-942B-FB5A561039D2}"/>
              </a:ext>
            </a:extLst>
          </p:cNvPr>
          <p:cNvSpPr/>
          <p:nvPr/>
        </p:nvSpPr>
        <p:spPr>
          <a:xfrm>
            <a:off x="5057519" y="3473118"/>
            <a:ext cx="540533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18418E-5334-4E6E-9108-15D20353B41B}"/>
              </a:ext>
            </a:extLst>
          </p:cNvPr>
          <p:cNvSpPr/>
          <p:nvPr/>
        </p:nvSpPr>
        <p:spPr>
          <a:xfrm>
            <a:off x="5010835" y="4416422"/>
            <a:ext cx="537328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F4B2D1-B826-4D15-8A9F-F0B969B32D27}"/>
              </a:ext>
            </a:extLst>
          </p:cNvPr>
          <p:cNvSpPr/>
          <p:nvPr/>
        </p:nvSpPr>
        <p:spPr>
          <a:xfrm>
            <a:off x="8634840" y="4366668"/>
            <a:ext cx="53893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6D1571-B2D7-4653-93F1-30F502D179D0}"/>
              </a:ext>
            </a:extLst>
          </p:cNvPr>
          <p:cNvSpPr/>
          <p:nvPr/>
        </p:nvSpPr>
        <p:spPr>
          <a:xfrm>
            <a:off x="8714990" y="3482047"/>
            <a:ext cx="37863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4A2FC3-9740-496A-97A1-615EE9F7BDC0}"/>
              </a:ext>
            </a:extLst>
          </p:cNvPr>
          <p:cNvSpPr/>
          <p:nvPr/>
        </p:nvSpPr>
        <p:spPr>
          <a:xfrm>
            <a:off x="6839496" y="3492726"/>
            <a:ext cx="53893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77AD9E-965E-44E0-A61E-D5C70EE124D3}"/>
              </a:ext>
            </a:extLst>
          </p:cNvPr>
          <p:cNvSpPr/>
          <p:nvPr/>
        </p:nvSpPr>
        <p:spPr>
          <a:xfrm>
            <a:off x="6784342" y="4369944"/>
            <a:ext cx="591829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7425D51-2D5B-4386-ACA0-39D2939A5621}"/>
              </a:ext>
            </a:extLst>
          </p:cNvPr>
          <p:cNvSpPr/>
          <p:nvPr/>
        </p:nvSpPr>
        <p:spPr>
          <a:xfrm>
            <a:off x="6641429" y="1795528"/>
            <a:ext cx="856436" cy="809388"/>
          </a:xfrm>
          <a:prstGeom prst="ellipse">
            <a:avLst/>
          </a:prstGeom>
          <a:solidFill>
            <a:srgbClr val="FF0066">
              <a:alpha val="5000"/>
            </a:srgbClr>
          </a:solidFill>
          <a:ln w="360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FF0066"/>
              </a:solidFill>
            </a:endParaRPr>
          </a:p>
        </p:txBody>
      </p:sp>
      <p:sp>
        <p:nvSpPr>
          <p:cNvPr id="33" name="Ellipse 35">
            <a:extLst>
              <a:ext uri="{FF2B5EF4-FFF2-40B4-BE49-F238E27FC236}">
                <a16:creationId xmlns:a16="http://schemas.microsoft.com/office/drawing/2014/main" id="{CEE82319-1EFB-45F9-A832-A8C5D33A0D05}"/>
              </a:ext>
            </a:extLst>
          </p:cNvPr>
          <p:cNvSpPr/>
          <p:nvPr/>
        </p:nvSpPr>
        <p:spPr>
          <a:xfrm>
            <a:off x="8445333" y="2693678"/>
            <a:ext cx="856436" cy="809388"/>
          </a:xfrm>
          <a:prstGeom prst="ellipse">
            <a:avLst/>
          </a:prstGeom>
          <a:solidFill>
            <a:srgbClr val="FF0066">
              <a:alpha val="5000"/>
            </a:srgbClr>
          </a:solidFill>
          <a:ln w="360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FF0066"/>
              </a:solidFill>
            </a:endParaRPr>
          </a:p>
        </p:txBody>
      </p:sp>
      <p:sp>
        <p:nvSpPr>
          <p:cNvPr id="34" name="Ellipse 35">
            <a:extLst>
              <a:ext uri="{FF2B5EF4-FFF2-40B4-BE49-F238E27FC236}">
                <a16:creationId xmlns:a16="http://schemas.microsoft.com/office/drawing/2014/main" id="{42DEC724-5E52-4201-B66F-E36C57C1FAAC}"/>
              </a:ext>
            </a:extLst>
          </p:cNvPr>
          <p:cNvSpPr/>
          <p:nvPr/>
        </p:nvSpPr>
        <p:spPr>
          <a:xfrm>
            <a:off x="4954640" y="3589176"/>
            <a:ext cx="856436" cy="809388"/>
          </a:xfrm>
          <a:prstGeom prst="ellipse">
            <a:avLst/>
          </a:prstGeom>
          <a:solidFill>
            <a:srgbClr val="FF0066">
              <a:alpha val="5000"/>
            </a:srgbClr>
          </a:solidFill>
          <a:ln w="360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FF0066"/>
              </a:solidFill>
            </a:endParaRPr>
          </a:p>
        </p:txBody>
      </p:sp>
      <p:sp>
        <p:nvSpPr>
          <p:cNvPr id="35" name="Ellipse 35">
            <a:hlinkClick r:id="" action="ppaction://noaction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29F00454-80BB-4519-9F54-BFC69D6A9F2E}"/>
              </a:ext>
            </a:extLst>
          </p:cNvPr>
          <p:cNvSpPr/>
          <p:nvPr/>
        </p:nvSpPr>
        <p:spPr>
          <a:xfrm>
            <a:off x="6722204" y="4445307"/>
            <a:ext cx="856436" cy="809388"/>
          </a:xfrm>
          <a:prstGeom prst="ellipse">
            <a:avLst/>
          </a:prstGeom>
          <a:solidFill>
            <a:srgbClr val="FF0066">
              <a:alpha val="5000"/>
            </a:srgbClr>
          </a:solidFill>
          <a:ln w="360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FF0066"/>
              </a:solidFill>
            </a:endParaRPr>
          </a:p>
        </p:txBody>
      </p:sp>
      <p:pic>
        <p:nvPicPr>
          <p:cNvPr id="10" name="Picture 9" descr="Shape, arrow&#10;&#10;Description automatically generated">
            <a:hlinkClick r:id="" action="ppaction://hlinkshowjump?jump=nextslide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6B4E9DAA-7241-4767-8CA7-5CFDE5A646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530" y="3543481"/>
            <a:ext cx="2033234" cy="18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529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9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6" grpId="0" animBg="1"/>
      <p:bldP spid="33" grpId="0" animBg="1"/>
      <p:bldP spid="34" grpId="0" animBg="1"/>
      <p:bldP spid="3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generated with high confidence">
            <a:extLst>
              <a:ext uri="{FF2B5EF4-FFF2-40B4-BE49-F238E27FC236}">
                <a16:creationId xmlns:a16="http://schemas.microsoft.com/office/drawing/2014/main" id="{B6250F0B-DB3B-4D32-86D2-C299203F0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2095501" y="6255026"/>
            <a:ext cx="6717196" cy="602974"/>
          </a:xfrm>
          <a:prstGeom prst="rect">
            <a:avLst/>
          </a:prstGeom>
        </p:spPr>
      </p:pic>
      <p:pic>
        <p:nvPicPr>
          <p:cNvPr id="1026" name="Picture 2" descr="Download Free png Cartoon Kids, Children, Child, Cartoon Kid PNG ...">
            <a:extLst>
              <a:ext uri="{FF2B5EF4-FFF2-40B4-BE49-F238E27FC236}">
                <a16:creationId xmlns:a16="http://schemas.microsoft.com/office/drawing/2014/main" id="{BB536045-11F7-4314-944B-B21FAD83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b="13391"/>
          <a:stretch/>
        </p:blipFill>
        <p:spPr bwMode="auto">
          <a:xfrm>
            <a:off x="8553450" y="5307876"/>
            <a:ext cx="3625297" cy="16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toy&#10;&#10;Description generated with high confidence">
            <a:extLst>
              <a:ext uri="{FF2B5EF4-FFF2-40B4-BE49-F238E27FC236}">
                <a16:creationId xmlns:a16="http://schemas.microsoft.com/office/drawing/2014/main" id="{8012F730-849D-42BF-B886-17C8B127C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7128566" y="6255026"/>
            <a:ext cx="5053497" cy="602974"/>
          </a:xfrm>
          <a:prstGeom prst="rect">
            <a:avLst/>
          </a:prstGeom>
        </p:spPr>
      </p:pic>
      <p:pic>
        <p:nvPicPr>
          <p:cNvPr id="5" name="Picture 4" descr="A picture containing toy&#10;&#10;Description generated with high confidence">
            <a:extLst>
              <a:ext uri="{FF2B5EF4-FFF2-40B4-BE49-F238E27FC236}">
                <a16:creationId xmlns:a16="http://schemas.microsoft.com/office/drawing/2014/main" id="{F8E72DFB-0EDF-43DA-9E4C-B05C75220A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1" y="4701174"/>
            <a:ext cx="2171700" cy="21568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833962-02A1-4C14-93B0-C5ACAA67E154}"/>
              </a:ext>
            </a:extLst>
          </p:cNvPr>
          <p:cNvSpPr/>
          <p:nvPr/>
        </p:nvSpPr>
        <p:spPr>
          <a:xfrm>
            <a:off x="543499" y="228600"/>
            <a:ext cx="10905551" cy="88582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2119A8-3AF3-46FF-89CA-6A6884A439C7}"/>
              </a:ext>
            </a:extLst>
          </p:cNvPr>
          <p:cNvSpPr/>
          <p:nvPr/>
        </p:nvSpPr>
        <p:spPr>
          <a:xfrm>
            <a:off x="509882" y="250631"/>
            <a:ext cx="109055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omic Sans MS" panose="030F0702030302020204" pitchFamily="66" charset="0"/>
              </a:rPr>
              <a:t>Match upper and lower case letters</a:t>
            </a: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B20512D-9DC9-412F-AFBA-1687DB7DEA3F}"/>
              </a:ext>
            </a:extLst>
          </p:cNvPr>
          <p:cNvGraphicFramePr>
            <a:graphicFrameLocks noGrp="1"/>
          </p:cNvGraphicFramePr>
          <p:nvPr/>
        </p:nvGraphicFramePr>
        <p:xfrm>
          <a:off x="1781176" y="1709812"/>
          <a:ext cx="8128000" cy="36576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619374">
                  <a:extLst>
                    <a:ext uri="{9D8B030D-6E8A-4147-A177-3AD203B41FA5}">
                      <a16:colId xmlns:a16="http://schemas.microsoft.com/office/drawing/2014/main" val="574674799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378119371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64812726"/>
                    </a:ext>
                  </a:extLst>
                </a:gridCol>
                <a:gridCol w="1831976">
                  <a:extLst>
                    <a:ext uri="{9D8B030D-6E8A-4147-A177-3AD203B41FA5}">
                      <a16:colId xmlns:a16="http://schemas.microsoft.com/office/drawing/2014/main" val="1694073929"/>
                    </a:ext>
                  </a:extLst>
                </a:gridCol>
              </a:tblGrid>
              <a:tr h="53261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226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50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463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37724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730897-4A74-492B-84D4-698914B80BDD}"/>
              </a:ext>
            </a:extLst>
          </p:cNvPr>
          <p:cNvSpPr/>
          <p:nvPr/>
        </p:nvSpPr>
        <p:spPr>
          <a:xfrm>
            <a:off x="2710965" y="1709812"/>
            <a:ext cx="55976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6F9279-C91D-4186-B26F-316A20CFB257}"/>
              </a:ext>
            </a:extLst>
          </p:cNvPr>
          <p:cNvSpPr/>
          <p:nvPr/>
        </p:nvSpPr>
        <p:spPr>
          <a:xfrm>
            <a:off x="2653256" y="3557287"/>
            <a:ext cx="675185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D6E580-7F61-4CBC-A3B9-9B9249134E32}"/>
              </a:ext>
            </a:extLst>
          </p:cNvPr>
          <p:cNvSpPr/>
          <p:nvPr/>
        </p:nvSpPr>
        <p:spPr>
          <a:xfrm>
            <a:off x="2722186" y="2597426"/>
            <a:ext cx="537328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0E696-7E8C-48D0-B0D9-345BBEEA460A}"/>
              </a:ext>
            </a:extLst>
          </p:cNvPr>
          <p:cNvSpPr/>
          <p:nvPr/>
        </p:nvSpPr>
        <p:spPr>
          <a:xfrm>
            <a:off x="2675700" y="4412162"/>
            <a:ext cx="6703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E4B608-5306-4C47-8E10-DFF14DFEBE1E}"/>
              </a:ext>
            </a:extLst>
          </p:cNvPr>
          <p:cNvSpPr/>
          <p:nvPr/>
        </p:nvSpPr>
        <p:spPr>
          <a:xfrm>
            <a:off x="8647751" y="1702322"/>
            <a:ext cx="540533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E07078-D80F-484C-A997-4479B403A3E9}"/>
              </a:ext>
            </a:extLst>
          </p:cNvPr>
          <p:cNvSpPr/>
          <p:nvPr/>
        </p:nvSpPr>
        <p:spPr>
          <a:xfrm>
            <a:off x="4949693" y="1683142"/>
            <a:ext cx="591829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FE7FD1-758B-4833-BD00-2DAB4E764E72}"/>
              </a:ext>
            </a:extLst>
          </p:cNvPr>
          <p:cNvSpPr/>
          <p:nvPr/>
        </p:nvSpPr>
        <p:spPr>
          <a:xfrm>
            <a:off x="8581688" y="2597426"/>
            <a:ext cx="585417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h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448DEC-53FB-45C1-B781-3D1C0FD1C15D}"/>
              </a:ext>
            </a:extLst>
          </p:cNvPr>
          <p:cNvSpPr/>
          <p:nvPr/>
        </p:nvSpPr>
        <p:spPr>
          <a:xfrm>
            <a:off x="6770238" y="2636707"/>
            <a:ext cx="537328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D0ABF4-878E-44C4-A1EB-C1CE576E4383}"/>
              </a:ext>
            </a:extLst>
          </p:cNvPr>
          <p:cNvSpPr/>
          <p:nvPr/>
        </p:nvSpPr>
        <p:spPr>
          <a:xfrm>
            <a:off x="6723533" y="1674096"/>
            <a:ext cx="564578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e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047AB5-AA0A-4317-A895-C47C5BC206F7}"/>
              </a:ext>
            </a:extLst>
          </p:cNvPr>
          <p:cNvSpPr/>
          <p:nvPr/>
        </p:nvSpPr>
        <p:spPr>
          <a:xfrm>
            <a:off x="5003622" y="2636707"/>
            <a:ext cx="551754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g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5B4EC3-4AEA-4BB9-942B-FB5A561039D2}"/>
              </a:ext>
            </a:extLst>
          </p:cNvPr>
          <p:cNvSpPr/>
          <p:nvPr/>
        </p:nvSpPr>
        <p:spPr>
          <a:xfrm>
            <a:off x="5138471" y="3473118"/>
            <a:ext cx="37863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i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18418E-5334-4E6E-9108-15D20353B41B}"/>
              </a:ext>
            </a:extLst>
          </p:cNvPr>
          <p:cNvSpPr/>
          <p:nvPr/>
        </p:nvSpPr>
        <p:spPr>
          <a:xfrm>
            <a:off x="4986791" y="4416422"/>
            <a:ext cx="585417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h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F4B2D1-B826-4D15-8A9F-F0B969B32D27}"/>
              </a:ext>
            </a:extLst>
          </p:cNvPr>
          <p:cNvSpPr/>
          <p:nvPr/>
        </p:nvSpPr>
        <p:spPr>
          <a:xfrm>
            <a:off x="8622016" y="4366668"/>
            <a:ext cx="564578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e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6D1571-B2D7-4653-93F1-30F502D179D0}"/>
              </a:ext>
            </a:extLst>
          </p:cNvPr>
          <p:cNvSpPr/>
          <p:nvPr/>
        </p:nvSpPr>
        <p:spPr>
          <a:xfrm>
            <a:off x="8628428" y="3482047"/>
            <a:ext cx="551754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g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4A2FC3-9740-496A-97A1-615EE9F7BDC0}"/>
              </a:ext>
            </a:extLst>
          </p:cNvPr>
          <p:cNvSpPr/>
          <p:nvPr/>
        </p:nvSpPr>
        <p:spPr>
          <a:xfrm>
            <a:off x="6839496" y="3492726"/>
            <a:ext cx="53893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77AD9E-965E-44E0-A61E-D5C70EE124D3}"/>
              </a:ext>
            </a:extLst>
          </p:cNvPr>
          <p:cNvSpPr/>
          <p:nvPr/>
        </p:nvSpPr>
        <p:spPr>
          <a:xfrm>
            <a:off x="6784342" y="4369944"/>
            <a:ext cx="591829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7425D51-2D5B-4386-ACA0-39D2939A5621}"/>
              </a:ext>
            </a:extLst>
          </p:cNvPr>
          <p:cNvSpPr/>
          <p:nvPr/>
        </p:nvSpPr>
        <p:spPr>
          <a:xfrm>
            <a:off x="6637909" y="1805069"/>
            <a:ext cx="856436" cy="809388"/>
          </a:xfrm>
          <a:prstGeom prst="ellipse">
            <a:avLst/>
          </a:prstGeom>
          <a:solidFill>
            <a:srgbClr val="FF0066">
              <a:alpha val="5000"/>
            </a:srgbClr>
          </a:solidFill>
          <a:ln w="360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FF0066"/>
              </a:solidFill>
            </a:endParaRPr>
          </a:p>
        </p:txBody>
      </p:sp>
      <p:sp>
        <p:nvSpPr>
          <p:cNvPr id="33" name="Ellipse 35">
            <a:extLst>
              <a:ext uri="{FF2B5EF4-FFF2-40B4-BE49-F238E27FC236}">
                <a16:creationId xmlns:a16="http://schemas.microsoft.com/office/drawing/2014/main" id="{CEE82319-1EFB-45F9-A832-A8C5D33A0D05}"/>
              </a:ext>
            </a:extLst>
          </p:cNvPr>
          <p:cNvSpPr/>
          <p:nvPr/>
        </p:nvSpPr>
        <p:spPr>
          <a:xfrm>
            <a:off x="6628381" y="2682287"/>
            <a:ext cx="856436" cy="809388"/>
          </a:xfrm>
          <a:prstGeom prst="ellipse">
            <a:avLst/>
          </a:prstGeom>
          <a:solidFill>
            <a:srgbClr val="FF0066">
              <a:alpha val="5000"/>
            </a:srgbClr>
          </a:solidFill>
          <a:ln w="360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FF0066"/>
              </a:solidFill>
            </a:endParaRPr>
          </a:p>
        </p:txBody>
      </p:sp>
      <p:sp>
        <p:nvSpPr>
          <p:cNvPr id="34" name="Ellipse 35">
            <a:extLst>
              <a:ext uri="{FF2B5EF4-FFF2-40B4-BE49-F238E27FC236}">
                <a16:creationId xmlns:a16="http://schemas.microsoft.com/office/drawing/2014/main" id="{42DEC724-5E52-4201-B66F-E36C57C1FAAC}"/>
              </a:ext>
            </a:extLst>
          </p:cNvPr>
          <p:cNvSpPr/>
          <p:nvPr/>
        </p:nvSpPr>
        <p:spPr>
          <a:xfrm>
            <a:off x="8434542" y="3658518"/>
            <a:ext cx="856436" cy="809388"/>
          </a:xfrm>
          <a:prstGeom prst="ellipse">
            <a:avLst/>
          </a:prstGeom>
          <a:solidFill>
            <a:srgbClr val="FF0066">
              <a:alpha val="5000"/>
            </a:srgbClr>
          </a:solidFill>
          <a:ln w="360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FF0066"/>
              </a:solidFill>
            </a:endParaRPr>
          </a:p>
        </p:txBody>
      </p:sp>
      <p:sp>
        <p:nvSpPr>
          <p:cNvPr id="35" name="Ellipse 35">
            <a:extLst>
              <a:ext uri="{FF2B5EF4-FFF2-40B4-BE49-F238E27FC236}">
                <a16:creationId xmlns:a16="http://schemas.microsoft.com/office/drawing/2014/main" id="{29F00454-80BB-4519-9F54-BFC69D6A9F2E}"/>
              </a:ext>
            </a:extLst>
          </p:cNvPr>
          <p:cNvSpPr/>
          <p:nvPr/>
        </p:nvSpPr>
        <p:spPr>
          <a:xfrm>
            <a:off x="4817389" y="4483886"/>
            <a:ext cx="856436" cy="809388"/>
          </a:xfrm>
          <a:prstGeom prst="ellipse">
            <a:avLst/>
          </a:prstGeom>
          <a:solidFill>
            <a:srgbClr val="FF0066">
              <a:alpha val="5000"/>
            </a:srgbClr>
          </a:solidFill>
          <a:ln w="360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FF0066"/>
              </a:solidFill>
            </a:endParaRPr>
          </a:p>
        </p:txBody>
      </p:sp>
      <p:pic>
        <p:nvPicPr>
          <p:cNvPr id="29" name="Picture 28" descr="Shape, arrow&#10;&#10;Description automatically generated">
            <a:hlinkClick r:id="" action="ppaction://hlinkshowjump?jump=nextslide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91E6C9FA-06E1-4996-94CA-18FEFDF5BF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530" y="3543481"/>
            <a:ext cx="2033234" cy="18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795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9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6" grpId="0" animBg="1"/>
      <p:bldP spid="33" grpId="0" animBg="1"/>
      <p:bldP spid="34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generated with high confidence">
            <a:extLst>
              <a:ext uri="{FF2B5EF4-FFF2-40B4-BE49-F238E27FC236}">
                <a16:creationId xmlns:a16="http://schemas.microsoft.com/office/drawing/2014/main" id="{B6250F0B-DB3B-4D32-86D2-C299203F0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2095501" y="6255026"/>
            <a:ext cx="6717196" cy="602974"/>
          </a:xfrm>
          <a:prstGeom prst="rect">
            <a:avLst/>
          </a:prstGeom>
        </p:spPr>
      </p:pic>
      <p:pic>
        <p:nvPicPr>
          <p:cNvPr id="1026" name="Picture 2" descr="Download Free png Cartoon Kids, Children, Child, Cartoon Kid PNG ...">
            <a:extLst>
              <a:ext uri="{FF2B5EF4-FFF2-40B4-BE49-F238E27FC236}">
                <a16:creationId xmlns:a16="http://schemas.microsoft.com/office/drawing/2014/main" id="{BB536045-11F7-4314-944B-B21FAD83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b="13391"/>
          <a:stretch/>
        </p:blipFill>
        <p:spPr bwMode="auto">
          <a:xfrm>
            <a:off x="8553450" y="5307876"/>
            <a:ext cx="3625297" cy="1605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toy&#10;&#10;Description generated with high confidence">
            <a:extLst>
              <a:ext uri="{FF2B5EF4-FFF2-40B4-BE49-F238E27FC236}">
                <a16:creationId xmlns:a16="http://schemas.microsoft.com/office/drawing/2014/main" id="{8012F730-849D-42BF-B886-17C8B127C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7128566" y="6255026"/>
            <a:ext cx="5053497" cy="602974"/>
          </a:xfrm>
          <a:prstGeom prst="rect">
            <a:avLst/>
          </a:prstGeom>
        </p:spPr>
      </p:pic>
      <p:pic>
        <p:nvPicPr>
          <p:cNvPr id="5" name="Picture 4" descr="A picture containing toy&#10;&#10;Description generated with high confidence">
            <a:extLst>
              <a:ext uri="{FF2B5EF4-FFF2-40B4-BE49-F238E27FC236}">
                <a16:creationId xmlns:a16="http://schemas.microsoft.com/office/drawing/2014/main" id="{F8E72DFB-0EDF-43DA-9E4C-B05C75220A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1" y="4701174"/>
            <a:ext cx="2171700" cy="2156825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60833962-02A1-4C14-93B0-C5ACAA67E154}"/>
              </a:ext>
            </a:extLst>
          </p:cNvPr>
          <p:cNvSpPr/>
          <p:nvPr/>
        </p:nvSpPr>
        <p:spPr>
          <a:xfrm>
            <a:off x="543499" y="228600"/>
            <a:ext cx="10905551" cy="885825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02119A8-3AF3-46FF-89CA-6A6884A439C7}"/>
              </a:ext>
            </a:extLst>
          </p:cNvPr>
          <p:cNvSpPr/>
          <p:nvPr/>
        </p:nvSpPr>
        <p:spPr>
          <a:xfrm>
            <a:off x="509882" y="250631"/>
            <a:ext cx="10905551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4800" b="1" cap="none" spc="0" dirty="0">
                <a:ln/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Comic Sans MS" panose="030F0702030302020204" pitchFamily="66" charset="0"/>
              </a:rPr>
              <a:t>Match upper and lower case letters</a:t>
            </a:r>
          </a:p>
        </p:txBody>
      </p:sp>
      <p:graphicFrame>
        <p:nvGraphicFramePr>
          <p:cNvPr id="6" name="Table 8">
            <a:extLst>
              <a:ext uri="{FF2B5EF4-FFF2-40B4-BE49-F238E27FC236}">
                <a16:creationId xmlns:a16="http://schemas.microsoft.com/office/drawing/2014/main" id="{7B20512D-9DC9-412F-AFBA-1687DB7DEA3F}"/>
              </a:ext>
            </a:extLst>
          </p:cNvPr>
          <p:cNvGraphicFramePr>
            <a:graphicFrameLocks noGrp="1"/>
          </p:cNvGraphicFramePr>
          <p:nvPr/>
        </p:nvGraphicFramePr>
        <p:xfrm>
          <a:off x="1781176" y="1709812"/>
          <a:ext cx="8128000" cy="36576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2619374">
                  <a:extLst>
                    <a:ext uri="{9D8B030D-6E8A-4147-A177-3AD203B41FA5}">
                      <a16:colId xmlns:a16="http://schemas.microsoft.com/office/drawing/2014/main" val="574674799"/>
                    </a:ext>
                  </a:extLst>
                </a:gridCol>
                <a:gridCol w="1771650">
                  <a:extLst>
                    <a:ext uri="{9D8B030D-6E8A-4147-A177-3AD203B41FA5}">
                      <a16:colId xmlns:a16="http://schemas.microsoft.com/office/drawing/2014/main" val="3781193710"/>
                    </a:ext>
                  </a:extLst>
                </a:gridCol>
                <a:gridCol w="1905000">
                  <a:extLst>
                    <a:ext uri="{9D8B030D-6E8A-4147-A177-3AD203B41FA5}">
                      <a16:colId xmlns:a16="http://schemas.microsoft.com/office/drawing/2014/main" val="164812726"/>
                    </a:ext>
                  </a:extLst>
                </a:gridCol>
                <a:gridCol w="1831976">
                  <a:extLst>
                    <a:ext uri="{9D8B030D-6E8A-4147-A177-3AD203B41FA5}">
                      <a16:colId xmlns:a16="http://schemas.microsoft.com/office/drawing/2014/main" val="1694073929"/>
                    </a:ext>
                  </a:extLst>
                </a:gridCol>
              </a:tblGrid>
              <a:tr h="532616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4226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0507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1463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  <a:p>
                      <a:endParaRPr lang="en-US" dirty="0"/>
                    </a:p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61377241"/>
                  </a:ext>
                </a:extLst>
              </a:tr>
            </a:tbl>
          </a:graphicData>
        </a:graphic>
      </p:graphicFrame>
      <p:sp>
        <p:nvSpPr>
          <p:cNvPr id="9" name="Rectangle 8">
            <a:extLst>
              <a:ext uri="{FF2B5EF4-FFF2-40B4-BE49-F238E27FC236}">
                <a16:creationId xmlns:a16="http://schemas.microsoft.com/office/drawing/2014/main" id="{1A730897-4A74-492B-84D4-698914B80BDD}"/>
              </a:ext>
            </a:extLst>
          </p:cNvPr>
          <p:cNvSpPr/>
          <p:nvPr/>
        </p:nvSpPr>
        <p:spPr>
          <a:xfrm>
            <a:off x="2801535" y="1709812"/>
            <a:ext cx="378630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26F9279-C91D-4186-B26F-316A20CFB257}"/>
              </a:ext>
            </a:extLst>
          </p:cNvPr>
          <p:cNvSpPr/>
          <p:nvPr/>
        </p:nvSpPr>
        <p:spPr>
          <a:xfrm>
            <a:off x="2687721" y="3557287"/>
            <a:ext cx="60625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K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7D6E580-7F61-4CBC-A3B9-9B9249134E32}"/>
              </a:ext>
            </a:extLst>
          </p:cNvPr>
          <p:cNvSpPr/>
          <p:nvPr/>
        </p:nvSpPr>
        <p:spPr>
          <a:xfrm>
            <a:off x="2771078" y="2597426"/>
            <a:ext cx="439544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J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860E696-7E8C-48D0-B0D9-345BBEEA460A}"/>
              </a:ext>
            </a:extLst>
          </p:cNvPr>
          <p:cNvSpPr/>
          <p:nvPr/>
        </p:nvSpPr>
        <p:spPr>
          <a:xfrm>
            <a:off x="2755849" y="4412162"/>
            <a:ext cx="510076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</a:t>
            </a:r>
            <a:endParaRPr lang="en-US" sz="60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E4B608-5306-4C47-8E10-DFF14DFEBE1E}"/>
              </a:ext>
            </a:extLst>
          </p:cNvPr>
          <p:cNvSpPr/>
          <p:nvPr/>
        </p:nvSpPr>
        <p:spPr>
          <a:xfrm>
            <a:off x="8647751" y="1702322"/>
            <a:ext cx="540533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c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FE07078-D80F-484C-A997-4479B403A3E9}"/>
              </a:ext>
            </a:extLst>
          </p:cNvPr>
          <p:cNvSpPr/>
          <p:nvPr/>
        </p:nvSpPr>
        <p:spPr>
          <a:xfrm>
            <a:off x="4949693" y="1683142"/>
            <a:ext cx="591829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0FE7FD1-758B-4833-BD00-2DAB4E764E72}"/>
              </a:ext>
            </a:extLst>
          </p:cNvPr>
          <p:cNvSpPr/>
          <p:nvPr/>
        </p:nvSpPr>
        <p:spPr>
          <a:xfrm>
            <a:off x="8576878" y="2597426"/>
            <a:ext cx="595036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b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6448DEC-53FB-45C1-B781-3D1C0FD1C15D}"/>
              </a:ext>
            </a:extLst>
          </p:cNvPr>
          <p:cNvSpPr/>
          <p:nvPr/>
        </p:nvSpPr>
        <p:spPr>
          <a:xfrm>
            <a:off x="6770238" y="2636707"/>
            <a:ext cx="537328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f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BD0ABF4-878E-44C4-A1EB-C1CE576E4383}"/>
              </a:ext>
            </a:extLst>
          </p:cNvPr>
          <p:cNvSpPr/>
          <p:nvPr/>
        </p:nvSpPr>
        <p:spPr>
          <a:xfrm>
            <a:off x="6816507" y="1674096"/>
            <a:ext cx="37863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i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1047AB5-AA0A-4317-A895-C47C5BC206F7}"/>
              </a:ext>
            </a:extLst>
          </p:cNvPr>
          <p:cNvSpPr/>
          <p:nvPr/>
        </p:nvSpPr>
        <p:spPr>
          <a:xfrm>
            <a:off x="5047705" y="2636707"/>
            <a:ext cx="463588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j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25B4EC3-4AEA-4BB9-942B-FB5A561039D2}"/>
              </a:ext>
            </a:extLst>
          </p:cNvPr>
          <p:cNvSpPr/>
          <p:nvPr/>
        </p:nvSpPr>
        <p:spPr>
          <a:xfrm>
            <a:off x="5140876" y="3473118"/>
            <a:ext cx="37382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l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818418E-5334-4E6E-9108-15D20353B41B}"/>
              </a:ext>
            </a:extLst>
          </p:cNvPr>
          <p:cNvSpPr/>
          <p:nvPr/>
        </p:nvSpPr>
        <p:spPr>
          <a:xfrm>
            <a:off x="5092589" y="4416422"/>
            <a:ext cx="37382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l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1F4B2D1-B826-4D15-8A9F-F0B969B32D27}"/>
              </a:ext>
            </a:extLst>
          </p:cNvPr>
          <p:cNvSpPr/>
          <p:nvPr/>
        </p:nvSpPr>
        <p:spPr>
          <a:xfrm>
            <a:off x="8634840" y="4366668"/>
            <a:ext cx="53893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a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06D1571-B2D7-4653-93F1-30F502D179D0}"/>
              </a:ext>
            </a:extLst>
          </p:cNvPr>
          <p:cNvSpPr/>
          <p:nvPr/>
        </p:nvSpPr>
        <p:spPr>
          <a:xfrm>
            <a:off x="8714990" y="3482047"/>
            <a:ext cx="37863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i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94A2FC3-9740-496A-97A1-615EE9F7BDC0}"/>
              </a:ext>
            </a:extLst>
          </p:cNvPr>
          <p:cNvSpPr/>
          <p:nvPr/>
        </p:nvSpPr>
        <p:spPr>
          <a:xfrm>
            <a:off x="6805031" y="3492726"/>
            <a:ext cx="607860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K</a:t>
            </a:r>
            <a:endParaRPr lang="en-US" sz="5400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C77AD9E-965E-44E0-A61E-D5C70EE124D3}"/>
              </a:ext>
            </a:extLst>
          </p:cNvPr>
          <p:cNvSpPr/>
          <p:nvPr/>
        </p:nvSpPr>
        <p:spPr>
          <a:xfrm>
            <a:off x="6784342" y="4369944"/>
            <a:ext cx="591829" cy="923330"/>
          </a:xfrm>
          <a:prstGeom prst="rect">
            <a:avLst/>
          </a:prstGeom>
          <a:noFill/>
          <a:ln>
            <a:noFill/>
          </a:ln>
          <a:effectLst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Comic Sans MS" panose="030F0702030302020204" pitchFamily="66" charset="0"/>
              </a:rPr>
              <a:t>d</a:t>
            </a:r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87425D51-2D5B-4386-ACA0-39D2939A5621}"/>
              </a:ext>
            </a:extLst>
          </p:cNvPr>
          <p:cNvSpPr/>
          <p:nvPr/>
        </p:nvSpPr>
        <p:spPr>
          <a:xfrm>
            <a:off x="6601354" y="1802664"/>
            <a:ext cx="856436" cy="809388"/>
          </a:xfrm>
          <a:prstGeom prst="ellipse">
            <a:avLst/>
          </a:prstGeom>
          <a:solidFill>
            <a:srgbClr val="FF0066">
              <a:alpha val="5000"/>
            </a:srgbClr>
          </a:solidFill>
          <a:ln w="360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FF0066"/>
              </a:solidFill>
            </a:endParaRPr>
          </a:p>
        </p:txBody>
      </p:sp>
      <p:sp>
        <p:nvSpPr>
          <p:cNvPr id="33" name="Ellipse 35">
            <a:extLst>
              <a:ext uri="{FF2B5EF4-FFF2-40B4-BE49-F238E27FC236}">
                <a16:creationId xmlns:a16="http://schemas.microsoft.com/office/drawing/2014/main" id="{CEE82319-1EFB-45F9-A832-A8C5D33A0D05}"/>
              </a:ext>
            </a:extLst>
          </p:cNvPr>
          <p:cNvSpPr/>
          <p:nvPr/>
        </p:nvSpPr>
        <p:spPr>
          <a:xfrm>
            <a:off x="4824342" y="2750893"/>
            <a:ext cx="856436" cy="809388"/>
          </a:xfrm>
          <a:prstGeom prst="ellipse">
            <a:avLst/>
          </a:prstGeom>
          <a:solidFill>
            <a:srgbClr val="FF0066">
              <a:alpha val="5000"/>
            </a:srgbClr>
          </a:solidFill>
          <a:ln w="360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FF0066"/>
              </a:solidFill>
            </a:endParaRPr>
          </a:p>
        </p:txBody>
      </p:sp>
      <p:sp>
        <p:nvSpPr>
          <p:cNvPr id="34" name="Ellipse 35">
            <a:extLst>
              <a:ext uri="{FF2B5EF4-FFF2-40B4-BE49-F238E27FC236}">
                <a16:creationId xmlns:a16="http://schemas.microsoft.com/office/drawing/2014/main" id="{42DEC724-5E52-4201-B66F-E36C57C1FAAC}"/>
              </a:ext>
            </a:extLst>
          </p:cNvPr>
          <p:cNvSpPr/>
          <p:nvPr/>
        </p:nvSpPr>
        <p:spPr>
          <a:xfrm>
            <a:off x="6656508" y="3587060"/>
            <a:ext cx="856436" cy="809388"/>
          </a:xfrm>
          <a:prstGeom prst="ellipse">
            <a:avLst/>
          </a:prstGeom>
          <a:solidFill>
            <a:srgbClr val="FF0066">
              <a:alpha val="5000"/>
            </a:srgbClr>
          </a:solidFill>
          <a:ln w="360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FF0066"/>
              </a:solidFill>
            </a:endParaRPr>
          </a:p>
        </p:txBody>
      </p:sp>
      <p:sp>
        <p:nvSpPr>
          <p:cNvPr id="35" name="Ellipse 35">
            <a:extLst>
              <a:ext uri="{FF2B5EF4-FFF2-40B4-BE49-F238E27FC236}">
                <a16:creationId xmlns:a16="http://schemas.microsoft.com/office/drawing/2014/main" id="{29F00454-80BB-4519-9F54-BFC69D6A9F2E}"/>
              </a:ext>
            </a:extLst>
          </p:cNvPr>
          <p:cNvSpPr/>
          <p:nvPr/>
        </p:nvSpPr>
        <p:spPr>
          <a:xfrm>
            <a:off x="4895973" y="4498488"/>
            <a:ext cx="856436" cy="809388"/>
          </a:xfrm>
          <a:prstGeom prst="ellipse">
            <a:avLst/>
          </a:prstGeom>
          <a:solidFill>
            <a:srgbClr val="FF0066">
              <a:alpha val="5000"/>
            </a:srgbClr>
          </a:solidFill>
          <a:ln w="360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 anchor="ctr" anchorCtr="1"/>
          <a:lstStyle/>
          <a:p>
            <a:endParaRPr lang="fr-FR">
              <a:solidFill>
                <a:srgbClr val="FF0066"/>
              </a:solidFill>
            </a:endParaRPr>
          </a:p>
        </p:txBody>
      </p:sp>
      <p:pic>
        <p:nvPicPr>
          <p:cNvPr id="29" name="Picture 28" descr="Shape, arrow&#10;&#10;Description automatically generated">
            <a:hlinkClick r:id="" action="ppaction://hlinkshowjump?jump=nextslide">
              <a:snd r:embed="rId5" name="applause.wav"/>
            </a:hlinkClick>
            <a:extLst>
              <a:ext uri="{FF2B5EF4-FFF2-40B4-BE49-F238E27FC236}">
                <a16:creationId xmlns:a16="http://schemas.microsoft.com/office/drawing/2014/main" id="{5AE40785-5823-4B93-BECB-57F8C319A7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1530" y="3543481"/>
            <a:ext cx="2033234" cy="1823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3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9" grpId="0"/>
      <p:bldP spid="12" grpId="0"/>
      <p:bldP spid="13" grpId="0"/>
      <p:bldP spid="14" grpId="0"/>
      <p:bldP spid="15" grpId="0"/>
      <p:bldP spid="16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36" grpId="0" animBg="1"/>
      <p:bldP spid="33" grpId="0" animBg="1"/>
      <p:bldP spid="34" grpId="0" animBg="1"/>
      <p:bldP spid="3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generated with high confidence">
            <a:extLst>
              <a:ext uri="{FF2B5EF4-FFF2-40B4-BE49-F238E27FC236}">
                <a16:creationId xmlns:a16="http://schemas.microsoft.com/office/drawing/2014/main" id="{B6250F0B-DB3B-4D32-86D2-C299203F005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2657477" y="6255026"/>
            <a:ext cx="6155220" cy="602974"/>
          </a:xfrm>
          <a:prstGeom prst="rect">
            <a:avLst/>
          </a:prstGeom>
        </p:spPr>
      </p:pic>
      <p:pic>
        <p:nvPicPr>
          <p:cNvPr id="5" name="Picture 4" descr="A picture containing toy&#10;&#10;Description generated with high confidence">
            <a:extLst>
              <a:ext uri="{FF2B5EF4-FFF2-40B4-BE49-F238E27FC236}">
                <a16:creationId xmlns:a16="http://schemas.microsoft.com/office/drawing/2014/main" id="{F8E72DFB-0EDF-43DA-9E4C-B05C75220A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9938" y="4228596"/>
            <a:ext cx="2647538" cy="2629404"/>
          </a:xfrm>
          <a:prstGeom prst="rect">
            <a:avLst/>
          </a:prstGeom>
        </p:spPr>
      </p:pic>
      <p:pic>
        <p:nvPicPr>
          <p:cNvPr id="1026" name="Picture 2" descr="Download Free png Cartoon Kids, Children, Child, Cartoon Kid PNG ...">
            <a:extLst>
              <a:ext uri="{FF2B5EF4-FFF2-40B4-BE49-F238E27FC236}">
                <a16:creationId xmlns:a16="http://schemas.microsoft.com/office/drawing/2014/main" id="{BB536045-11F7-4314-944B-B21FAD83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b="13391"/>
          <a:stretch/>
        </p:blipFill>
        <p:spPr bwMode="auto">
          <a:xfrm>
            <a:off x="8886824" y="5455482"/>
            <a:ext cx="3291923" cy="145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toy&#10;&#10;Description generated with high confidence">
            <a:extLst>
              <a:ext uri="{FF2B5EF4-FFF2-40B4-BE49-F238E27FC236}">
                <a16:creationId xmlns:a16="http://schemas.microsoft.com/office/drawing/2014/main" id="{8012F730-849D-42BF-B886-17C8B127CA5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7128566" y="6255026"/>
            <a:ext cx="5053497" cy="602974"/>
          </a:xfrm>
          <a:prstGeom prst="rect">
            <a:avLst/>
          </a:prstGeom>
        </p:spPr>
      </p:pic>
      <p:pic>
        <p:nvPicPr>
          <p:cNvPr id="2" name="abc song">
            <a:hlinkClick r:id="" action="ppaction://media"/>
            <a:extLst>
              <a:ext uri="{FF2B5EF4-FFF2-40B4-BE49-F238E27FC236}">
                <a16:creationId xmlns:a16="http://schemas.microsoft.com/office/drawing/2014/main" id="{3CEF0C0A-2868-4328-B451-36C1AFA37B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3333" y="409575"/>
            <a:ext cx="8805333" cy="495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142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  <a:alpha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a toy&#10;&#10;Description generated with high confidence">
            <a:extLst>
              <a:ext uri="{FF2B5EF4-FFF2-40B4-BE49-F238E27FC236}">
                <a16:creationId xmlns:a16="http://schemas.microsoft.com/office/drawing/2014/main" id="{B6250F0B-DB3B-4D32-86D2-C299203F00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2657477" y="6255026"/>
            <a:ext cx="6155220" cy="602974"/>
          </a:xfrm>
          <a:prstGeom prst="rect">
            <a:avLst/>
          </a:prstGeom>
        </p:spPr>
      </p:pic>
      <p:pic>
        <p:nvPicPr>
          <p:cNvPr id="5" name="Picture 4" descr="A picture containing toy&#10;&#10;Description generated with high confidence">
            <a:extLst>
              <a:ext uri="{FF2B5EF4-FFF2-40B4-BE49-F238E27FC236}">
                <a16:creationId xmlns:a16="http://schemas.microsoft.com/office/drawing/2014/main" id="{F8E72DFB-0EDF-43DA-9E4C-B05C75220A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7"/>
          <a:stretch/>
        </p:blipFill>
        <p:spPr>
          <a:xfrm>
            <a:off x="9938" y="4228596"/>
            <a:ext cx="2647538" cy="2629404"/>
          </a:xfrm>
          <a:prstGeom prst="rect">
            <a:avLst/>
          </a:prstGeom>
        </p:spPr>
      </p:pic>
      <p:pic>
        <p:nvPicPr>
          <p:cNvPr id="1026" name="Picture 2" descr="Download Free png Cartoon Kids, Children, Child, Cartoon Kid PNG ...">
            <a:extLst>
              <a:ext uri="{FF2B5EF4-FFF2-40B4-BE49-F238E27FC236}">
                <a16:creationId xmlns:a16="http://schemas.microsoft.com/office/drawing/2014/main" id="{BB536045-11F7-4314-944B-B21FAD836F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9" b="13391"/>
          <a:stretch/>
        </p:blipFill>
        <p:spPr bwMode="auto">
          <a:xfrm>
            <a:off x="8886824" y="5455482"/>
            <a:ext cx="3291923" cy="14575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close up of a toy&#10;&#10;Description generated with high confidence">
            <a:extLst>
              <a:ext uri="{FF2B5EF4-FFF2-40B4-BE49-F238E27FC236}">
                <a16:creationId xmlns:a16="http://schemas.microsoft.com/office/drawing/2014/main" id="{8012F730-849D-42BF-B886-17C8B127CA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7" t="90030" r="30693"/>
          <a:stretch/>
        </p:blipFill>
        <p:spPr>
          <a:xfrm>
            <a:off x="7128566" y="6255026"/>
            <a:ext cx="5053497" cy="602974"/>
          </a:xfrm>
          <a:prstGeom prst="rect">
            <a:avLst/>
          </a:prstGeom>
        </p:spPr>
      </p:pic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059A7A4E-CA51-42E4-8212-4006E900B54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BFD"/>
              </a:clrFrom>
              <a:clrTo>
                <a:srgbClr val="FF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4" r="1542" b="46883"/>
          <a:stretch/>
        </p:blipFill>
        <p:spPr>
          <a:xfrm>
            <a:off x="4105276" y="506412"/>
            <a:ext cx="7296150" cy="4543108"/>
          </a:xfrm>
          <a:prstGeom prst="rect">
            <a:avLst/>
          </a:prstGeom>
          <a:noFill/>
        </p:spPr>
      </p:pic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id="{767ADABF-E0AF-4CA5-8C20-2ECF404902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BFD"/>
              </a:clrFrom>
              <a:clrTo>
                <a:srgbClr val="FFFB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43" y="1576368"/>
            <a:ext cx="3449892" cy="143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5268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Multicol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704FF"/>
      </a:accent1>
      <a:accent2>
        <a:srgbClr val="D60E01"/>
      </a:accent2>
      <a:accent3>
        <a:srgbClr val="800BE4"/>
      </a:accent3>
      <a:accent4>
        <a:srgbClr val="FFC323"/>
      </a:accent4>
      <a:accent5>
        <a:srgbClr val="288728"/>
      </a:accent5>
      <a:accent6>
        <a:srgbClr val="FF6600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1172</TotalTime>
  <Words>122</Words>
  <Application>Microsoft Office PowerPoint</Application>
  <PresentationFormat>شاشة عريضة</PresentationFormat>
  <Paragraphs>83</Paragraphs>
  <Slides>17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6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17</vt:i4>
      </vt:variant>
    </vt:vector>
  </HeadingPairs>
  <TitlesOfParts>
    <vt:vector size="24" baseType="lpstr">
      <vt:lpstr>Aharoni</vt:lpstr>
      <vt:lpstr>Angsana New</vt:lpstr>
      <vt:lpstr>Arial</vt:lpstr>
      <vt:lpstr>Calibri</vt:lpstr>
      <vt:lpstr>Calibri Light</vt:lpstr>
      <vt:lpstr>Comic Sans MS</vt:lpstr>
      <vt:lpstr>Office Theme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محمد زايد</cp:lastModifiedBy>
  <cp:revision>172</cp:revision>
  <dcterms:created xsi:type="dcterms:W3CDTF">2019-05-09T10:51:03Z</dcterms:created>
  <dcterms:modified xsi:type="dcterms:W3CDTF">2023-08-30T19:34:58Z</dcterms:modified>
</cp:coreProperties>
</file>