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7"/>
  </p:notesMasterIdLst>
  <p:sldIdLst>
    <p:sldId id="257" r:id="rId2"/>
    <p:sldId id="380" r:id="rId3"/>
    <p:sldId id="396" r:id="rId4"/>
    <p:sldId id="407" r:id="rId5"/>
    <p:sldId id="403" r:id="rId6"/>
    <p:sldId id="404" r:id="rId7"/>
    <p:sldId id="412" r:id="rId8"/>
    <p:sldId id="416" r:id="rId9"/>
    <p:sldId id="417" r:id="rId10"/>
    <p:sldId id="418" r:id="rId11"/>
    <p:sldId id="419" r:id="rId12"/>
    <p:sldId id="401" r:id="rId13"/>
    <p:sldId id="397" r:id="rId14"/>
    <p:sldId id="398" r:id="rId15"/>
    <p:sldId id="395" r:id="rId16"/>
  </p:sldIdLst>
  <p:sldSz cx="12192000" cy="6858000"/>
  <p:notesSz cx="6858000" cy="9144000"/>
  <p:custDataLst>
    <p:tags r:id="rId18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مقطع افتراضي" id="{5C2D57C9-C145-45FF-B2DA-FD71E0BC662F}">
          <p14:sldIdLst>
            <p14:sldId id="257"/>
            <p14:sldId id="380"/>
            <p14:sldId id="396"/>
            <p14:sldId id="407"/>
            <p14:sldId id="403"/>
            <p14:sldId id="404"/>
            <p14:sldId id="412"/>
            <p14:sldId id="416"/>
            <p14:sldId id="417"/>
            <p14:sldId id="418"/>
            <p14:sldId id="419"/>
          </p14:sldIdLst>
        </p14:section>
        <p14:section name="مقطع بدون عنوان" id="{BE5D9DDB-6831-4100-AC81-907BD01FFBB5}">
          <p14:sldIdLst>
            <p14:sldId id="401"/>
            <p14:sldId id="397"/>
            <p14:sldId id="398"/>
            <p14:sldId id="395"/>
          </p14:sldIdLst>
        </p14:section>
        <p14:section name="مقطع بدون عنوان" id="{81C42E21-40BA-42C8-B877-770722B8AA13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510" y="25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gs" Target="tags/tag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11E841-EE75-4AB9-A425-18F5824E5F5B}" type="datetimeFigureOut">
              <a:rPr lang="en-US" smtClean="0"/>
              <a:t>9/2/2023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528BD5-F793-4EEF-9602-B52DB7A4E4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18902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" name="Google Shape;174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853034354b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" name="Google Shape;231;g853034354b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639089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777e314435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" name="Google Shape;192;g777e314435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229418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853034354b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" name="Google Shape;231;g853034354b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639089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0;p2"/>
          <p:cNvPicPr preferRelativeResize="0"/>
          <p:nvPr/>
        </p:nvPicPr>
        <p:blipFill rotWithShape="1">
          <a:blip r:embed="rId3">
            <a:alphaModFix/>
          </a:blip>
          <a:srcRect b="61089"/>
          <a:stretch/>
        </p:blipFill>
        <p:spPr>
          <a:xfrm rot="-620881">
            <a:off x="2471402" y="53977"/>
            <a:ext cx="2757901" cy="2363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1;p2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1397183" y="698683"/>
            <a:ext cx="9397635" cy="54693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2;p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125233" y="3986034"/>
            <a:ext cx="2113032" cy="2470401"/>
          </a:xfrm>
          <a:prstGeom prst="rect">
            <a:avLst/>
          </a:prstGeom>
          <a:noFill/>
          <a:ln>
            <a:noFill/>
          </a:ln>
          <a:effectLst>
            <a:outerShdw blurRad="57150" dist="19050" dir="3300000" algn="bl" rotWithShape="0">
              <a:srgbClr val="000000">
                <a:alpha val="34000"/>
              </a:srgbClr>
            </a:outerShdw>
          </a:effectLst>
        </p:spPr>
      </p:pic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2042800" y="2304564"/>
            <a:ext cx="8106400" cy="220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>
            <a:off x="2230351" y="5025767"/>
            <a:ext cx="1902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67">
                <a:solidFill>
                  <a:schemeClr val="dk2"/>
                </a:solidFill>
              </a:defRPr>
            </a:lvl1pPr>
            <a:lvl2pPr lv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2pPr>
            <a:lvl3pPr lvl="2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3pPr>
            <a:lvl4pPr lvl="3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4pPr>
            <a:lvl5pPr lvl="4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5pPr>
            <a:lvl6pPr lvl="5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6pPr>
            <a:lvl7pPr lvl="6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7pPr>
            <a:lvl8pPr lvl="7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8pPr>
            <a:lvl9pPr lvl="8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250625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8669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6834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563200" y="471817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2133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2563200" y="1692649"/>
            <a:ext cx="45860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3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766936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8669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6834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563200" y="471817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2133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2563200" y="1692649"/>
            <a:ext cx="45860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3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022149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8669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6834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563200" y="471817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2133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2563200" y="1692649"/>
            <a:ext cx="45860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3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4518469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8669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6834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563200" y="471817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2133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2563200" y="1692649"/>
            <a:ext cx="45860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3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3461910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8669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6834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563200" y="471817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2133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2563200" y="1692649"/>
            <a:ext cx="45860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3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402752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8669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6834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563200" y="471817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2133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2563200" y="1692649"/>
            <a:ext cx="45860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3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1149262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8669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6834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563200" y="471817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2133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2563200" y="1692649"/>
            <a:ext cx="45860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3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9172368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8669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6834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563200" y="471817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2133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2563200" y="1692649"/>
            <a:ext cx="45860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3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8943614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8669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6834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563200" y="471817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2133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2563200" y="1692649"/>
            <a:ext cx="45860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3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2075012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8669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6834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563200" y="471817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2133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2563200" y="1692649"/>
            <a:ext cx="45860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3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926762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1_Table of contents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Google Shape;63;p13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1033" y="248368"/>
            <a:ext cx="11509931" cy="6361265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Google Shape;65;p13"/>
          <p:cNvSpPr txBox="1">
            <a:spLocks noGrp="1"/>
          </p:cNvSpPr>
          <p:nvPr>
            <p:ph type="title"/>
          </p:nvPr>
        </p:nvSpPr>
        <p:spPr>
          <a:xfrm>
            <a:off x="1209960" y="2273644"/>
            <a:ext cx="38904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9pPr>
          </a:lstStyle>
          <a:p>
            <a:endParaRPr/>
          </a:p>
        </p:txBody>
      </p:sp>
      <p:sp>
        <p:nvSpPr>
          <p:cNvPr id="66" name="Google Shape;66;p13"/>
          <p:cNvSpPr txBox="1">
            <a:spLocks noGrp="1"/>
          </p:cNvSpPr>
          <p:nvPr>
            <p:ph type="subTitle" idx="1"/>
          </p:nvPr>
        </p:nvSpPr>
        <p:spPr>
          <a:xfrm>
            <a:off x="1239133" y="2881700"/>
            <a:ext cx="3832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67" name="Google Shape;67;p13"/>
          <p:cNvSpPr txBox="1">
            <a:spLocks noGrp="1"/>
          </p:cNvSpPr>
          <p:nvPr>
            <p:ph type="title" idx="2"/>
          </p:nvPr>
        </p:nvSpPr>
        <p:spPr>
          <a:xfrm>
            <a:off x="7091640" y="2273644"/>
            <a:ext cx="38904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9pPr>
          </a:lstStyle>
          <a:p>
            <a:endParaRPr/>
          </a:p>
        </p:txBody>
      </p:sp>
      <p:sp>
        <p:nvSpPr>
          <p:cNvPr id="68" name="Google Shape;68;p13"/>
          <p:cNvSpPr txBox="1">
            <a:spLocks noGrp="1"/>
          </p:cNvSpPr>
          <p:nvPr>
            <p:ph type="subTitle" idx="3"/>
          </p:nvPr>
        </p:nvSpPr>
        <p:spPr>
          <a:xfrm>
            <a:off x="7120816" y="2881700"/>
            <a:ext cx="3832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13"/>
          <p:cNvSpPr txBox="1">
            <a:spLocks noGrp="1"/>
          </p:cNvSpPr>
          <p:nvPr>
            <p:ph type="title" idx="4"/>
          </p:nvPr>
        </p:nvSpPr>
        <p:spPr>
          <a:xfrm>
            <a:off x="1209960" y="4294797"/>
            <a:ext cx="38904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9pPr>
          </a:lstStyle>
          <a:p>
            <a:endParaRPr/>
          </a:p>
        </p:txBody>
      </p:sp>
      <p:sp>
        <p:nvSpPr>
          <p:cNvPr id="70" name="Google Shape;70;p13"/>
          <p:cNvSpPr txBox="1">
            <a:spLocks noGrp="1"/>
          </p:cNvSpPr>
          <p:nvPr>
            <p:ph type="subTitle" idx="5"/>
          </p:nvPr>
        </p:nvSpPr>
        <p:spPr>
          <a:xfrm>
            <a:off x="1239133" y="4914500"/>
            <a:ext cx="3832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1" name="Google Shape;71;p13"/>
          <p:cNvSpPr txBox="1">
            <a:spLocks noGrp="1"/>
          </p:cNvSpPr>
          <p:nvPr>
            <p:ph type="title" idx="6"/>
          </p:nvPr>
        </p:nvSpPr>
        <p:spPr>
          <a:xfrm>
            <a:off x="7091640" y="4294797"/>
            <a:ext cx="38904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9pPr>
          </a:lstStyle>
          <a:p>
            <a:endParaRPr/>
          </a:p>
        </p:txBody>
      </p:sp>
      <p:sp>
        <p:nvSpPr>
          <p:cNvPr id="72" name="Google Shape;72;p13"/>
          <p:cNvSpPr txBox="1">
            <a:spLocks noGrp="1"/>
          </p:cNvSpPr>
          <p:nvPr>
            <p:ph type="subTitle" idx="7"/>
          </p:nvPr>
        </p:nvSpPr>
        <p:spPr>
          <a:xfrm>
            <a:off x="7120816" y="4914499"/>
            <a:ext cx="3832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3" name="Google Shape;73;p13"/>
          <p:cNvSpPr txBox="1">
            <a:spLocks noGrp="1"/>
          </p:cNvSpPr>
          <p:nvPr>
            <p:ph type="title" idx="8"/>
          </p:nvPr>
        </p:nvSpPr>
        <p:spPr>
          <a:xfrm>
            <a:off x="1336433" y="948241"/>
            <a:ext cx="3205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2033797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8669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6834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563200" y="471817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2133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2563200" y="1692649"/>
            <a:ext cx="45860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3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7161859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8669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6834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563200" y="471817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2133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2563200" y="1692649"/>
            <a:ext cx="45860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3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5439500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8669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6834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563200" y="471817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2133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2563200" y="1692649"/>
            <a:ext cx="45860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3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0513375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8669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6834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563200" y="471817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2133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2563200" y="1692649"/>
            <a:ext cx="45860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3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5819272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8669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6834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563200" y="471817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2133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2563200" y="1692649"/>
            <a:ext cx="45860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3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9267666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8669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6834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563200" y="471817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2133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2563200" y="1692649"/>
            <a:ext cx="45860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3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2006102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8669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6834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563200" y="471817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2133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2563200" y="1692649"/>
            <a:ext cx="45860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3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3517063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8669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6834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563200" y="471817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2133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2563200" y="1692649"/>
            <a:ext cx="45860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3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5150674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8669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6834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563200" y="471817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2133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2563200" y="1692649"/>
            <a:ext cx="45860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3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3520856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8669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6834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563200" y="471817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2133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2563200" y="1692649"/>
            <a:ext cx="45860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3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506731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1_Table of contents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Google Shape;63;p13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1033" y="248368"/>
            <a:ext cx="11509931" cy="6361265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Google Shape;65;p13"/>
          <p:cNvSpPr txBox="1">
            <a:spLocks noGrp="1"/>
          </p:cNvSpPr>
          <p:nvPr>
            <p:ph type="title"/>
          </p:nvPr>
        </p:nvSpPr>
        <p:spPr>
          <a:xfrm>
            <a:off x="1209960" y="2273644"/>
            <a:ext cx="38904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9pPr>
          </a:lstStyle>
          <a:p>
            <a:endParaRPr/>
          </a:p>
        </p:txBody>
      </p:sp>
      <p:sp>
        <p:nvSpPr>
          <p:cNvPr id="66" name="Google Shape;66;p13"/>
          <p:cNvSpPr txBox="1">
            <a:spLocks noGrp="1"/>
          </p:cNvSpPr>
          <p:nvPr>
            <p:ph type="subTitle" idx="1"/>
          </p:nvPr>
        </p:nvSpPr>
        <p:spPr>
          <a:xfrm>
            <a:off x="1239133" y="2881700"/>
            <a:ext cx="3832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67" name="Google Shape;67;p13"/>
          <p:cNvSpPr txBox="1">
            <a:spLocks noGrp="1"/>
          </p:cNvSpPr>
          <p:nvPr>
            <p:ph type="title" idx="2"/>
          </p:nvPr>
        </p:nvSpPr>
        <p:spPr>
          <a:xfrm>
            <a:off x="7091640" y="2273644"/>
            <a:ext cx="38904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9pPr>
          </a:lstStyle>
          <a:p>
            <a:endParaRPr/>
          </a:p>
        </p:txBody>
      </p:sp>
      <p:sp>
        <p:nvSpPr>
          <p:cNvPr id="68" name="Google Shape;68;p13"/>
          <p:cNvSpPr txBox="1">
            <a:spLocks noGrp="1"/>
          </p:cNvSpPr>
          <p:nvPr>
            <p:ph type="subTitle" idx="3"/>
          </p:nvPr>
        </p:nvSpPr>
        <p:spPr>
          <a:xfrm>
            <a:off x="7120816" y="2881700"/>
            <a:ext cx="3832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13"/>
          <p:cNvSpPr txBox="1">
            <a:spLocks noGrp="1"/>
          </p:cNvSpPr>
          <p:nvPr>
            <p:ph type="title" idx="4"/>
          </p:nvPr>
        </p:nvSpPr>
        <p:spPr>
          <a:xfrm>
            <a:off x="1209960" y="4294797"/>
            <a:ext cx="38904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9pPr>
          </a:lstStyle>
          <a:p>
            <a:endParaRPr/>
          </a:p>
        </p:txBody>
      </p:sp>
      <p:sp>
        <p:nvSpPr>
          <p:cNvPr id="70" name="Google Shape;70;p13"/>
          <p:cNvSpPr txBox="1">
            <a:spLocks noGrp="1"/>
          </p:cNvSpPr>
          <p:nvPr>
            <p:ph type="subTitle" idx="5"/>
          </p:nvPr>
        </p:nvSpPr>
        <p:spPr>
          <a:xfrm>
            <a:off x="1239133" y="4914500"/>
            <a:ext cx="3832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1" name="Google Shape;71;p13"/>
          <p:cNvSpPr txBox="1">
            <a:spLocks noGrp="1"/>
          </p:cNvSpPr>
          <p:nvPr>
            <p:ph type="title" idx="6"/>
          </p:nvPr>
        </p:nvSpPr>
        <p:spPr>
          <a:xfrm>
            <a:off x="7091640" y="4294797"/>
            <a:ext cx="38904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9pPr>
          </a:lstStyle>
          <a:p>
            <a:endParaRPr/>
          </a:p>
        </p:txBody>
      </p:sp>
      <p:sp>
        <p:nvSpPr>
          <p:cNvPr id="72" name="Google Shape;72;p13"/>
          <p:cNvSpPr txBox="1">
            <a:spLocks noGrp="1"/>
          </p:cNvSpPr>
          <p:nvPr>
            <p:ph type="subTitle" idx="7"/>
          </p:nvPr>
        </p:nvSpPr>
        <p:spPr>
          <a:xfrm>
            <a:off x="7120816" y="4914499"/>
            <a:ext cx="3832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3" name="Google Shape;73;p13"/>
          <p:cNvSpPr txBox="1">
            <a:spLocks noGrp="1"/>
          </p:cNvSpPr>
          <p:nvPr>
            <p:ph type="title" idx="8"/>
          </p:nvPr>
        </p:nvSpPr>
        <p:spPr>
          <a:xfrm>
            <a:off x="1336433" y="948241"/>
            <a:ext cx="3205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7972211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8669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6834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563200" y="471817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2133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2563200" y="1692649"/>
            <a:ext cx="45860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3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7323776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8669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6834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563200" y="471817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2133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2563200" y="1692649"/>
            <a:ext cx="45860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3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2459487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8669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6834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563200" y="471817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2133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2563200" y="1692649"/>
            <a:ext cx="45860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3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6237900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8669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6834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563200" y="471817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2133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2563200" y="1692649"/>
            <a:ext cx="45860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3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0234824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8669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6834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563200" y="471817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2133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2563200" y="1692649"/>
            <a:ext cx="45860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3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8004737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8669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6834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563200" y="471817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2133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2563200" y="1692649"/>
            <a:ext cx="45860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3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0914021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8669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6834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563200" y="471817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2133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2563200" y="1692649"/>
            <a:ext cx="45860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3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8145894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Google Shape;158;p23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3012137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Google Shape;163;p2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9234" y="268151"/>
            <a:ext cx="11513532" cy="63217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4402624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42023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1_Table of contents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Google Shape;63;p13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1033" y="248368"/>
            <a:ext cx="11509931" cy="6361265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Google Shape;65;p13"/>
          <p:cNvSpPr txBox="1">
            <a:spLocks noGrp="1"/>
          </p:cNvSpPr>
          <p:nvPr>
            <p:ph type="title"/>
          </p:nvPr>
        </p:nvSpPr>
        <p:spPr>
          <a:xfrm>
            <a:off x="1209960" y="2273644"/>
            <a:ext cx="38904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9pPr>
          </a:lstStyle>
          <a:p>
            <a:endParaRPr/>
          </a:p>
        </p:txBody>
      </p:sp>
      <p:sp>
        <p:nvSpPr>
          <p:cNvPr id="66" name="Google Shape;66;p13"/>
          <p:cNvSpPr txBox="1">
            <a:spLocks noGrp="1"/>
          </p:cNvSpPr>
          <p:nvPr>
            <p:ph type="subTitle" idx="1"/>
          </p:nvPr>
        </p:nvSpPr>
        <p:spPr>
          <a:xfrm>
            <a:off x="1239133" y="2881700"/>
            <a:ext cx="3832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67" name="Google Shape;67;p13"/>
          <p:cNvSpPr txBox="1">
            <a:spLocks noGrp="1"/>
          </p:cNvSpPr>
          <p:nvPr>
            <p:ph type="title" idx="2"/>
          </p:nvPr>
        </p:nvSpPr>
        <p:spPr>
          <a:xfrm>
            <a:off x="7091640" y="2273644"/>
            <a:ext cx="38904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9pPr>
          </a:lstStyle>
          <a:p>
            <a:endParaRPr/>
          </a:p>
        </p:txBody>
      </p:sp>
      <p:sp>
        <p:nvSpPr>
          <p:cNvPr id="68" name="Google Shape;68;p13"/>
          <p:cNvSpPr txBox="1">
            <a:spLocks noGrp="1"/>
          </p:cNvSpPr>
          <p:nvPr>
            <p:ph type="subTitle" idx="3"/>
          </p:nvPr>
        </p:nvSpPr>
        <p:spPr>
          <a:xfrm>
            <a:off x="7120816" y="2881700"/>
            <a:ext cx="3832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13"/>
          <p:cNvSpPr txBox="1">
            <a:spLocks noGrp="1"/>
          </p:cNvSpPr>
          <p:nvPr>
            <p:ph type="title" idx="4"/>
          </p:nvPr>
        </p:nvSpPr>
        <p:spPr>
          <a:xfrm>
            <a:off x="1209960" y="4294797"/>
            <a:ext cx="38904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9pPr>
          </a:lstStyle>
          <a:p>
            <a:endParaRPr/>
          </a:p>
        </p:txBody>
      </p:sp>
      <p:sp>
        <p:nvSpPr>
          <p:cNvPr id="70" name="Google Shape;70;p13"/>
          <p:cNvSpPr txBox="1">
            <a:spLocks noGrp="1"/>
          </p:cNvSpPr>
          <p:nvPr>
            <p:ph type="subTitle" idx="5"/>
          </p:nvPr>
        </p:nvSpPr>
        <p:spPr>
          <a:xfrm>
            <a:off x="1239133" y="4914500"/>
            <a:ext cx="3832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1" name="Google Shape;71;p13"/>
          <p:cNvSpPr txBox="1">
            <a:spLocks noGrp="1"/>
          </p:cNvSpPr>
          <p:nvPr>
            <p:ph type="title" idx="6"/>
          </p:nvPr>
        </p:nvSpPr>
        <p:spPr>
          <a:xfrm>
            <a:off x="7091640" y="4294797"/>
            <a:ext cx="38904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9pPr>
          </a:lstStyle>
          <a:p>
            <a:endParaRPr/>
          </a:p>
        </p:txBody>
      </p:sp>
      <p:sp>
        <p:nvSpPr>
          <p:cNvPr id="72" name="Google Shape;72;p13"/>
          <p:cNvSpPr txBox="1">
            <a:spLocks noGrp="1"/>
          </p:cNvSpPr>
          <p:nvPr>
            <p:ph type="subTitle" idx="7"/>
          </p:nvPr>
        </p:nvSpPr>
        <p:spPr>
          <a:xfrm>
            <a:off x="7120816" y="4914499"/>
            <a:ext cx="3832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3" name="Google Shape;73;p13"/>
          <p:cNvSpPr txBox="1">
            <a:spLocks noGrp="1"/>
          </p:cNvSpPr>
          <p:nvPr>
            <p:ph type="title" idx="8"/>
          </p:nvPr>
        </p:nvSpPr>
        <p:spPr>
          <a:xfrm>
            <a:off x="1336433" y="948241"/>
            <a:ext cx="3205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270003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8669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6834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563200" y="471817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2133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2563200" y="1692649"/>
            <a:ext cx="45860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3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914405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8669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6834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563200" y="471817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2133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2563200" y="1692649"/>
            <a:ext cx="45860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3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507851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8669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6834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563200" y="471817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2133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2563200" y="1692649"/>
            <a:ext cx="45860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3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697118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8669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6834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563200" y="471817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2133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2563200" y="1692649"/>
            <a:ext cx="45860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3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628007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8669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6834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563200" y="471817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2133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2563200" y="1692649"/>
            <a:ext cx="45860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3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048688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Concert One"/>
              <a:buNone/>
              <a:defRPr sz="2800" b="1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499867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Roboto Mono Regular"/>
              <a:buChar char="●"/>
              <a:defRPr sz="1800"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Mono Regular"/>
              <a:buChar char="○"/>
              <a:defRPr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Mono Regular"/>
              <a:buChar char="■"/>
              <a:defRPr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Mono Regular"/>
              <a:buChar char="●"/>
              <a:defRPr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Mono Regular"/>
              <a:buChar char="○"/>
              <a:defRPr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Mono Regular"/>
              <a:buChar char="■"/>
              <a:defRPr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Mono Regular"/>
              <a:buChar char="●"/>
              <a:defRPr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Mono Regular"/>
              <a:buChar char="○"/>
              <a:defRPr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2"/>
              </a:buClr>
              <a:buSzPts val="1400"/>
              <a:buFont typeface="Roboto Mono Regular"/>
              <a:buChar char="■"/>
              <a:defRPr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6381321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7" r:id="rId2"/>
    <p:sldLayoutId id="2147483668" r:id="rId3"/>
    <p:sldLayoutId id="2147483669" r:id="rId4"/>
    <p:sldLayoutId id="2147483670" r:id="rId5"/>
    <p:sldLayoutId id="2147483706" r:id="rId6"/>
    <p:sldLayoutId id="2147483705" r:id="rId7"/>
    <p:sldLayoutId id="2147483704" r:id="rId8"/>
    <p:sldLayoutId id="2147483703" r:id="rId9"/>
    <p:sldLayoutId id="2147483702" r:id="rId10"/>
    <p:sldLayoutId id="2147483701" r:id="rId11"/>
    <p:sldLayoutId id="2147483700" r:id="rId12"/>
    <p:sldLayoutId id="2147483699" r:id="rId13"/>
    <p:sldLayoutId id="2147483698" r:id="rId14"/>
    <p:sldLayoutId id="2147483697" r:id="rId15"/>
    <p:sldLayoutId id="2147483696" r:id="rId16"/>
    <p:sldLayoutId id="2147483695" r:id="rId17"/>
    <p:sldLayoutId id="2147483694" r:id="rId18"/>
    <p:sldLayoutId id="2147483693" r:id="rId19"/>
    <p:sldLayoutId id="2147483692" r:id="rId20"/>
    <p:sldLayoutId id="2147483691" r:id="rId21"/>
    <p:sldLayoutId id="2147483690" r:id="rId22"/>
    <p:sldLayoutId id="2147483689" r:id="rId23"/>
    <p:sldLayoutId id="2147483688" r:id="rId24"/>
    <p:sldLayoutId id="2147483687" r:id="rId25"/>
    <p:sldLayoutId id="2147483686" r:id="rId26"/>
    <p:sldLayoutId id="2147483685" r:id="rId27"/>
    <p:sldLayoutId id="2147483684" r:id="rId28"/>
    <p:sldLayoutId id="2147483683" r:id="rId29"/>
    <p:sldLayoutId id="2147483682" r:id="rId30"/>
    <p:sldLayoutId id="2147483681" r:id="rId31"/>
    <p:sldLayoutId id="2147483680" r:id="rId32"/>
    <p:sldLayoutId id="2147483679" r:id="rId33"/>
    <p:sldLayoutId id="2147483678" r:id="rId34"/>
    <p:sldLayoutId id="2147483677" r:id="rId35"/>
    <p:sldLayoutId id="2147483671" r:id="rId36"/>
    <p:sldLayoutId id="2147483672" r:id="rId37"/>
    <p:sldLayoutId id="2147483674" r:id="rId38"/>
    <p:sldLayoutId id="2147483675" r:id="rId3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jpe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microsoft.com/office/2007/relationships/hdphoto" Target="../media/hdphoto1.wdp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6.png"/><Relationship Id="rId5" Type="http://schemas.openxmlformats.org/officeDocument/2006/relationships/image" Target="../media/image35.gif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gif"/><Relationship Id="rId4" Type="http://schemas.openxmlformats.org/officeDocument/2006/relationships/image" Target="../media/image38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gif"/><Relationship Id="rId2" Type="http://schemas.openxmlformats.org/officeDocument/2006/relationships/image" Target="../media/image40.gif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gif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3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4.gi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15.gif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4.gif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microsoft.com/office/2007/relationships/hdphoto" Target="../media/hdphoto1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4.jpeg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5.xml"/><Relationship Id="rId6" Type="http://schemas.microsoft.com/office/2007/relationships/hdphoto" Target="../media/hdphoto2.wdp"/><Relationship Id="rId5" Type="http://schemas.openxmlformats.org/officeDocument/2006/relationships/image" Target="../media/image27.png"/><Relationship Id="rId4" Type="http://schemas.openxmlformats.org/officeDocument/2006/relationships/image" Target="../media/image2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29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r>
              <a:rPr lang="en-US" dirty="0">
                <a:solidFill>
                  <a:schemeClr val="accent2"/>
                </a:solidFill>
              </a:rPr>
              <a:t>W</a:t>
            </a:r>
            <a:r>
              <a:rPr lang="en" dirty="0">
                <a:solidFill>
                  <a:schemeClr val="accent2"/>
                </a:solidFill>
              </a:rPr>
              <a:t>elcome</a:t>
            </a:r>
            <a:br>
              <a:rPr lang="en" dirty="0">
                <a:solidFill>
                  <a:schemeClr val="accent2"/>
                </a:solidFill>
              </a:rPr>
            </a:br>
            <a:r>
              <a:rPr lang="en" dirty="0">
                <a:solidFill>
                  <a:schemeClr val="accent2"/>
                </a:solidFill>
              </a:rPr>
              <a:t>to</a:t>
            </a:r>
            <a:r>
              <a:rPr lang="en" dirty="0"/>
              <a:t> class</a:t>
            </a:r>
            <a:endParaRPr dirty="0">
              <a:solidFill>
                <a:schemeClr val="accent2"/>
              </a:solidFill>
            </a:endParaRPr>
          </a:p>
        </p:txBody>
      </p:sp>
      <p:sp>
        <p:nvSpPr>
          <p:cNvPr id="2" name="عنوان فرعي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T.</a:t>
            </a:r>
            <a:endParaRPr lang="en-US" sz="2400" b="1" dirty="0">
              <a:solidFill>
                <a:srgbClr val="FF0000"/>
              </a:solidFill>
              <a:latin typeface="Kristen ITC" panose="03050502040202030202" pitchFamily="66" charset="0"/>
              <a:ea typeface="Concert One"/>
              <a:cs typeface="Concert One"/>
              <a:sym typeface="Concert One"/>
            </a:endParaRPr>
          </a:p>
          <a:p>
            <a:r>
              <a:rPr lang="en-US" sz="2400" b="1" dirty="0" err="1">
                <a:solidFill>
                  <a:srgbClr val="00B050"/>
                </a:solidFill>
                <a:latin typeface="Kristen ITC" panose="03050502040202030202" pitchFamily="66" charset="0"/>
                <a:ea typeface="Concert One"/>
                <a:cs typeface="Concert One"/>
                <a:sym typeface="Concert One"/>
              </a:rPr>
              <a:t>Mohamad</a:t>
            </a:r>
            <a:endParaRPr lang="en-US" sz="2400" b="1" dirty="0">
              <a:solidFill>
                <a:srgbClr val="00B050"/>
              </a:solidFill>
              <a:latin typeface="Kristen ITC" panose="03050502040202030202" pitchFamily="66" charset="0"/>
              <a:ea typeface="Concert One"/>
              <a:cs typeface="Concert One"/>
              <a:sym typeface="Concert One"/>
            </a:endParaRPr>
          </a:p>
          <a:p>
            <a:r>
              <a:rPr lang="en-US" sz="2400" b="1" dirty="0" err="1">
                <a:solidFill>
                  <a:srgbClr val="00B050"/>
                </a:solidFill>
                <a:latin typeface="Kristen ITC" panose="03050502040202030202" pitchFamily="66" charset="0"/>
                <a:ea typeface="Concert One"/>
                <a:cs typeface="Concert One"/>
                <a:sym typeface="Concert One"/>
              </a:rPr>
              <a:t>Zaid</a:t>
            </a:r>
            <a:endParaRPr lang="ar-SA" sz="2400" b="1" dirty="0">
              <a:solidFill>
                <a:srgbClr val="00B050"/>
              </a:solidFill>
              <a:latin typeface="Kristen ITC" panose="03050502040202030202" pitchFamily="66" charset="0"/>
              <a:ea typeface="Concert One"/>
              <a:cs typeface="Concert One"/>
              <a:sym typeface="Concert One"/>
            </a:endParaRPr>
          </a:p>
        </p:txBody>
      </p:sp>
      <p:sp>
        <p:nvSpPr>
          <p:cNvPr id="178" name="Google Shape;178;p29"/>
          <p:cNvSpPr/>
          <p:nvPr/>
        </p:nvSpPr>
        <p:spPr>
          <a:xfrm>
            <a:off x="3520934" y="3905687"/>
            <a:ext cx="822767" cy="21167"/>
          </a:xfrm>
          <a:custGeom>
            <a:avLst/>
            <a:gdLst/>
            <a:ahLst/>
            <a:cxnLst/>
            <a:rect l="l" t="t" r="r" b="b"/>
            <a:pathLst>
              <a:path w="24683" h="635" extrusionOk="0">
                <a:moveTo>
                  <a:pt x="0" y="635"/>
                </a:moveTo>
                <a:cubicBezTo>
                  <a:pt x="8115" y="-719"/>
                  <a:pt x="16455" y="635"/>
                  <a:pt x="24683" y="635"/>
                </a:cubicBezTo>
              </a:path>
            </a:pathLst>
          </a:custGeom>
          <a:noFill/>
          <a:ln w="7620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ar-SA"/>
          </a:p>
        </p:txBody>
      </p:sp>
      <p:sp>
        <p:nvSpPr>
          <p:cNvPr id="179" name="Google Shape;179;p29"/>
          <p:cNvSpPr/>
          <p:nvPr/>
        </p:nvSpPr>
        <p:spPr>
          <a:xfrm>
            <a:off x="7763500" y="3848749"/>
            <a:ext cx="818200" cy="18367"/>
          </a:xfrm>
          <a:custGeom>
            <a:avLst/>
            <a:gdLst/>
            <a:ahLst/>
            <a:cxnLst/>
            <a:rect l="l" t="t" r="r" b="b"/>
            <a:pathLst>
              <a:path w="24546" h="551" extrusionOk="0">
                <a:moveTo>
                  <a:pt x="0" y="551"/>
                </a:moveTo>
                <a:cubicBezTo>
                  <a:pt x="8133" y="-353"/>
                  <a:pt x="16363" y="137"/>
                  <a:pt x="24546" y="137"/>
                </a:cubicBezTo>
              </a:path>
            </a:pathLst>
          </a:custGeom>
          <a:noFill/>
          <a:ln w="7620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ar-SA"/>
          </a:p>
        </p:txBody>
      </p:sp>
      <p:sp>
        <p:nvSpPr>
          <p:cNvPr id="180" name="Google Shape;180;p29"/>
          <p:cNvSpPr/>
          <p:nvPr/>
        </p:nvSpPr>
        <p:spPr>
          <a:xfrm>
            <a:off x="2519867" y="6021472"/>
            <a:ext cx="1323800" cy="136800"/>
          </a:xfrm>
          <a:custGeom>
            <a:avLst/>
            <a:gdLst/>
            <a:ahLst/>
            <a:cxnLst/>
            <a:rect l="l" t="t" r="r" b="b"/>
            <a:pathLst>
              <a:path w="39714" h="4104" extrusionOk="0">
                <a:moveTo>
                  <a:pt x="0" y="4104"/>
                </a:moveTo>
                <a:cubicBezTo>
                  <a:pt x="11382" y="-2730"/>
                  <a:pt x="26437" y="1070"/>
                  <a:pt x="39714" y="1070"/>
                </a:cubicBezTo>
              </a:path>
            </a:pathLst>
          </a:custGeom>
          <a:noFill/>
          <a:ln w="28575" cap="flat" cmpd="sng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ar-SA"/>
          </a:p>
        </p:txBody>
      </p:sp>
      <p:pic>
        <p:nvPicPr>
          <p:cNvPr id="181" name="Google Shape;181;p29"/>
          <p:cNvPicPr preferRelativeResize="0"/>
          <p:nvPr/>
        </p:nvPicPr>
        <p:blipFill rotWithShape="1">
          <a:blip r:embed="rId3">
            <a:alphaModFix/>
          </a:blip>
          <a:srcRect t="16970" r="8892" b="21025"/>
          <a:stretch/>
        </p:blipFill>
        <p:spPr>
          <a:xfrm>
            <a:off x="8718900" y="4804297"/>
            <a:ext cx="2715800" cy="10803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p29"/>
          <p:cNvPicPr preferRelativeResize="0"/>
          <p:nvPr/>
        </p:nvPicPr>
        <p:blipFill rotWithShape="1">
          <a:blip r:embed="rId4">
            <a:alphaModFix/>
          </a:blip>
          <a:srcRect t="16734" r="8892" b="18300"/>
          <a:stretch/>
        </p:blipFill>
        <p:spPr>
          <a:xfrm>
            <a:off x="8718900" y="4073467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14 Cartoon Characters That Have Totally Changed Since Their Creation">
            <a:extLst>
              <a:ext uri="{FF2B5EF4-FFF2-40B4-BE49-F238E27FC236}">
                <a16:creationId xmlns:a16="http://schemas.microsoft.com/office/drawing/2014/main" id="{0288BA45-F235-4B21-9B76-E9D7CCCD85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8841" y="2207856"/>
            <a:ext cx="1328623" cy="1275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G2 - Unit 2 | Baamboozle - Baamboozle | The Most Fun Classroom Games!">
            <a:extLst>
              <a:ext uri="{FF2B5EF4-FFF2-40B4-BE49-F238E27FC236}">
                <a16:creationId xmlns:a16="http://schemas.microsoft.com/office/drawing/2014/main" id="{6C908C79-D05D-4638-2EE1-2B0E67EDDC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9905" y="668189"/>
            <a:ext cx="2177092" cy="1367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3">
            <a:extLst>
              <a:ext uri="{FF2B5EF4-FFF2-40B4-BE49-F238E27FC236}">
                <a16:creationId xmlns:a16="http://schemas.microsoft.com/office/drawing/2014/main" id="{47DD87EB-208E-9378-F866-6032640A7154}"/>
              </a:ext>
            </a:extLst>
          </p:cNvPr>
          <p:cNvSpPr txBox="1">
            <a:spLocks/>
          </p:cNvSpPr>
          <p:nvPr/>
        </p:nvSpPr>
        <p:spPr>
          <a:xfrm>
            <a:off x="2115867" y="4828722"/>
            <a:ext cx="2062522" cy="3660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Concert One"/>
              <a:buNone/>
              <a:defRPr sz="28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>
              <a:buClr>
                <a:srgbClr val="B44141"/>
              </a:buClr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Kristen ITC" panose="03050502040202030202" pitchFamily="66" charset="0"/>
                <a:sym typeface="Concert One"/>
              </a:rPr>
              <a:t>Shoes   </a:t>
            </a:r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E953D90A-51DF-A4B3-F2D7-EF4E51379C0C}"/>
              </a:ext>
            </a:extLst>
          </p:cNvPr>
          <p:cNvSpPr txBox="1">
            <a:spLocks/>
          </p:cNvSpPr>
          <p:nvPr/>
        </p:nvSpPr>
        <p:spPr>
          <a:xfrm>
            <a:off x="4796288" y="4828722"/>
            <a:ext cx="2760452" cy="3660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Concert One"/>
              <a:buNone/>
              <a:defRPr sz="28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>
              <a:buClr>
                <a:srgbClr val="B44141"/>
              </a:buClr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Kristen ITC" panose="03050502040202030202" pitchFamily="66" charset="0"/>
                <a:sym typeface="Concert One"/>
              </a:rPr>
              <a:t>Dress  </a:t>
            </a:r>
          </a:p>
        </p:txBody>
      </p:sp>
      <p:sp>
        <p:nvSpPr>
          <p:cNvPr id="10" name="Title 3">
            <a:extLst>
              <a:ext uri="{FF2B5EF4-FFF2-40B4-BE49-F238E27FC236}">
                <a16:creationId xmlns:a16="http://schemas.microsoft.com/office/drawing/2014/main" id="{D722AF6A-7496-6177-CC59-AF36C71051DF}"/>
              </a:ext>
            </a:extLst>
          </p:cNvPr>
          <p:cNvSpPr txBox="1">
            <a:spLocks/>
          </p:cNvSpPr>
          <p:nvPr/>
        </p:nvSpPr>
        <p:spPr>
          <a:xfrm>
            <a:off x="8013611" y="4923612"/>
            <a:ext cx="2760452" cy="3660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Concert One"/>
              <a:buNone/>
              <a:defRPr sz="28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>
              <a:buClr>
                <a:srgbClr val="B44141"/>
              </a:buClr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Kristen ITC" panose="03050502040202030202" pitchFamily="66" charset="0"/>
                <a:sym typeface="Concert One"/>
              </a:rPr>
              <a:t>Sandals  </a:t>
            </a:r>
          </a:p>
        </p:txBody>
      </p:sp>
      <p:pic>
        <p:nvPicPr>
          <p:cNvPr id="4" name="صورة 3" descr="horse_pre_cut__2_by_satrumm-d5bv5cn.png">
            <a:extLst>
              <a:ext uri="{FF2B5EF4-FFF2-40B4-BE49-F238E27FC236}">
                <a16:creationId xmlns:a16="http://schemas.microsoft.com/office/drawing/2014/main" id="{B6BE9F75-1FD7-4E37-2147-92365071C772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997974" y="2139351"/>
            <a:ext cx="2298308" cy="2096220"/>
          </a:xfrm>
          <a:prstGeom prst="rect">
            <a:avLst/>
          </a:prstGeom>
        </p:spPr>
      </p:pic>
      <p:pic>
        <p:nvPicPr>
          <p:cNvPr id="8" name="صورة 7" descr="words3.png">
            <a:extLst>
              <a:ext uri="{FF2B5EF4-FFF2-40B4-BE49-F238E27FC236}">
                <a16:creationId xmlns:a16="http://schemas.microsoft.com/office/drawing/2014/main" id="{A1B6AF01-496F-6F2A-DC92-F6F4BB5847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46846" y="2139351"/>
            <a:ext cx="2298307" cy="2096220"/>
          </a:xfrm>
          <a:prstGeom prst="rect">
            <a:avLst/>
          </a:prstGeom>
        </p:spPr>
      </p:pic>
      <p:pic>
        <p:nvPicPr>
          <p:cNvPr id="11" name="صورة 10" descr="free-vector-sun-vector_002563_4 .jpg">
            <a:extLst>
              <a:ext uri="{FF2B5EF4-FFF2-40B4-BE49-F238E27FC236}">
                <a16:creationId xmlns:a16="http://schemas.microsoft.com/office/drawing/2014/main" id="{60C3276F-8373-5AB1-E4E1-E3DC6E1B1D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10121" y="2139350"/>
            <a:ext cx="2760452" cy="2096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5194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B514F34C-10A6-BFD0-2495-341ECFFFC1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28204" y="1570008"/>
            <a:ext cx="7159924" cy="4390845"/>
          </a:xfrm>
          <a:prstGeom prst="rect">
            <a:avLst/>
          </a:prstGeom>
        </p:spPr>
      </p:pic>
      <p:pic>
        <p:nvPicPr>
          <p:cNvPr id="2052" name="Picture 4" descr="Download.ashx?hash=2.2">
            <a:extLst>
              <a:ext uri="{FF2B5EF4-FFF2-40B4-BE49-F238E27FC236}">
                <a16:creationId xmlns:a16="http://schemas.microsoft.com/office/drawing/2014/main" id="{511899C8-3E71-8955-60E2-34904B564D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6427" y="715991"/>
            <a:ext cx="3287113" cy="785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مربع نص 5">
            <a:extLst>
              <a:ext uri="{FF2B5EF4-FFF2-40B4-BE49-F238E27FC236}">
                <a16:creationId xmlns:a16="http://schemas.microsoft.com/office/drawing/2014/main" id="{BF2393D5-B649-0B12-29A0-5903CFA60DB4}"/>
              </a:ext>
            </a:extLst>
          </p:cNvPr>
          <p:cNvSpPr txBox="1"/>
          <p:nvPr/>
        </p:nvSpPr>
        <p:spPr>
          <a:xfrm>
            <a:off x="4813540" y="715991"/>
            <a:ext cx="6176513" cy="101566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000" dirty="0">
                <a:solidFill>
                  <a:srgbClr val="7030A0"/>
                </a:solidFill>
                <a:latin typeface="Comic Sans MS" panose="030F0702030302020204" pitchFamily="66" charset="0"/>
              </a:rPr>
              <a:t>Touch the screen </a:t>
            </a:r>
            <a:endParaRPr lang="ar-SA" sz="2000" dirty="0">
              <a:solidFill>
                <a:srgbClr val="7030A0"/>
              </a:solidFill>
              <a:latin typeface="Comic Sans MS" panose="030F0702030302020204" pitchFamily="66" charset="0"/>
            </a:endParaRPr>
          </a:p>
          <a:p>
            <a:r>
              <a:rPr lang="en-US" sz="2000" dirty="0">
                <a:solidFill>
                  <a:srgbClr val="7030A0"/>
                </a:solidFill>
                <a:latin typeface="Comic Sans MS" panose="030F0702030302020204" pitchFamily="66" charset="0"/>
                <a:cs typeface="AGA Dimnah Regular" pitchFamily="2" charset="-78"/>
              </a:rPr>
              <a:t>Listen and touch the right picture! Use two hands</a:t>
            </a:r>
          </a:p>
          <a:p>
            <a:r>
              <a:rPr lang="en-US" sz="2000" dirty="0">
                <a:solidFill>
                  <a:srgbClr val="7030A0"/>
                </a:solidFill>
                <a:latin typeface="Comic Sans MS" panose="030F0702030302020204" pitchFamily="66" charset="0"/>
                <a:cs typeface="AGA Dimnah Regular" pitchFamily="2" charset="-78"/>
              </a:rPr>
              <a:t> </a:t>
            </a:r>
            <a:endParaRPr lang="ar-SA" sz="2000" dirty="0">
              <a:solidFill>
                <a:srgbClr val="C00000"/>
              </a:solidFill>
              <a:cs typeface="+mj-cs"/>
            </a:endParaRPr>
          </a:p>
        </p:txBody>
      </p:sp>
      <p:pic>
        <p:nvPicPr>
          <p:cNvPr id="9" name="We Can 3 (2020) SB_CD 1_22">
            <a:hlinkClick r:id="" action="ppaction://media"/>
            <a:extLst>
              <a:ext uri="{FF2B5EF4-FFF2-40B4-BE49-F238E27FC236}">
                <a16:creationId xmlns:a16="http://schemas.microsoft.com/office/drawing/2014/main" id="{DFDE3026-5115-A03B-9453-6754E139076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duotone>
              <a:prstClr val="black"/>
              <a:srgbClr val="552579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ChalkSketch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2046317" y="2867167"/>
            <a:ext cx="1123666" cy="11236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64733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6192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6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>
            <a:extLst>
              <a:ext uri="{FF2B5EF4-FFF2-40B4-BE49-F238E27FC236}">
                <a16:creationId xmlns:a16="http://schemas.microsoft.com/office/drawing/2014/main" id="{3506CB5D-E151-4294-8076-DC140991B1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2031709"/>
            <a:ext cx="4371975" cy="3166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9DD883A-BF85-4948-90EF-C192895EE83F}"/>
              </a:ext>
            </a:extLst>
          </p:cNvPr>
          <p:cNvSpPr txBox="1"/>
          <p:nvPr/>
        </p:nvSpPr>
        <p:spPr>
          <a:xfrm>
            <a:off x="6598932" y="3554160"/>
            <a:ext cx="483497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002060"/>
                </a:solidFill>
              </a:rPr>
              <a:t>https://www.liveworksheets.com/lj2392167qz</a:t>
            </a:r>
          </a:p>
        </p:txBody>
      </p:sp>
      <p:pic>
        <p:nvPicPr>
          <p:cNvPr id="1026" name="Picture 2" descr="New trending GIF tagged cartoon network writing regret… | Trending Gifs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631" y="414214"/>
            <a:ext cx="1774092" cy="122701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Moves GIF - Find on GIFER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9482" y="773724"/>
            <a:ext cx="4333875" cy="232541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0420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دستور ألمدرسة - בית הספר עומר אבן אלח&amp;#39;טאב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0394" y="1203324"/>
            <a:ext cx="2449268" cy="23526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3">
            <a:extLst>
              <a:ext uri="{FF2B5EF4-FFF2-40B4-BE49-F238E27FC236}">
                <a16:creationId xmlns:a16="http://schemas.microsoft.com/office/drawing/2014/main" id="{52EAC877-EE8B-46B9-A899-96B6902A9B8F}"/>
              </a:ext>
            </a:extLst>
          </p:cNvPr>
          <p:cNvSpPr txBox="1">
            <a:spLocks/>
          </p:cNvSpPr>
          <p:nvPr/>
        </p:nvSpPr>
        <p:spPr>
          <a:xfrm>
            <a:off x="1938880" y="3823758"/>
            <a:ext cx="5080000" cy="12348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Concert One"/>
              <a:buNone/>
              <a:defRPr sz="28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lang="en-US" sz="2000" kern="0" dirty="0">
                <a:solidFill>
                  <a:srgbClr val="595959">
                    <a:lumMod val="50000"/>
                  </a:srgbClr>
                </a:solidFill>
                <a:latin typeface="Kristen ITC" panose="03050502040202030202" pitchFamily="66" charset="0"/>
              </a:rPr>
              <a:t>Open your </a:t>
            </a:r>
            <a:r>
              <a:rPr lang="en-US" sz="2000" kern="0" dirty="0">
                <a:solidFill>
                  <a:srgbClr val="FF0000"/>
                </a:solidFill>
                <a:latin typeface="Kristen ITC" panose="03050502040202030202" pitchFamily="66" charset="0"/>
              </a:rPr>
              <a:t>workbook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lang="en-US" sz="2000" kern="0" dirty="0">
              <a:solidFill>
                <a:srgbClr val="595959">
                  <a:lumMod val="50000"/>
                </a:srgbClr>
              </a:solidFill>
              <a:latin typeface="Kristen ITC" panose="03050502040202030202" pitchFamily="66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Kristen ITC" panose="03050502040202030202" pitchFamily="66" charset="0"/>
                <a:sym typeface="Concert One"/>
              </a:rPr>
              <a:t>Pages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Kristen ITC" panose="03050502040202030202" pitchFamily="66" charset="0"/>
              <a:sym typeface="Concert One"/>
            </a:endParaRPr>
          </a:p>
        </p:txBody>
      </p:sp>
      <p:pic>
        <p:nvPicPr>
          <p:cNvPr id="1028" name="Picture 4" descr="Homework - Washington Irving School #4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3482" y="578338"/>
            <a:ext cx="2282703" cy="17071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3">
            <a:extLst>
              <a:ext uri="{FF2B5EF4-FFF2-40B4-BE49-F238E27FC236}">
                <a16:creationId xmlns:a16="http://schemas.microsoft.com/office/drawing/2014/main" id="{C0683062-CAC0-D997-2278-FF3EB3492980}"/>
              </a:ext>
            </a:extLst>
          </p:cNvPr>
          <p:cNvSpPr txBox="1">
            <a:spLocks/>
          </p:cNvSpPr>
          <p:nvPr/>
        </p:nvSpPr>
        <p:spPr>
          <a:xfrm>
            <a:off x="5386371" y="3823759"/>
            <a:ext cx="5080000" cy="12348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Concert One"/>
              <a:buNone/>
              <a:defRPr sz="28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lang="en-US" sz="2000" kern="0" dirty="0">
                <a:solidFill>
                  <a:srgbClr val="595959">
                    <a:lumMod val="50000"/>
                  </a:srgbClr>
                </a:solidFill>
                <a:latin typeface="Kristen ITC" panose="03050502040202030202" pitchFamily="66" charset="0"/>
              </a:rPr>
              <a:t>Open your </a:t>
            </a:r>
            <a:r>
              <a:rPr lang="en-US" sz="2000" kern="0" dirty="0">
                <a:solidFill>
                  <a:srgbClr val="FF0000"/>
                </a:solidFill>
                <a:latin typeface="Kristen ITC" panose="03050502040202030202" pitchFamily="66" charset="0"/>
              </a:rPr>
              <a:t>workbook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lang="en-US" sz="2000" kern="0" dirty="0">
              <a:solidFill>
                <a:srgbClr val="595959">
                  <a:lumMod val="50000"/>
                </a:srgbClr>
              </a:solidFill>
              <a:latin typeface="Kristen ITC" panose="03050502040202030202" pitchFamily="66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Kristen ITC" panose="03050502040202030202" pitchFamily="66" charset="0"/>
                <a:sym typeface="Concert One"/>
              </a:rPr>
              <a:t>Pages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Kristen ITC" panose="03050502040202030202" pitchFamily="66" charset="0"/>
              <a:sym typeface="Concert One"/>
            </a:endParaRPr>
          </a:p>
        </p:txBody>
      </p:sp>
    </p:spTree>
    <p:extLst>
      <p:ext uri="{BB962C8B-B14F-4D97-AF65-F5344CB8AC3E}">
        <p14:creationId xmlns:p14="http://schemas.microsoft.com/office/powerpoint/2010/main" val="28082703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التعليم” تطلق “سياسة الخصوصية” لحماية مستخدمي “مدرستي” - صحيفة دُرة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0066" y="1569160"/>
            <a:ext cx="2376611" cy="340535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omework - Washington Irving School #4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9853" y="1524000"/>
            <a:ext cx="2282703" cy="17071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1"/>
          <p:cNvSpPr/>
          <p:nvPr/>
        </p:nvSpPr>
        <p:spPr>
          <a:xfrm>
            <a:off x="4646948" y="4059534"/>
            <a:ext cx="4076758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400" b="1" kern="0" dirty="0">
                <a:solidFill>
                  <a:srgbClr val="FF0000"/>
                </a:solidFill>
                <a:latin typeface="Kristen ITC" panose="03050502040202030202" pitchFamily="66" charset="0"/>
                <a:ea typeface="Concert One"/>
                <a:cs typeface="Concert One"/>
                <a:sym typeface="Concert One"/>
              </a:rPr>
              <a:t>Home work at</a:t>
            </a:r>
          </a:p>
        </p:txBody>
      </p:sp>
      <p:pic>
        <p:nvPicPr>
          <p:cNvPr id="7" name="Picture 2" descr="BPH 422 (SES-211): Assignment on Air Conditioning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3741" y="1524000"/>
            <a:ext cx="2234571" cy="34956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7966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7952154" y="976923"/>
            <a:ext cx="2575169" cy="4243754"/>
          </a:xfrm>
          <a:prstGeom prst="rect">
            <a:avLst/>
          </a:prstGeom>
        </p:spPr>
      </p:pic>
      <p:pic>
        <p:nvPicPr>
          <p:cNvPr id="16386" name="Picture 2" descr="Bye Bye Bye GIF - Bye ByeBye Chao - Discover &amp;amp; Share GIFs in 2021 | Bye bye,  Bye gif, 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2103" y="976923"/>
            <a:ext cx="4743450" cy="47434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9848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: زوايا مستديرة 3">
            <a:extLst>
              <a:ext uri="{FF2B5EF4-FFF2-40B4-BE49-F238E27FC236}">
                <a16:creationId xmlns:a16="http://schemas.microsoft.com/office/drawing/2014/main" id="{FCABDC48-A5EE-48B8-AB36-B036910B70E0}"/>
              </a:ext>
            </a:extLst>
          </p:cNvPr>
          <p:cNvSpPr/>
          <p:nvPr/>
        </p:nvSpPr>
        <p:spPr>
          <a:xfrm>
            <a:off x="3029071" y="1346688"/>
            <a:ext cx="2144007" cy="666750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r>
              <a:rPr lang="en-US" sz="3600" dirty="0">
                <a:solidFill>
                  <a:prstClr val="white"/>
                </a:solidFill>
                <a:latin typeface="Comic Sans MS" panose="030F0702030302020204" pitchFamily="66" charset="0"/>
              </a:rPr>
              <a:t>Day</a:t>
            </a:r>
            <a:endParaRPr lang="ar-SA" sz="3600" dirty="0">
              <a:solidFill>
                <a:prstClr val="white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مستطيل: زوايا مستديرة 4">
            <a:extLst>
              <a:ext uri="{FF2B5EF4-FFF2-40B4-BE49-F238E27FC236}">
                <a16:creationId xmlns:a16="http://schemas.microsoft.com/office/drawing/2014/main" id="{5ED7CC0B-CA78-4B0C-B04E-940BC0626E17}"/>
              </a:ext>
            </a:extLst>
          </p:cNvPr>
          <p:cNvSpPr/>
          <p:nvPr/>
        </p:nvSpPr>
        <p:spPr>
          <a:xfrm>
            <a:off x="5906843" y="1400175"/>
            <a:ext cx="3556121" cy="66675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r>
              <a:rPr lang="en-US" sz="3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Tuesday  </a:t>
            </a:r>
            <a:endParaRPr lang="ar-SA" sz="36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مستطيل: زوايا مستديرة 5">
            <a:extLst>
              <a:ext uri="{FF2B5EF4-FFF2-40B4-BE49-F238E27FC236}">
                <a16:creationId xmlns:a16="http://schemas.microsoft.com/office/drawing/2014/main" id="{12FA0BFD-74EF-4F90-B699-69756B285C28}"/>
              </a:ext>
            </a:extLst>
          </p:cNvPr>
          <p:cNvSpPr/>
          <p:nvPr/>
        </p:nvSpPr>
        <p:spPr>
          <a:xfrm>
            <a:off x="3029070" y="2225187"/>
            <a:ext cx="2144007" cy="666750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r>
              <a:rPr lang="en-US" sz="3600" dirty="0">
                <a:solidFill>
                  <a:prstClr val="white"/>
                </a:solidFill>
                <a:latin typeface="Comic Sans MS" panose="030F0702030302020204" pitchFamily="66" charset="0"/>
              </a:rPr>
              <a:t>Date</a:t>
            </a:r>
            <a:endParaRPr lang="ar-SA" sz="3600" dirty="0">
              <a:solidFill>
                <a:prstClr val="white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مستطيل: زوايا مستديرة 6">
            <a:extLst>
              <a:ext uri="{FF2B5EF4-FFF2-40B4-BE49-F238E27FC236}">
                <a16:creationId xmlns:a16="http://schemas.microsoft.com/office/drawing/2014/main" id="{ED2613C0-C960-4FDE-9935-862240E9620A}"/>
              </a:ext>
            </a:extLst>
          </p:cNvPr>
          <p:cNvSpPr/>
          <p:nvPr/>
        </p:nvSpPr>
        <p:spPr>
          <a:xfrm>
            <a:off x="5906843" y="2225187"/>
            <a:ext cx="3556122" cy="666750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r>
              <a:rPr lang="en-US" sz="3200" b="1" dirty="0">
                <a:solidFill>
                  <a:schemeClr val="tx1">
                    <a:lumMod val="50000"/>
                  </a:schemeClr>
                </a:solidFill>
                <a:latin typeface="Comic Sans MS" panose="030F0702030302020204" pitchFamily="66" charset="0"/>
              </a:rPr>
              <a:t>4</a:t>
            </a:r>
            <a:r>
              <a:rPr lang="en-US" sz="3200" b="1" baseline="30000" dirty="0">
                <a:solidFill>
                  <a:schemeClr val="tx1">
                    <a:lumMod val="50000"/>
                  </a:schemeClr>
                </a:solidFill>
                <a:latin typeface="Comic Sans MS" panose="030F0702030302020204" pitchFamily="66" charset="0"/>
              </a:rPr>
              <a:t>th </a:t>
            </a:r>
            <a:r>
              <a:rPr lang="en-US" sz="3200" b="1" dirty="0">
                <a:solidFill>
                  <a:schemeClr val="tx1">
                    <a:lumMod val="50000"/>
                  </a:schemeClr>
                </a:solidFill>
                <a:latin typeface="Comic Sans MS" panose="030F0702030302020204" pitchFamily="66" charset="0"/>
              </a:rPr>
              <a:t> OCT   </a:t>
            </a:r>
            <a:r>
              <a:rPr lang="en-US" sz="3200" b="1" dirty="0">
                <a:solidFill>
                  <a:srgbClr val="FF0000"/>
                </a:solidFill>
                <a:latin typeface="Comic Sans MS" panose="030F0702030302020204" pitchFamily="66" charset="0"/>
              </a:rPr>
              <a:t>2022</a:t>
            </a:r>
            <a:r>
              <a:rPr lang="ar-SA" sz="3200" b="1" dirty="0">
                <a:solidFill>
                  <a:schemeClr val="tx1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</a:p>
        </p:txBody>
      </p:sp>
      <p:sp>
        <p:nvSpPr>
          <p:cNvPr id="8" name="مستطيل: زوايا مستديرة 7">
            <a:extLst>
              <a:ext uri="{FF2B5EF4-FFF2-40B4-BE49-F238E27FC236}">
                <a16:creationId xmlns:a16="http://schemas.microsoft.com/office/drawing/2014/main" id="{4DBB15E7-9320-4D22-AFF3-627DBE825D05}"/>
              </a:ext>
            </a:extLst>
          </p:cNvPr>
          <p:cNvSpPr/>
          <p:nvPr/>
        </p:nvSpPr>
        <p:spPr>
          <a:xfrm>
            <a:off x="3029071" y="3213100"/>
            <a:ext cx="2144007" cy="666750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r>
              <a:rPr lang="en-US" sz="3600" dirty="0">
                <a:solidFill>
                  <a:prstClr val="white"/>
                </a:solidFill>
                <a:latin typeface="Comic Sans MS" panose="030F0702030302020204" pitchFamily="66" charset="0"/>
              </a:rPr>
              <a:t>Subject </a:t>
            </a:r>
            <a:endParaRPr lang="ar-SA" sz="3600" dirty="0">
              <a:solidFill>
                <a:prstClr val="white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مستطيل: زوايا مستديرة 8">
            <a:extLst>
              <a:ext uri="{FF2B5EF4-FFF2-40B4-BE49-F238E27FC236}">
                <a16:creationId xmlns:a16="http://schemas.microsoft.com/office/drawing/2014/main" id="{0AF57763-8D05-4AB1-B7E9-1254CA120AFB}"/>
              </a:ext>
            </a:extLst>
          </p:cNvPr>
          <p:cNvSpPr/>
          <p:nvPr/>
        </p:nvSpPr>
        <p:spPr>
          <a:xfrm>
            <a:off x="5906844" y="3208704"/>
            <a:ext cx="3556121" cy="666750"/>
          </a:xfrm>
          <a:prstGeom prst="roundRect">
            <a:avLst/>
          </a:prstGeom>
          <a:solidFill>
            <a:srgbClr val="FAF8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r>
              <a:rPr lang="en-US" sz="3600" b="1" dirty="0">
                <a:solidFill>
                  <a:schemeClr val="tx1">
                    <a:lumMod val="50000"/>
                  </a:schemeClr>
                </a:solidFill>
                <a:latin typeface="Comic Sans MS" panose="030F0702030302020204" pitchFamily="66" charset="0"/>
              </a:rPr>
              <a:t>We can </a:t>
            </a:r>
            <a:r>
              <a:rPr lang="en-US" sz="3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3</a:t>
            </a:r>
            <a:endParaRPr lang="ar-SA" sz="36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مستطيل: زوايا مستديرة 9">
            <a:extLst>
              <a:ext uri="{FF2B5EF4-FFF2-40B4-BE49-F238E27FC236}">
                <a16:creationId xmlns:a16="http://schemas.microsoft.com/office/drawing/2014/main" id="{C90C50D2-A612-4454-B647-7DD76559B94A}"/>
              </a:ext>
            </a:extLst>
          </p:cNvPr>
          <p:cNvSpPr/>
          <p:nvPr/>
        </p:nvSpPr>
        <p:spPr>
          <a:xfrm>
            <a:off x="3029071" y="4114800"/>
            <a:ext cx="2144007" cy="666750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r>
              <a:rPr lang="en-US" sz="3600" dirty="0">
                <a:solidFill>
                  <a:prstClr val="white"/>
                </a:solidFill>
                <a:latin typeface="Comic Sans MS" panose="030F0702030302020204" pitchFamily="66" charset="0"/>
              </a:rPr>
              <a:t>Unit  </a:t>
            </a:r>
            <a:endParaRPr lang="ar-SA" sz="3600" dirty="0">
              <a:solidFill>
                <a:prstClr val="white"/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مستطيل: زوايا مستديرة 10">
            <a:extLst>
              <a:ext uri="{FF2B5EF4-FFF2-40B4-BE49-F238E27FC236}">
                <a16:creationId xmlns:a16="http://schemas.microsoft.com/office/drawing/2014/main" id="{97395DCA-0C8D-4F81-BF9F-2BA1103445FB}"/>
              </a:ext>
            </a:extLst>
          </p:cNvPr>
          <p:cNvSpPr/>
          <p:nvPr/>
        </p:nvSpPr>
        <p:spPr>
          <a:xfrm>
            <a:off x="5906844" y="4114800"/>
            <a:ext cx="3910016" cy="666750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r>
              <a:rPr lang="en-US" sz="3200" b="1" dirty="0">
                <a:solidFill>
                  <a:srgbClr val="FF0000"/>
                </a:solidFill>
                <a:latin typeface="Comic Sans MS" panose="030F0702030302020204" pitchFamily="66" charset="0"/>
              </a:rPr>
              <a:t>3</a:t>
            </a:r>
            <a:r>
              <a:rPr lang="en-US" sz="3200" b="1" dirty="0">
                <a:solidFill>
                  <a:schemeClr val="tx1">
                    <a:lumMod val="50000"/>
                  </a:schemeClr>
                </a:solidFill>
                <a:latin typeface="Comic Sans MS" panose="030F0702030302020204" pitchFamily="66" charset="0"/>
              </a:rPr>
              <a:t> Thing we Wear</a:t>
            </a:r>
            <a:endParaRPr lang="ar-SA" sz="3200" b="1" dirty="0">
              <a:solidFill>
                <a:schemeClr val="tx1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12" name="مستطيل: زوايا مستديرة 11">
            <a:extLst>
              <a:ext uri="{FF2B5EF4-FFF2-40B4-BE49-F238E27FC236}">
                <a16:creationId xmlns:a16="http://schemas.microsoft.com/office/drawing/2014/main" id="{5B12CAAA-174A-4924-B4D9-84336F0B284F}"/>
              </a:ext>
            </a:extLst>
          </p:cNvPr>
          <p:cNvSpPr/>
          <p:nvPr/>
        </p:nvSpPr>
        <p:spPr>
          <a:xfrm>
            <a:off x="3029069" y="5119566"/>
            <a:ext cx="2144007" cy="666750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r>
              <a:rPr lang="en-US" sz="3600" dirty="0">
                <a:solidFill>
                  <a:prstClr val="white"/>
                </a:solidFill>
                <a:latin typeface="Comic Sans MS" panose="030F0702030302020204" pitchFamily="66" charset="0"/>
              </a:rPr>
              <a:t>Lesson   </a:t>
            </a:r>
            <a:endParaRPr lang="ar-SA" sz="3600" dirty="0">
              <a:solidFill>
                <a:prstClr val="white"/>
              </a:solidFill>
              <a:latin typeface="Comic Sans MS" panose="030F0702030302020204" pitchFamily="66" charset="0"/>
            </a:endParaRPr>
          </a:p>
        </p:txBody>
      </p:sp>
      <p:sp>
        <p:nvSpPr>
          <p:cNvPr id="13" name="مستطيل: زوايا مستديرة 12">
            <a:extLst>
              <a:ext uri="{FF2B5EF4-FFF2-40B4-BE49-F238E27FC236}">
                <a16:creationId xmlns:a16="http://schemas.microsoft.com/office/drawing/2014/main" id="{CE09AC99-6C6E-41B3-8FF9-C95BA3F09388}"/>
              </a:ext>
            </a:extLst>
          </p:cNvPr>
          <p:cNvSpPr/>
          <p:nvPr/>
        </p:nvSpPr>
        <p:spPr>
          <a:xfrm>
            <a:off x="5906845" y="5119566"/>
            <a:ext cx="3556121" cy="666750"/>
          </a:xfrm>
          <a:prstGeom prst="roundRect">
            <a:avLst/>
          </a:prstGeom>
          <a:solidFill>
            <a:srgbClr val="FAF8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r>
              <a:rPr lang="en-US" sz="2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2 Words in Action</a:t>
            </a:r>
            <a:endParaRPr lang="ar-SA" sz="2400" b="1" dirty="0">
              <a:solidFill>
                <a:schemeClr val="tx1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95742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9" grpId="0" animBg="1"/>
      <p:bldP spid="11" grpId="0" animBg="1"/>
      <p:bldP spid="1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Revise Sticker by UVISUAL STUDIO for iOS &amp;amp; Android | GIPHY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3087" y="562708"/>
            <a:ext cx="1560636" cy="13911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3">
            <a:extLst>
              <a:ext uri="{FF2B5EF4-FFF2-40B4-BE49-F238E27FC236}">
                <a16:creationId xmlns:a16="http://schemas.microsoft.com/office/drawing/2014/main" id="{B423C4E6-A8F7-4309-A9E4-AC529B8F0850}"/>
              </a:ext>
            </a:extLst>
          </p:cNvPr>
          <p:cNvSpPr txBox="1">
            <a:spLocks/>
          </p:cNvSpPr>
          <p:nvPr/>
        </p:nvSpPr>
        <p:spPr>
          <a:xfrm>
            <a:off x="3149600" y="795604"/>
            <a:ext cx="5033108" cy="6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Concert One"/>
              <a:buNone/>
              <a:defRPr sz="28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Kristen ITC" panose="03050502040202030202" pitchFamily="66" charset="0"/>
                <a:sym typeface="Concert One"/>
              </a:rPr>
              <a:t>Revision for the previous unit :   </a:t>
            </a:r>
          </a:p>
        </p:txBody>
      </p:sp>
      <p:sp>
        <p:nvSpPr>
          <p:cNvPr id="9" name="Title 3">
            <a:extLst>
              <a:ext uri="{FF2B5EF4-FFF2-40B4-BE49-F238E27FC236}">
                <a16:creationId xmlns:a16="http://schemas.microsoft.com/office/drawing/2014/main" id="{5B707688-DA95-406F-B77F-66295BB0ABB0}"/>
              </a:ext>
            </a:extLst>
          </p:cNvPr>
          <p:cNvSpPr txBox="1">
            <a:spLocks/>
          </p:cNvSpPr>
          <p:nvPr/>
        </p:nvSpPr>
        <p:spPr>
          <a:xfrm>
            <a:off x="1669963" y="1969970"/>
            <a:ext cx="3781931" cy="3660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Concert One"/>
              <a:buNone/>
              <a:defRPr sz="28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>
              <a:buClr>
                <a:srgbClr val="B44141"/>
              </a:buClr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Kristen ITC" panose="03050502040202030202" pitchFamily="66" charset="0"/>
                <a:sym typeface="Concert One"/>
              </a:rPr>
              <a:t>Who is </a:t>
            </a:r>
            <a:r>
              <a:rPr lang="en-US" sz="2400" kern="0" dirty="0">
                <a:solidFill>
                  <a:srgbClr val="FF0000"/>
                </a:solidFill>
                <a:latin typeface="Kristen ITC" panose="03050502040202030202" pitchFamily="66" charset="0"/>
              </a:rPr>
              <a:t>wearing green 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Kristen ITC" panose="03050502040202030202" pitchFamily="66" charset="0"/>
                <a:sym typeface="Concert One"/>
              </a:rPr>
              <a:t>?</a:t>
            </a:r>
          </a:p>
        </p:txBody>
      </p:sp>
      <p:sp>
        <p:nvSpPr>
          <p:cNvPr id="16" name="Title 3">
            <a:extLst>
              <a:ext uri="{FF2B5EF4-FFF2-40B4-BE49-F238E27FC236}">
                <a16:creationId xmlns:a16="http://schemas.microsoft.com/office/drawing/2014/main" id="{2D3340C1-A45B-45B2-B3FB-0E6D50D0F78A}"/>
              </a:ext>
            </a:extLst>
          </p:cNvPr>
          <p:cNvSpPr txBox="1">
            <a:spLocks/>
          </p:cNvSpPr>
          <p:nvPr/>
        </p:nvSpPr>
        <p:spPr>
          <a:xfrm>
            <a:off x="7130131" y="1969970"/>
            <a:ext cx="4222231" cy="3660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Concert One"/>
              <a:buNone/>
              <a:defRPr sz="28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>
              <a:buClr>
                <a:srgbClr val="B44141"/>
              </a:buClr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Kristen ITC" panose="03050502040202030202" pitchFamily="66" charset="0"/>
                <a:sym typeface="Concert One"/>
              </a:rPr>
              <a:t>Who  is wearing black ?</a:t>
            </a:r>
          </a:p>
        </p:txBody>
      </p:sp>
    </p:spTree>
    <p:extLst>
      <p:ext uri="{BB962C8B-B14F-4D97-AF65-F5344CB8AC3E}">
        <p14:creationId xmlns:p14="http://schemas.microsoft.com/office/powerpoint/2010/main" val="37222708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Revise Sticker by UVISUAL STUDIO for iOS &amp;amp; Android | GIPHY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3087" y="562708"/>
            <a:ext cx="1560636" cy="13911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3">
            <a:extLst>
              <a:ext uri="{FF2B5EF4-FFF2-40B4-BE49-F238E27FC236}">
                <a16:creationId xmlns:a16="http://schemas.microsoft.com/office/drawing/2014/main" id="{B423C4E6-A8F7-4309-A9E4-AC529B8F0850}"/>
              </a:ext>
            </a:extLst>
          </p:cNvPr>
          <p:cNvSpPr txBox="1">
            <a:spLocks/>
          </p:cNvSpPr>
          <p:nvPr/>
        </p:nvSpPr>
        <p:spPr>
          <a:xfrm>
            <a:off x="3149600" y="795604"/>
            <a:ext cx="5033108" cy="6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Concert One"/>
              <a:buNone/>
              <a:defRPr sz="28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Kristen ITC" panose="03050502040202030202" pitchFamily="66" charset="0"/>
                <a:sym typeface="Concert One"/>
              </a:rPr>
              <a:t>Revision for the previous unit :   </a:t>
            </a:r>
          </a:p>
        </p:txBody>
      </p:sp>
      <p:sp>
        <p:nvSpPr>
          <p:cNvPr id="9" name="Title 3">
            <a:extLst>
              <a:ext uri="{FF2B5EF4-FFF2-40B4-BE49-F238E27FC236}">
                <a16:creationId xmlns:a16="http://schemas.microsoft.com/office/drawing/2014/main" id="{5B707688-DA95-406F-B77F-66295BB0ABB0}"/>
              </a:ext>
            </a:extLst>
          </p:cNvPr>
          <p:cNvSpPr txBox="1">
            <a:spLocks/>
          </p:cNvSpPr>
          <p:nvPr/>
        </p:nvSpPr>
        <p:spPr>
          <a:xfrm>
            <a:off x="1614562" y="1948799"/>
            <a:ext cx="4051592" cy="3660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Concert One"/>
              <a:buNone/>
              <a:defRPr sz="28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>
              <a:buClr>
                <a:srgbClr val="B44141"/>
              </a:buClr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Kristen ITC" panose="03050502040202030202" pitchFamily="66" charset="0"/>
                <a:sym typeface="Concert One"/>
              </a:rPr>
              <a:t>What is this color?</a:t>
            </a:r>
          </a:p>
        </p:txBody>
      </p:sp>
      <p:sp>
        <p:nvSpPr>
          <p:cNvPr id="16" name="Title 3">
            <a:extLst>
              <a:ext uri="{FF2B5EF4-FFF2-40B4-BE49-F238E27FC236}">
                <a16:creationId xmlns:a16="http://schemas.microsoft.com/office/drawing/2014/main" id="{2D3340C1-A45B-45B2-B3FB-0E6D50D0F78A}"/>
              </a:ext>
            </a:extLst>
          </p:cNvPr>
          <p:cNvSpPr txBox="1">
            <a:spLocks/>
          </p:cNvSpPr>
          <p:nvPr/>
        </p:nvSpPr>
        <p:spPr>
          <a:xfrm>
            <a:off x="6295455" y="1919345"/>
            <a:ext cx="4242102" cy="3660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Concert One"/>
              <a:buNone/>
              <a:defRPr sz="28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>
              <a:buClr>
                <a:srgbClr val="B44141"/>
              </a:buClr>
              <a:defRPr/>
            </a:pPr>
            <a:r>
              <a:rPr lang="en-US" sz="2400" kern="0" dirty="0">
                <a:solidFill>
                  <a:srgbClr val="FF0000"/>
                </a:solidFill>
                <a:latin typeface="Kristen ITC" panose="03050502040202030202" pitchFamily="66" charset="0"/>
              </a:rPr>
              <a:t>What is this color? 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Kristen ITC" panose="03050502040202030202" pitchFamily="66" charset="0"/>
              <a:sym typeface="Concert One"/>
            </a:endParaRPr>
          </a:p>
        </p:txBody>
      </p:sp>
      <p:sp>
        <p:nvSpPr>
          <p:cNvPr id="11" name="Title 3">
            <a:extLst>
              <a:ext uri="{FF2B5EF4-FFF2-40B4-BE49-F238E27FC236}">
                <a16:creationId xmlns:a16="http://schemas.microsoft.com/office/drawing/2014/main" id="{72DC7EE7-0170-4C2F-9F29-5554789C633E}"/>
              </a:ext>
            </a:extLst>
          </p:cNvPr>
          <p:cNvSpPr txBox="1">
            <a:spLocks/>
          </p:cNvSpPr>
          <p:nvPr/>
        </p:nvSpPr>
        <p:spPr>
          <a:xfrm>
            <a:off x="2227973" y="5085467"/>
            <a:ext cx="1701604" cy="5698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Concert One"/>
              <a:buNone/>
              <a:defRPr sz="28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>
              <a:buClr>
                <a:srgbClr val="B44141"/>
              </a:buClr>
              <a:defRPr/>
            </a:pPr>
            <a:r>
              <a:rPr lang="en-US" sz="2000" kern="0" dirty="0">
                <a:solidFill>
                  <a:srgbClr val="002060"/>
                </a:solidFill>
                <a:latin typeface="Kristen ITC" panose="03050502040202030202" pitchFamily="66" charset="0"/>
              </a:rPr>
              <a:t>red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Kristen ITC" panose="03050502040202030202" pitchFamily="66" charset="0"/>
              <a:sym typeface="Concert One"/>
            </a:endParaRPr>
          </a:p>
        </p:txBody>
      </p:sp>
      <p:sp>
        <p:nvSpPr>
          <p:cNvPr id="13" name="Title 3">
            <a:extLst>
              <a:ext uri="{FF2B5EF4-FFF2-40B4-BE49-F238E27FC236}">
                <a16:creationId xmlns:a16="http://schemas.microsoft.com/office/drawing/2014/main" id="{BD0018D1-5DE2-4E79-8F79-3F654C04551B}"/>
              </a:ext>
            </a:extLst>
          </p:cNvPr>
          <p:cNvSpPr txBox="1">
            <a:spLocks/>
          </p:cNvSpPr>
          <p:nvPr/>
        </p:nvSpPr>
        <p:spPr>
          <a:xfrm>
            <a:off x="7896149" y="4980946"/>
            <a:ext cx="1701604" cy="5698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Concert One"/>
              <a:buNone/>
              <a:defRPr sz="28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>
              <a:buClr>
                <a:srgbClr val="B44141"/>
              </a:buClr>
              <a:defRPr/>
            </a:pPr>
            <a:r>
              <a:rPr lang="en-US" sz="2000" kern="0" dirty="0">
                <a:solidFill>
                  <a:srgbClr val="002060"/>
                </a:solidFill>
                <a:latin typeface="Kristen ITC" panose="03050502040202030202" pitchFamily="66" charset="0"/>
              </a:rPr>
              <a:t>blue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Kristen ITC" panose="03050502040202030202" pitchFamily="66" charset="0"/>
              <a:sym typeface="Concert One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6C5671D0-CD50-40A7-9884-1FE9C927A9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2160" y="2732617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98D126D4-3F88-39FF-7472-78C7945D82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5389" y="2572262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45948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6" grpId="0"/>
      <p:bldP spid="11" grpId="0"/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>
            <a:extLst>
              <a:ext uri="{FF2B5EF4-FFF2-40B4-BE49-F238E27FC236}">
                <a16:creationId xmlns:a16="http://schemas.microsoft.com/office/drawing/2014/main" id="{52EAC877-EE8B-46B9-A899-96B6902A9B8F}"/>
              </a:ext>
            </a:extLst>
          </p:cNvPr>
          <p:cNvSpPr txBox="1">
            <a:spLocks/>
          </p:cNvSpPr>
          <p:nvPr/>
        </p:nvSpPr>
        <p:spPr>
          <a:xfrm>
            <a:off x="1631205" y="1348544"/>
            <a:ext cx="2131243" cy="6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Concert One"/>
              <a:buNone/>
              <a:defRPr sz="28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Kristen ITC" panose="03050502040202030202" pitchFamily="66" charset="0"/>
                <a:sym typeface="Concert One"/>
              </a:rPr>
              <a:t>PAGEs 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Kristen ITC" panose="03050502040202030202" pitchFamily="66" charset="0"/>
                <a:sym typeface="Concert One"/>
              </a:rPr>
              <a:t>16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Kristen ITC" panose="03050502040202030202" pitchFamily="66" charset="0"/>
                <a:sym typeface="Concert One"/>
              </a:rPr>
              <a:t> , 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Kristen ITC" panose="03050502040202030202" pitchFamily="66" charset="0"/>
                <a:sym typeface="Concert One"/>
              </a:rPr>
              <a:t>17</a:t>
            </a:r>
          </a:p>
        </p:txBody>
      </p:sp>
      <p:pic>
        <p:nvPicPr>
          <p:cNvPr id="1026" name="Picture 2" descr="Page Free Icon of Icomoon free 1 Icons">
            <a:extLst>
              <a:ext uri="{FF2B5EF4-FFF2-40B4-BE49-F238E27FC236}">
                <a16:creationId xmlns:a16="http://schemas.microsoft.com/office/drawing/2014/main" id="{ED8F2D89-7713-42FA-AFF2-9ACBF24EF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7385" y="2379322"/>
            <a:ext cx="680899" cy="680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Page Free Icon of Icomoon free 1 Icons">
            <a:extLst>
              <a:ext uri="{FF2B5EF4-FFF2-40B4-BE49-F238E27FC236}">
                <a16:creationId xmlns:a16="http://schemas.microsoft.com/office/drawing/2014/main" id="{ED8F2D89-7713-42FA-AFF2-9ACBF24EF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4414" y="2379322"/>
            <a:ext cx="680899" cy="680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Are you ready? Go! by Ailing Tay on Dribbble">
            <a:extLst>
              <a:ext uri="{FF2B5EF4-FFF2-40B4-BE49-F238E27FC236}">
                <a16:creationId xmlns:a16="http://schemas.microsoft.com/office/drawing/2014/main" id="{5430EADB-40C2-423C-8515-99CD59960E6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8827" y="1197028"/>
            <a:ext cx="2234147" cy="39464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eady GIFs - Get the best GIF on GIPHY">
            <a:extLst>
              <a:ext uri="{FF2B5EF4-FFF2-40B4-BE49-F238E27FC236}">
                <a16:creationId xmlns:a16="http://schemas.microsoft.com/office/drawing/2014/main" id="{8846CE2B-6847-42DE-B08D-4F1A1459115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8284" y="200025"/>
            <a:ext cx="4735432" cy="4694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المهن-باللغة-الانجليزية-Jobs-in-English.mp3">
            <a:hlinkClick r:id="" action="ppaction://media"/>
            <a:extLst>
              <a:ext uri="{FF2B5EF4-FFF2-40B4-BE49-F238E27FC236}">
                <a16:creationId xmlns:a16="http://schemas.microsoft.com/office/drawing/2014/main" id="{48AF0E08-CE36-4F39-AC12-276727CC170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839579.367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791200" y="1197027"/>
            <a:ext cx="609600" cy="609600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47384612-EF2F-4209-A94D-6EACAA83864D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4524375" y="3293724"/>
            <a:ext cx="2933699" cy="2631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49783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169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What is your favorite shoujo anime OST? | Shoujo Amino Amino">
            <a:extLst>
              <a:ext uri="{FF2B5EF4-FFF2-40B4-BE49-F238E27FC236}">
                <a16:creationId xmlns:a16="http://schemas.microsoft.com/office/drawing/2014/main" id="{FD4574C7-F9FA-4EB0-BDC9-71D500BD6D0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6633" y="906088"/>
            <a:ext cx="1277390" cy="9393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3">
            <a:extLst>
              <a:ext uri="{FF2B5EF4-FFF2-40B4-BE49-F238E27FC236}">
                <a16:creationId xmlns:a16="http://schemas.microsoft.com/office/drawing/2014/main" id="{78E377FB-6DFB-47A3-8F55-58C8D5C924E4}"/>
              </a:ext>
            </a:extLst>
          </p:cNvPr>
          <p:cNvSpPr txBox="1">
            <a:spLocks/>
          </p:cNvSpPr>
          <p:nvPr/>
        </p:nvSpPr>
        <p:spPr>
          <a:xfrm>
            <a:off x="4273381" y="1262096"/>
            <a:ext cx="4152397" cy="3660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Concert One"/>
              <a:buNone/>
              <a:defRPr sz="28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>
              <a:buClr>
                <a:srgbClr val="B44141"/>
              </a:buClr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Kristen ITC" panose="03050502040202030202" pitchFamily="66" charset="0"/>
                <a:sym typeface="Concert One"/>
              </a:rPr>
              <a:t>Listen </a:t>
            </a:r>
            <a:r>
              <a:rPr lang="en-US" sz="2400" kern="0" dirty="0">
                <a:solidFill>
                  <a:srgbClr val="FF0000"/>
                </a:solidFill>
                <a:latin typeface="Kristen ITC" panose="03050502040202030202" pitchFamily="66" charset="0"/>
              </a:rPr>
              <a:t>,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Kristen ITC" panose="03050502040202030202" pitchFamily="66" charset="0"/>
                <a:sym typeface="Concert One"/>
              </a:rPr>
              <a:t> point  and chant </a:t>
            </a:r>
          </a:p>
        </p:txBody>
      </p:sp>
      <p:sp>
        <p:nvSpPr>
          <p:cNvPr id="2" name="Title 3">
            <a:extLst>
              <a:ext uri="{FF2B5EF4-FFF2-40B4-BE49-F238E27FC236}">
                <a16:creationId xmlns:a16="http://schemas.microsoft.com/office/drawing/2014/main" id="{E8F1BB48-CD61-F8BE-8E26-C219C17DEBC8}"/>
              </a:ext>
            </a:extLst>
          </p:cNvPr>
          <p:cNvSpPr txBox="1">
            <a:spLocks/>
          </p:cNvSpPr>
          <p:nvPr/>
        </p:nvSpPr>
        <p:spPr>
          <a:xfrm>
            <a:off x="4462517" y="774901"/>
            <a:ext cx="4152397" cy="3660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Concert One"/>
              <a:buNone/>
              <a:defRPr sz="28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>
              <a:buClr>
                <a:srgbClr val="B44141"/>
              </a:buClr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Kristen ITC" panose="03050502040202030202" pitchFamily="66" charset="0"/>
                <a:sym typeface="Concert One"/>
              </a:rPr>
              <a:t>Words  in Action</a:t>
            </a:r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6A2A1FD8-865B-FDF9-6C4E-35DA005D34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51211" y="1628118"/>
            <a:ext cx="7105650" cy="4125701"/>
          </a:xfrm>
          <a:prstGeom prst="rect">
            <a:avLst/>
          </a:prstGeom>
        </p:spPr>
      </p:pic>
      <p:pic>
        <p:nvPicPr>
          <p:cNvPr id="7" name="We Can 3 (2020) SB_CD 1_21">
            <a:hlinkClick r:id="" action="ppaction://media"/>
            <a:extLst>
              <a:ext uri="{FF2B5EF4-FFF2-40B4-BE49-F238E27FC236}">
                <a16:creationId xmlns:a16="http://schemas.microsoft.com/office/drawing/2014/main" id="{20300B78-2B21-8F2D-D101-44C91D1AD0C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duotone>
              <a:prstClr val="black"/>
              <a:srgbClr val="552579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LineDrawing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25469" y="3211021"/>
            <a:ext cx="959893" cy="9598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78658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5" dur="6460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6" grpId="0"/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G2 - Unit 2 | Baamboozle - Baamboozle | The Most Fun Classroom Games!">
            <a:extLst>
              <a:ext uri="{FF2B5EF4-FFF2-40B4-BE49-F238E27FC236}">
                <a16:creationId xmlns:a16="http://schemas.microsoft.com/office/drawing/2014/main" id="{6C908C79-D05D-4638-2EE1-2B0E67EDDC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9905" y="668189"/>
            <a:ext cx="2177092" cy="1367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3">
            <a:extLst>
              <a:ext uri="{FF2B5EF4-FFF2-40B4-BE49-F238E27FC236}">
                <a16:creationId xmlns:a16="http://schemas.microsoft.com/office/drawing/2014/main" id="{47DD87EB-208E-9378-F866-6032640A7154}"/>
              </a:ext>
            </a:extLst>
          </p:cNvPr>
          <p:cNvSpPr txBox="1">
            <a:spLocks/>
          </p:cNvSpPr>
          <p:nvPr/>
        </p:nvSpPr>
        <p:spPr>
          <a:xfrm>
            <a:off x="2115867" y="4828722"/>
            <a:ext cx="2062522" cy="3660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Concert One"/>
              <a:buNone/>
              <a:defRPr sz="28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>
              <a:buClr>
                <a:srgbClr val="B44141"/>
              </a:buClr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Kristen ITC" panose="03050502040202030202" pitchFamily="66" charset="0"/>
                <a:sym typeface="Concert One"/>
              </a:rPr>
              <a:t>Glasses </a:t>
            </a:r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E953D90A-51DF-A4B3-F2D7-EF4E51379C0C}"/>
              </a:ext>
            </a:extLst>
          </p:cNvPr>
          <p:cNvSpPr txBox="1">
            <a:spLocks/>
          </p:cNvSpPr>
          <p:nvPr/>
        </p:nvSpPr>
        <p:spPr>
          <a:xfrm>
            <a:off x="4796288" y="4828722"/>
            <a:ext cx="2760452" cy="3660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Concert One"/>
              <a:buNone/>
              <a:defRPr sz="28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>
              <a:buClr>
                <a:srgbClr val="B44141"/>
              </a:buClr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Kristen ITC" panose="03050502040202030202" pitchFamily="66" charset="0"/>
                <a:sym typeface="Concert One"/>
              </a:rPr>
              <a:t>Sunglasses </a:t>
            </a:r>
          </a:p>
        </p:txBody>
      </p:sp>
      <p:sp>
        <p:nvSpPr>
          <p:cNvPr id="10" name="Title 3">
            <a:extLst>
              <a:ext uri="{FF2B5EF4-FFF2-40B4-BE49-F238E27FC236}">
                <a16:creationId xmlns:a16="http://schemas.microsoft.com/office/drawing/2014/main" id="{D722AF6A-7496-6177-CC59-AF36C71051DF}"/>
              </a:ext>
            </a:extLst>
          </p:cNvPr>
          <p:cNvSpPr txBox="1">
            <a:spLocks/>
          </p:cNvSpPr>
          <p:nvPr/>
        </p:nvSpPr>
        <p:spPr>
          <a:xfrm>
            <a:off x="8366861" y="4923612"/>
            <a:ext cx="2760452" cy="3660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Concert One"/>
              <a:buNone/>
              <a:defRPr sz="28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>
              <a:buClr>
                <a:srgbClr val="B44141"/>
              </a:buClr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Kristen ITC" panose="03050502040202030202" pitchFamily="66" charset="0"/>
                <a:sym typeface="Concert One"/>
              </a:rPr>
              <a:t>T-shirt</a:t>
            </a:r>
          </a:p>
        </p:txBody>
      </p:sp>
      <p:pic>
        <p:nvPicPr>
          <p:cNvPr id="5" name="صورة 4" descr="tiger-02.jpg">
            <a:extLst>
              <a:ext uri="{FF2B5EF4-FFF2-40B4-BE49-F238E27FC236}">
                <a16:creationId xmlns:a16="http://schemas.microsoft.com/office/drawing/2014/main" id="{FDD62490-42F7-6257-BEC8-B6155316B5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9289" y="2191084"/>
            <a:ext cx="2435678" cy="1984204"/>
          </a:xfrm>
          <a:prstGeom prst="rect">
            <a:avLst/>
          </a:prstGeom>
        </p:spPr>
      </p:pic>
      <p:pic>
        <p:nvPicPr>
          <p:cNvPr id="6" name="صورة 5" descr="tropical-colors-parrot-normal.jpg">
            <a:extLst>
              <a:ext uri="{FF2B5EF4-FFF2-40B4-BE49-F238E27FC236}">
                <a16:creationId xmlns:a16="http://schemas.microsoft.com/office/drawing/2014/main" id="{8C97783B-84E5-282A-24B9-AE45F9B474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18665" y="2380761"/>
            <a:ext cx="2760452" cy="1794528"/>
          </a:xfrm>
          <a:prstGeom prst="rect">
            <a:avLst/>
          </a:prstGeom>
        </p:spPr>
      </p:pic>
      <p:pic>
        <p:nvPicPr>
          <p:cNvPr id="11" name="صورة 10" descr="t-shirt-quilt3oct01.JPG">
            <a:extLst>
              <a:ext uri="{FF2B5EF4-FFF2-40B4-BE49-F238E27FC236}">
                <a16:creationId xmlns:a16="http://schemas.microsoft.com/office/drawing/2014/main" id="{CFC90788-7BCB-46F1-A3B1-EC5C0B0456E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09341" y="2191084"/>
            <a:ext cx="2760453" cy="1794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5408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G2 - Unit 2 | Baamboozle - Baamboozle | The Most Fun Classroom Games!">
            <a:extLst>
              <a:ext uri="{FF2B5EF4-FFF2-40B4-BE49-F238E27FC236}">
                <a16:creationId xmlns:a16="http://schemas.microsoft.com/office/drawing/2014/main" id="{6C908C79-D05D-4638-2EE1-2B0E67EDDC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9905" y="668189"/>
            <a:ext cx="2177092" cy="1367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3">
            <a:extLst>
              <a:ext uri="{FF2B5EF4-FFF2-40B4-BE49-F238E27FC236}">
                <a16:creationId xmlns:a16="http://schemas.microsoft.com/office/drawing/2014/main" id="{47DD87EB-208E-9378-F866-6032640A7154}"/>
              </a:ext>
            </a:extLst>
          </p:cNvPr>
          <p:cNvSpPr txBox="1">
            <a:spLocks/>
          </p:cNvSpPr>
          <p:nvPr/>
        </p:nvSpPr>
        <p:spPr>
          <a:xfrm>
            <a:off x="2115867" y="4828722"/>
            <a:ext cx="2062522" cy="3660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Concert One"/>
              <a:buNone/>
              <a:defRPr sz="28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>
              <a:buClr>
                <a:srgbClr val="B44141"/>
              </a:buClr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Kristen ITC" panose="03050502040202030202" pitchFamily="66" charset="0"/>
                <a:sym typeface="Concert One"/>
              </a:rPr>
              <a:t>Jacket </a:t>
            </a:r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E953D90A-51DF-A4B3-F2D7-EF4E51379C0C}"/>
              </a:ext>
            </a:extLst>
          </p:cNvPr>
          <p:cNvSpPr txBox="1">
            <a:spLocks/>
          </p:cNvSpPr>
          <p:nvPr/>
        </p:nvSpPr>
        <p:spPr>
          <a:xfrm>
            <a:off x="4796288" y="4828722"/>
            <a:ext cx="2760452" cy="3660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Concert One"/>
              <a:buNone/>
              <a:defRPr sz="28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>
              <a:buClr>
                <a:srgbClr val="B44141"/>
              </a:buClr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Kristen ITC" panose="03050502040202030202" pitchFamily="66" charset="0"/>
                <a:sym typeface="Concert One"/>
              </a:rPr>
              <a:t>Jeans  </a:t>
            </a:r>
          </a:p>
        </p:txBody>
      </p:sp>
      <p:sp>
        <p:nvSpPr>
          <p:cNvPr id="10" name="Title 3">
            <a:extLst>
              <a:ext uri="{FF2B5EF4-FFF2-40B4-BE49-F238E27FC236}">
                <a16:creationId xmlns:a16="http://schemas.microsoft.com/office/drawing/2014/main" id="{D722AF6A-7496-6177-CC59-AF36C71051DF}"/>
              </a:ext>
            </a:extLst>
          </p:cNvPr>
          <p:cNvSpPr txBox="1">
            <a:spLocks/>
          </p:cNvSpPr>
          <p:nvPr/>
        </p:nvSpPr>
        <p:spPr>
          <a:xfrm>
            <a:off x="8366861" y="4923612"/>
            <a:ext cx="2760452" cy="3660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Concert One"/>
              <a:buNone/>
              <a:defRPr sz="28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>
              <a:buClr>
                <a:srgbClr val="B44141"/>
              </a:buClr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Kristen ITC" panose="03050502040202030202" pitchFamily="66" charset="0"/>
                <a:sym typeface="Concert One"/>
              </a:rPr>
              <a:t>Cap </a:t>
            </a:r>
          </a:p>
        </p:txBody>
      </p:sp>
      <p:pic>
        <p:nvPicPr>
          <p:cNvPr id="2" name="صورة 1">
            <a:extLst>
              <a:ext uri="{FF2B5EF4-FFF2-40B4-BE49-F238E27FC236}">
                <a16:creationId xmlns:a16="http://schemas.microsoft.com/office/drawing/2014/main" id="{E56E0F9A-A883-6A07-D246-4CB16625D08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7036"/>
          <a:stretch/>
        </p:blipFill>
        <p:spPr>
          <a:xfrm>
            <a:off x="1903364" y="2404463"/>
            <a:ext cx="2275025" cy="1848359"/>
          </a:xfrm>
          <a:prstGeom prst="rect">
            <a:avLst/>
          </a:prstGeom>
        </p:spPr>
      </p:pic>
      <p:pic>
        <p:nvPicPr>
          <p:cNvPr id="4" name="صورة 3" descr="29366343.EasternBoxTurtle2.jpg">
            <a:extLst>
              <a:ext uri="{FF2B5EF4-FFF2-40B4-BE49-F238E27FC236}">
                <a16:creationId xmlns:a16="http://schemas.microsoft.com/office/drawing/2014/main" id="{5A08611B-A967-F5F8-470A-E3D7014B22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39001" y="2404462"/>
            <a:ext cx="2275026" cy="1848360"/>
          </a:xfrm>
          <a:prstGeom prst="rect">
            <a:avLst/>
          </a:prstGeom>
        </p:spPr>
      </p:pic>
      <p:pic>
        <p:nvPicPr>
          <p:cNvPr id="8" name="صورة 7" descr="7916721454612883.jpg">
            <a:extLst>
              <a:ext uri="{FF2B5EF4-FFF2-40B4-BE49-F238E27FC236}">
                <a16:creationId xmlns:a16="http://schemas.microsoft.com/office/drawing/2014/main" id="{08A69D43-056C-17B9-EC69-804159F2C8C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5200" r="94600">
                        <a14:foregroundMark x1="94600" y1="48400" x2="94600" y2="48400"/>
                        <a14:foregroundMark x1="5200" y1="72800" x2="5200" y2="72800"/>
                        <a14:foregroundMark x1="42400" y1="23800" x2="40400" y2="44800"/>
                        <a14:foregroundMark x1="47800" y1="32000" x2="47800" y2="32000"/>
                        <a14:foregroundMark x1="48200" y1="23800" x2="47200" y2="42600"/>
                        <a14:foregroundMark x1="47200" y1="42600" x2="37600" y2="45000"/>
                        <a14:foregroundMark x1="37600" y1="45000" x2="39600" y2="25000"/>
                        <a14:foregroundMark x1="39600" y1="25000" x2="46000" y2="232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13613" y="2404462"/>
            <a:ext cx="2828402" cy="1848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1543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G2 - Unit 2 | Baamboozle - Baamboozle | The Most Fun Classroom Games!">
            <a:extLst>
              <a:ext uri="{FF2B5EF4-FFF2-40B4-BE49-F238E27FC236}">
                <a16:creationId xmlns:a16="http://schemas.microsoft.com/office/drawing/2014/main" id="{6C908C79-D05D-4638-2EE1-2B0E67EDDC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9905" y="668189"/>
            <a:ext cx="2177092" cy="1367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3">
            <a:extLst>
              <a:ext uri="{FF2B5EF4-FFF2-40B4-BE49-F238E27FC236}">
                <a16:creationId xmlns:a16="http://schemas.microsoft.com/office/drawing/2014/main" id="{47DD87EB-208E-9378-F866-6032640A7154}"/>
              </a:ext>
            </a:extLst>
          </p:cNvPr>
          <p:cNvSpPr txBox="1">
            <a:spLocks/>
          </p:cNvSpPr>
          <p:nvPr/>
        </p:nvSpPr>
        <p:spPr>
          <a:xfrm>
            <a:off x="2115867" y="4828722"/>
            <a:ext cx="2062522" cy="3660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Concert One"/>
              <a:buNone/>
              <a:defRPr sz="28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>
              <a:buClr>
                <a:srgbClr val="B44141"/>
              </a:buClr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Kristen ITC" panose="03050502040202030202" pitchFamily="66" charset="0"/>
                <a:sym typeface="Concert One"/>
              </a:rPr>
              <a:t>Hat  </a:t>
            </a:r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E953D90A-51DF-A4B3-F2D7-EF4E51379C0C}"/>
              </a:ext>
            </a:extLst>
          </p:cNvPr>
          <p:cNvSpPr txBox="1">
            <a:spLocks/>
          </p:cNvSpPr>
          <p:nvPr/>
        </p:nvSpPr>
        <p:spPr>
          <a:xfrm>
            <a:off x="4796288" y="4828722"/>
            <a:ext cx="2760452" cy="3660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Concert One"/>
              <a:buNone/>
              <a:defRPr sz="28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>
              <a:buClr>
                <a:srgbClr val="B44141"/>
              </a:buClr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Kristen ITC" panose="03050502040202030202" pitchFamily="66" charset="0"/>
                <a:sym typeface="Concert One"/>
              </a:rPr>
              <a:t>Blouse  </a:t>
            </a:r>
          </a:p>
        </p:txBody>
      </p:sp>
      <p:sp>
        <p:nvSpPr>
          <p:cNvPr id="10" name="Title 3">
            <a:extLst>
              <a:ext uri="{FF2B5EF4-FFF2-40B4-BE49-F238E27FC236}">
                <a16:creationId xmlns:a16="http://schemas.microsoft.com/office/drawing/2014/main" id="{D722AF6A-7496-6177-CC59-AF36C71051DF}"/>
              </a:ext>
            </a:extLst>
          </p:cNvPr>
          <p:cNvSpPr txBox="1">
            <a:spLocks/>
          </p:cNvSpPr>
          <p:nvPr/>
        </p:nvSpPr>
        <p:spPr>
          <a:xfrm>
            <a:off x="8013611" y="4923612"/>
            <a:ext cx="2760452" cy="3660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Concert One"/>
              <a:buNone/>
              <a:defRPr sz="28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>
              <a:buClr>
                <a:srgbClr val="B44141"/>
              </a:buClr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Kristen ITC" panose="03050502040202030202" pitchFamily="66" charset="0"/>
                <a:sym typeface="Concert One"/>
              </a:rPr>
              <a:t>Sweater </a:t>
            </a:r>
          </a:p>
        </p:txBody>
      </p:sp>
      <p:pic>
        <p:nvPicPr>
          <p:cNvPr id="5" name="صورة 4" descr="Clay-colored-Sparrow-nest-by-L.D.-Igl-USGS.jpg">
            <a:extLst>
              <a:ext uri="{FF2B5EF4-FFF2-40B4-BE49-F238E27FC236}">
                <a16:creationId xmlns:a16="http://schemas.microsoft.com/office/drawing/2014/main" id="{0AB47612-58DC-45AF-21A7-FF35EE0369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5866" y="2369954"/>
            <a:ext cx="2062522" cy="1848362"/>
          </a:xfrm>
          <a:prstGeom prst="rect">
            <a:avLst/>
          </a:prstGeom>
        </p:spPr>
      </p:pic>
      <p:pic>
        <p:nvPicPr>
          <p:cNvPr id="6" name="صورة 5" descr="fish--the-animal-kingdom-251177_1024_768.jpg">
            <a:extLst>
              <a:ext uri="{FF2B5EF4-FFF2-40B4-BE49-F238E27FC236}">
                <a16:creationId xmlns:a16="http://schemas.microsoft.com/office/drawing/2014/main" id="{8CF0BEE9-9227-1EE6-1EF8-193087879F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64738" y="2369954"/>
            <a:ext cx="2062523" cy="1848362"/>
          </a:xfrm>
          <a:prstGeom prst="rect">
            <a:avLst/>
          </a:prstGeom>
        </p:spPr>
      </p:pic>
      <p:pic>
        <p:nvPicPr>
          <p:cNvPr id="9" name="صورة 8" descr="sweater.jpg">
            <a:extLst>
              <a:ext uri="{FF2B5EF4-FFF2-40B4-BE49-F238E27FC236}">
                <a16:creationId xmlns:a16="http://schemas.microsoft.com/office/drawing/2014/main" id="{0E8B2437-C0AE-51FF-D248-003BA8D1C9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13611" y="2212676"/>
            <a:ext cx="2760452" cy="1860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5519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10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733176575"/>
</p:tagLst>
</file>

<file path=ppt/theme/theme1.xml><?xml version="1.0" encoding="utf-8"?>
<a:theme xmlns:a="http://schemas.openxmlformats.org/drawingml/2006/main" name="1_Notebook Lesson by Slidesgo">
  <a:themeElements>
    <a:clrScheme name="Simple Light">
      <a:dk1>
        <a:srgbClr val="595959"/>
      </a:dk1>
      <a:lt1>
        <a:srgbClr val="F1C232"/>
      </a:lt1>
      <a:dk2>
        <a:srgbClr val="595959"/>
      </a:dk2>
      <a:lt2>
        <a:srgbClr val="A8D68C"/>
      </a:lt2>
      <a:accent1>
        <a:srgbClr val="F1C232"/>
      </a:accent1>
      <a:accent2>
        <a:srgbClr val="B44141"/>
      </a:accent2>
      <a:accent3>
        <a:srgbClr val="F1C232"/>
      </a:accent3>
      <a:accent4>
        <a:srgbClr val="DF7070"/>
      </a:accent4>
      <a:accent5>
        <a:srgbClr val="7A9E64"/>
      </a:accent5>
      <a:accent6>
        <a:srgbClr val="595959"/>
      </a:accent6>
      <a:hlink>
        <a:srgbClr val="59595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2869</TotalTime>
  <Words>121</Words>
  <Application>Microsoft Office PowerPoint</Application>
  <PresentationFormat>شاشة عريضة</PresentationFormat>
  <Paragraphs>48</Paragraphs>
  <Slides>15</Slides>
  <Notes>4</Notes>
  <HiddenSlides>0</HiddenSlides>
  <MMClips>3</MMClips>
  <ScaleCrop>false</ScaleCrop>
  <HeadingPairs>
    <vt:vector size="6" baseType="variant">
      <vt:variant>
        <vt:lpstr>الخطوط المستخدمة</vt:lpstr>
      </vt:variant>
      <vt:variant>
        <vt:i4>8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15</vt:i4>
      </vt:variant>
    </vt:vector>
  </HeadingPairs>
  <TitlesOfParts>
    <vt:vector size="24" baseType="lpstr">
      <vt:lpstr>Anonymous Pro</vt:lpstr>
      <vt:lpstr>Arial</vt:lpstr>
      <vt:lpstr>Calibri</vt:lpstr>
      <vt:lpstr>Comic Sans MS</vt:lpstr>
      <vt:lpstr>Coming Soon</vt:lpstr>
      <vt:lpstr>Concert One</vt:lpstr>
      <vt:lpstr>Kristen ITC</vt:lpstr>
      <vt:lpstr>Roboto Mono Regular</vt:lpstr>
      <vt:lpstr>1_Notebook Lesson by Slidesgo</vt:lpstr>
      <vt:lpstr>Welcome to class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 to class</dc:title>
  <dc:creator>حنان الحويطي</dc:creator>
  <cp:lastModifiedBy>محمد زايد</cp:lastModifiedBy>
  <cp:revision>58</cp:revision>
  <dcterms:created xsi:type="dcterms:W3CDTF">2021-12-11T08:16:24Z</dcterms:created>
  <dcterms:modified xsi:type="dcterms:W3CDTF">2023-09-02T17:45:10Z</dcterms:modified>
</cp:coreProperties>
</file>