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9B7CFF-0662-C368-DA07-E2243EEA8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C8581-38B3-2BDF-DE02-51F676F47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751D3-A3B8-C72F-4E55-D54E9781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CA3EA8-67A7-BA0F-5E47-0B8FEFF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EC8D35-799E-4E96-3281-F1C721D6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5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9A8754-B4C8-1B6C-F498-6CEA3D09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110F6C7-EABC-4F73-B494-56C3BBEB0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8B1459-096F-0AEC-6BBC-52B01DC8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5FC5B8-2DAF-B740-5B52-B777FCFD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DE56DD-CC26-2D80-025C-B227FBB9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BDC504-BA0E-19D9-10E4-A3BF7EFAB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9B2F6B-0293-F143-6289-CDFF32B1B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B171DF-67BB-5189-2D7C-FF7EC1BA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759A3C-4F1F-073F-1E36-4A337A6D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A43369-56D5-6A20-63B0-DE5B9527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38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3D7637-2504-7C1D-CC76-F9E03047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1FE59C-47CA-F4CC-94A7-0EB7FCF7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2D5848-CEF9-09AB-5B04-14174E96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0BA3A9-10E8-D413-8B86-64B3B610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04C032-AFD9-9CA1-77B1-F69F597B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73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33A2E7-ACCA-86CF-075E-2B2E93A7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57C98C-F9AA-0CA1-F5A2-48A1AD7C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7E07D9-3B1B-6419-C52E-29C057EA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ABA100-8E83-79AE-7169-22A3087A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CA1FEF-D73B-076A-8247-C773D216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71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061995-A255-85B8-6C86-B1B0A384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F55F61-BD8B-498C-A4CB-8AEA64A87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DC99F3-2BD9-3503-BA51-26B4181A7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EF218F-743D-A99A-512B-9C1CCD8F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1DA0EF-E731-83A6-C2A7-04BC6D20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0D524E-F39B-4E42-EAB3-798D1AC5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5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E70411-8487-6AF1-555A-F440EBE6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ED9E4A-1346-1585-5D54-1B99E1E70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22AB226-1348-AE71-17F4-25735F1FA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17F0123-4BAE-ED25-9622-AFDEE1B91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F1F3893-4ADB-39D0-F992-0A860A6BB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D884872-3A33-B812-FE3A-C00C8597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9D37E7B-54B9-EB81-44A9-9C1FF20B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BE1A33-E666-22F9-747F-959B749C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87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494F1D-7C66-A6AF-8975-89607049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2A94D41-39AD-A6AC-65D9-25E8A5DE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695CF06-AE99-A98E-48C6-B6778A4E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081D3E2-687D-A590-DE5E-14FC670B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63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A834295-9974-19AA-0DA1-81ACF5A5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3D1E8E7-6494-DE8F-5B8C-E0B8E063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8E12E7-BF70-FC32-779F-45205D7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399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7A041F-2C92-97CC-6C4E-1ACA92ED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CD25A1-8B98-AB57-F1E8-F1513773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1E1C723-E257-C6F2-D8E5-1CD94B2AE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0134E2-559D-E982-743C-686F94EC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1BCBAF3-8903-6EF7-AB97-FE4099CA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0F4EF29-8AD8-6E53-E355-95422B7D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1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91FB10-0FBD-92CB-1AF0-CF5F1AA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BF107FE-37EB-4493-2EDC-74D362EAB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ED4C85-1274-BCB9-8C98-1CCE80D55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CA571B-590C-1D83-C3C7-F79E4DAF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3BD786-FA56-E24E-19AF-65722C4E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B256E4-2D21-9F7A-25E9-BE0F1768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49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5A639-1BAD-3FB6-4D1B-4C3651C4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B8C05E6-460A-2C18-C30E-72509866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7A6C6C-E74B-FF9E-391B-72FC13C35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751AC-CFF7-284E-B713-546F78EB1913}" type="datetimeFigureOut">
              <a:rPr lang="ar-SA" smtClean="0"/>
              <a:t>4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66F20B-2B58-5C25-9E4F-5B80A9FF8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DDFED-8339-4D90-C8E9-B1CE46462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DFEE-98C5-BD45-8092-1A0ECBAB5A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46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AD65C0E-453B-ED8B-4952-7971E0BE9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C8A7772-AB1B-F575-5017-A23CCC348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91B3C55-3DB7-6151-3B38-943E0DF2F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9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42716CB-2E11-1A2C-F2DB-730AA971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F0D6B00-21ED-69A9-36A3-0EC10231E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E0A955D-190D-EEB1-80DE-21C09542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24F2E4C-E5C8-4694-4993-6397FBD4E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23247A2-76EF-3CF4-AA07-911941833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163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بن الحربي</dc:creator>
  <cp:lastModifiedBy>ماجد بن الحربي</cp:lastModifiedBy>
  <cp:revision>1</cp:revision>
  <dcterms:created xsi:type="dcterms:W3CDTF">2022-10-29T17:47:40Z</dcterms:created>
  <dcterms:modified xsi:type="dcterms:W3CDTF">2022-10-29T17:55:33Z</dcterms:modified>
</cp:coreProperties>
</file>