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174D3E-A1F9-4BBB-B447-4B6035CE1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AA7694-F8B0-4B8E-B43A-C9275A902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7F6332-CA38-4122-B7F9-386B47B6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69839B-3706-447B-9046-792CDF47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29974B-79A4-4700-AFCD-B9817778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594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CDEF8D-92FF-4D18-849B-B257E615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00F9318-0807-4BDB-9879-CDBA7CC74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F42483-0C0D-4B52-A8AC-4B86F5B9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F85605-2FD0-4F54-85EA-6F1EC8BA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AB4497-99BB-49C7-9B1C-D7F0AB60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9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0192C3A-9F09-4A52-BE44-E38D929A4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C3CB358-7FE0-4C03-BA42-9003A1169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11E5BC-797A-4552-B854-982D4F84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977C41-D145-456E-AE33-FE44BCD7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FEB6E2-5DA2-4762-BEB4-3C736211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8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01C2CA-244D-412E-AE5B-211BD233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7B3968-A7BF-4D1F-80EB-38E9E1692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EE6975-7353-429F-9B01-500F6C9D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2ADFE1-8717-437F-ABF7-723E92A4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9FA1A8-5861-49EB-A22D-B5EFBF35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511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EEB8D4-9393-4DB3-8733-B11DB37B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42B45B5-3191-443B-B5D3-ABCFFE0C8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1946D2-6499-471B-BBAC-D1352056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F92F4C-9D44-4312-8818-1B71D1DF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E9A9C-7E62-4B00-800E-F833D720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75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A9CF-2277-4585-AB92-18C41CCF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675C9D-64D5-477D-A806-8059B3BEA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2894331-F2D7-4D1E-B965-02728AA80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44F470-8BE6-4E11-8F94-9E1BD87E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5176212-A968-4259-966D-36D5817E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F76134-4757-4F97-B3CE-7AA379FC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13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8ABE40-4200-4E14-870B-72F8A2C3C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A81AD-ED09-436F-B3A8-342313F0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7427B4E-B0F2-4AB8-9356-47B11E530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AAA0CCB-5FF2-4213-BF56-06496A35E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6FF73BB-1EC8-47C8-AE1F-D487B426B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CA0F104-1DFD-4254-8C91-0DBA8884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994173E-2E77-4937-8BC4-FBB9DBA8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2EAEFC7-6EFF-4E18-BEE5-23AB6B41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047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245A08-F2F6-4D16-94EB-64BF5DBD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5E5309A-FAAA-48B1-8576-9F1470C4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DA11BB5-DBF5-4515-AE73-A6E3E3AA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AEBD229-BC6C-4528-99D2-672A472C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982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F5C2D37-5A1C-4F17-94E1-0EA17A24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E5F3CE7-3E1B-49CE-9FFA-FC035D0B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0BB222-A4A2-4E31-A488-BE49CAC4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798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3DA080-FE77-4FB5-AEB9-DF61D8D5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FBDEA4-A505-4D93-AA8E-20215133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69BB2B4-13AA-497C-8985-9C891F586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195376-53EB-4EA9-BE24-22F88397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D14761E-DCF5-4A4B-AF17-B2974390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CED41F-C33F-41D9-A5A9-9D6E44F6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49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9E79BF-E2C0-477A-ADE8-BB769436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1EFC476-B434-4FFA-A556-1D3AC95F8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8A0F410-7CFA-4440-A5C1-DB1F8DCCD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9848FD-0FDF-48D3-8FE6-85BFA651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944D5D-020E-42AD-844D-F6620C1F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7CB9384-0C49-4913-B116-432D9FEE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360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9690B43-6D79-4271-BD02-CFAD568F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2FA8C0-CD18-4257-969B-8B0A6510B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2B724F-7ED9-4E36-A93D-EB42B9A46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4BF3A-0C8F-4615-AF29-A8DC80A8212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0CA355-577F-4127-8671-5D6631C9C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5988D0-3C38-41B5-8DD1-1FE47C7E1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47B5-FAC7-48BA-87C4-4A702E89BB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69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FEDED09-6585-468E-9811-544A6563D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6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5563423-8D8F-4059-AB2D-A1258EE46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3FF065F-5144-4AF7-8E1F-CCF71EB04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E4EBC09-B025-4D4C-B883-F1262E13B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7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AFD7651-A8A6-40B3-A509-73526CCFE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6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573E383-4D08-459F-9ED8-E38120A34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9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9A4DF54-3A76-411D-977B-FE2163AAA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3460411-394E-4228-B238-E3482C4DA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0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656B137-84CF-4880-82B5-AD9BF6BBD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0E97060-54F6-4D1D-86B6-1906785F6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33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0F30D35-AF5D-4C37-A718-157EE4658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C589B95-7463-4E34-B9F6-2FFEAD954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6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599EF8-443C-44C1-9C03-C934E375B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5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B33AA1-F5F1-4893-9C62-CA58E6911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F8E4D9E-05B9-46F8-869F-3AFA119A3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1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EDD709F-15E1-4FA4-9446-52D2FA123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0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A9C12CB-D6A5-4B8F-A9A8-321597969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3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324C8C-92BE-4497-A378-2D41AA036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0226B4-3C16-45B8-8585-F185F8B7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2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97D59-346A-4184-9C02-220F5D0F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AD72D1-7900-44FA-8A67-741692BB3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C24061-1857-4B77-8082-5CC8863F3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088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شاشة عريضة</PresentationFormat>
  <Paragraphs>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2021-10-28T08:04:19Z</dcterms:created>
  <dcterms:modified xsi:type="dcterms:W3CDTF">2021-10-28T08:08:49Z</dcterms:modified>
</cp:coreProperties>
</file>