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2912C4-ADAF-4073-8907-9ABD759A9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F456C5-9290-4F98-AE33-CF8B965C5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E2C992-03CD-4461-8028-71FDF68C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A5B63C-F8C0-4E94-8D76-DAAC1C76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3A1DE0-87F9-4A22-9CB2-6A5048DC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20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2C3BF5-8039-42FD-98E2-8153C57F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CC45DC1-8A85-4A1E-9A0A-FEFC33A4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65E3D6-AE55-4EE0-A8DC-0163F1CF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F45FF4-4638-45BD-B805-5B428A45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F702F2-AD33-435D-B13F-D9CD491D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812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D8A55BC-E26D-423E-8BB4-8EDADA94A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090ADC2-C962-4281-B72A-DBDE99E06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20B478-0AA1-4886-9566-79B96B12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A803C9-938E-410C-BFB2-AEAABCE9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EFFC6B-A75E-423A-999C-FBB06262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058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0B363C-E179-4922-B1EA-1AED4D17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0C58C7-D4DE-41C3-B12B-E1D96CA71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7C7D2B-BC58-4C42-8A2E-723CEDE7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4F8A8B-D1E1-4E46-A707-5F755112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86D59-849A-4F9D-9F54-4BDA80D5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599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3347-4D3B-493F-AE0F-6C1389A3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41AB56-5862-4116-8659-4EA3A5B4F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F8E929-4939-49BF-A272-26860DA0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FDB2C8-0D70-4A99-BBE1-BCA39A1E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61A623-2071-47C2-8659-EF3A29B0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226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9EF26-A4A2-419F-A7ED-365029C6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A61437-141E-4CE5-B9C1-52EE4F6CC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5B3D42-5D1A-4374-9FE2-884EB4756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CB9AF4-C107-48CD-B545-69936486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868F755-5F9D-4ADB-9CF9-D69E159F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3083A2-ABED-42C6-BCEA-4A701197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184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8FB59-234B-4FAF-AAAF-C52950EB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E666052-2007-4E25-BDC1-F25308831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58D5A03-56B5-4844-B82C-746571E14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E0AEFF6-78E4-41AA-B8A7-8755E08E5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53854B3-2ADA-4B21-8F49-823F3D4BF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FE0E89E-0ED6-4E99-BCD4-178BBFED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46915B1-C9DD-4EFE-A8CB-73EE3800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4850D83-52F7-45C5-98BF-5CF06190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848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A11EE0-7FD6-4E28-B79E-F33F1DE0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3C0C8C6-85D4-4476-89F5-7926D879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B9474AE-498D-4F31-ACAB-017CC99A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8F1E57-42D1-4C83-854C-235FE921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18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C164AA7-09A8-4C06-A56C-26521FE5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D1F1CD7-6F26-494F-A089-99DDDEB9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0890C0F-E739-4735-92E8-87B6B801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990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715E07-689A-4F87-B3BE-27998294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6890E7-8D41-4189-9B45-F203C003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0167F34-8AB1-48B4-BA10-7D5E1DD72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2C32FFB-D537-48BC-93D4-78480624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F02389-E7E4-49C0-8172-FDF49EA4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761E08-4D4D-4EC9-AA77-E9CF72D5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440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259BC8-4147-439F-B2AE-9424A2DC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8FE3285-8EC7-41E0-B753-776E3F6B6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E4DFFA-5201-4F13-B817-B64FED56F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F47E91-389C-4356-ABDA-5A815C9E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2533032-A118-447F-84B3-6E14B407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52D515D-66C4-4EC0-B7D9-E85A16A5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86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17B5C9-BE2B-4E93-A8CF-A478A610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B7A6004-B0A4-4771-8F38-15C9F4F9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C9E9E3-8915-4610-AE5A-14FF4D28D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1C9D-EDC6-456F-B634-D8DDDE8D0154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FE3BEB-FF99-443D-8773-960A11C4C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BA7329-177E-4182-8ECB-61D157DC5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8364-8AD7-44AB-9B21-D2961C7E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815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1346B82-F7E5-4011-ACD8-1F48151D9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5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F2C6956-3D21-4BD3-8AAA-9F6021E86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9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79CF7C9-2DAF-4B66-8224-6C0079EB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51CE229-E459-4BEA-A90B-C36CDED9B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22D5E4-64B4-4550-BCDF-69AF3E386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247C2CC-F736-4A10-87FC-46345D187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7597A7C-4BBC-49CF-98C0-852A49C0E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1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9DD48CC-7FFE-46DF-BA72-8C98A40CC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5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23CF0F0-8CE9-48BF-B328-6489929B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C15B35C-967A-460A-837B-792C3DF75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7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100027E-D44B-4D9C-8C24-AA11E6C43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6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A1414A-9ABD-482C-A823-2EC110301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92F6FE-6608-470D-A6F6-08A33089C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2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6607888-12AB-4953-90A4-C8B3B135A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7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5CEE50B-7D9A-41E4-832B-AFC366B5A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B7E5DA2-413E-41D3-975F-089DABE32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1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86F6C0B-8E03-4D47-A353-05774A87E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1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276C0-D9AC-49A7-ADC4-8197B8C9B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0761D-4710-4C38-9EF9-062A23275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35E126C-4AAB-497E-AD24-9BF8CB078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524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2021-10-28T19:58:48Z</dcterms:created>
  <dcterms:modified xsi:type="dcterms:W3CDTF">2021-10-28T20:02:15Z</dcterms:modified>
</cp:coreProperties>
</file>