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6BEAF4-EC55-47A7-9520-B0965FD02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D9B6ED6-0AA2-4C01-A3D6-67C2608A5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4DDAB2-073C-4D9E-9A1C-F9FD7A81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D26C2D-3683-4257-83E1-2B4EAA4C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6B4D36-B1F3-4DE9-AFF1-4B5AE561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75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FB5357-5E46-48F7-B024-1E76EE15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65069F-325F-4288-8B21-583520AD7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101C5A-6F39-4676-8C95-83327A39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C20138-C09E-4BEE-8A41-10FD1AD2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DF7D95-C79E-4811-877D-A73030DB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58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1389B11-85D5-4665-8478-2E332ABFB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BA8AC0E-7ACD-4A1D-BCF9-EC5EFCCB8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E5C065-4EEE-4445-BC7C-4B0433DE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DF70BC-DDB5-4B7B-89D9-B7E44B8C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C45BAD-8CC1-4D6F-8924-16F54D71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9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17D4EA-2F4B-4D59-A46A-3C84B63B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D3F270-AAE0-4755-AA9F-D02D5725A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B2857A-4746-4C77-A23A-EA3C9F56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BE3C26-2094-4990-8CBF-BC800AD9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91142A-DA87-4C61-BBCE-21A4A597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947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DA6198-A042-481A-9FB2-3A8F7786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7A5CE8-83EE-4CD1-AA1B-5FADAEB59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6BB6BE-AF89-4E0F-A423-3AAAB30B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E7E357-FBC0-4DD6-9EC0-B428BAE1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5ACC38-0675-43DB-A9A7-FA9DEF29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52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29C160-8CE7-4E72-B24F-61F8F18F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ADDE20-CCB4-4CE7-AE9B-714B11F58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9256C6-1BDE-4272-9F89-4FEC69ACE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FF1ECC-268C-4210-8922-C6C3E991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4F8C37-FE1D-40F3-8576-547F98D7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2E5CA8-3FEC-4221-8085-8407E807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179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1701C8-8722-4CB8-876A-BEFDC0A5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D9668B-A30F-4935-89C7-C07B628CD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E3FB1E-5F14-4568-B1F1-0288CE299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850FA48-7E15-46D7-B310-FC3601CCC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76F231F-30F7-4631-80A0-D72AA34D9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D644C99-6F3C-42E8-A651-7B9DF279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2C8870C-7E05-4942-8A9D-D2321C24C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376F4EE-590E-42E9-A408-B8B04A18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4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183EEF-F9C9-4DFE-AD05-43C73BD0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805E45-079F-42D7-871E-1695BC69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91179D6-C047-4D98-AFF9-D6C6DE15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51D65CE-2EC0-4F1F-BFF8-1D25A388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975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A52C5A6-4CFD-462A-9306-84904713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3BB3C95-4FCF-4992-A300-9433C284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E71171-9C7C-4C22-8A31-05B1CF53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798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F4428E-8573-4023-8BA3-0441F6F5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5C4279-D8F0-40CD-8698-EA899059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6B375CF-1490-4FF9-A485-3B2CB7784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6F7FBA-B30F-43E5-9AC7-94E90A40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605820-5A30-486D-ADA6-CFC51D0B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41FD8D-40B9-430B-BE77-80C9A24E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53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ADDE95-2259-41BF-BA43-9F188E76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B28995A-01D1-48CE-AB4E-F3EBB7479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698A3F7-9E19-4696-B1D7-D07BAA5F9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313189E-A616-48D9-A37E-F6D0447E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938E48-FABB-4F9E-9089-8F022ED2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C3697C-9D5B-47C6-9796-CBA7B821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320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A90E26E-0B05-4882-8E02-BE4949C6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AF9958-546F-48B6-B916-96F1A839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59B8D2-A150-43FD-AE8C-07B1E4BEF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7B66-A320-4AB1-97DE-6AD610933676}" type="datetimeFigureOut">
              <a:rPr lang="ar-SA" smtClean="0"/>
              <a:t>26/03/43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C179BB-684B-4457-9DA6-7D5EE3023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40324C-51C2-4822-94FE-5BABFA912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C8AE-D12B-4295-BDA9-15D6EF23CA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07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B3D717-D493-4C96-AAA9-042162DA7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7EEECD-A909-4D25-9CB3-3E40E909A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7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4C0DBA-476C-41FD-8EA9-55264E235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1A1B37-C8CB-4541-841E-370BC64F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AFAB92-960D-4A4E-9D88-1815B33D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5E6FAE-D391-4A80-A719-2639E10B3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3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46F3650-D64B-4F06-A3E4-383F31AAF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9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A25EC9-9B98-428C-B669-61A929D6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60D9C2-5D9D-435C-A6FC-A475625CC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1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06F5AB-1D0E-4433-8E1C-2B64C37B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5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0588D7-C873-4B77-90B5-CA83903AA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67DB70-59F6-47D1-9E0E-32ADBE136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CBFD33C-6480-453B-A168-5FCBE4E45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8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216C93-BA7C-4E3C-A722-4A33C4C37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2C9947-0391-4C6A-B34F-77672BA7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2710BB-88F9-4C7C-825B-073A586BF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AD98E4-E361-4765-B298-375AC1FB8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34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2021-11-01T14:33:48Z</dcterms:created>
  <dcterms:modified xsi:type="dcterms:W3CDTF">2021-11-01T14:38:58Z</dcterms:modified>
</cp:coreProperties>
</file>