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C1A6E-7812-43DF-B95B-0AA01301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224FEE-D8A1-4953-9057-2580C90C9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BF802-F2D9-4251-A56E-CB6B158C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FE2468-98D3-4F9F-A2B4-2FF50418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3DFAEC-4888-43BF-9D87-080A22C3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78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8E2E90-E6BE-4BC9-8EEF-69983EA2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3BA1F1-9F06-4E00-B30B-B54EBA443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883709-D38B-4CB8-A9DB-301B4CE5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3802AC-F410-41D2-9BA3-5B08D1E3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57E0CA-C6A6-48D6-8FB2-6C9CCD49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436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F1F165-BE41-4E66-8B20-93774FE02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FFF83E-E535-4DE2-8EFC-B6D5F262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1544F0-12F7-4278-9CD8-BE18AAE6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629547-F6F3-4AE6-8E06-A3ACF835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8A26D9-5330-4D29-9AAC-54D55408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643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38B6D2-2879-460B-8CB4-163ABEA0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5BB8FF-A9E7-4827-99CB-E5905366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787929-12D8-4E24-8D9C-A5DD2629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6E3F52-E994-4A00-9F0D-AF903896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20CEB4-19F4-40BE-B138-991A8681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488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D4BED-7C68-4867-951C-B4CC586D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00F896-142D-440B-9825-3417A4C18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DFF9EC-9F2C-4555-9E87-558280B4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0D4E8B-BBB1-46D6-AAE5-9A266324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E7592C-8467-4049-9833-712BE8E9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4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779DEE-3C37-44F9-BC9F-E87F2AD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9C87DB-A51C-4B70-B794-15ADF295F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4D4E67-3683-4E1E-9EA1-12BCF3DB0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7425E3-4958-407F-83D8-384AACB7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B31204-0E5A-4670-9BC4-691F2DD9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05CE9F-F27A-4286-81F3-E5E32E7D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381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904C8C-2362-4642-8F3C-AF3DD2D5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2230A33-4CB5-477F-9E5E-FAFFB836C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ECA957-8136-41B4-80F3-AA74266A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D3AEBEE-600A-4C46-B87E-6C1B9BDA2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7AF79BC-2EFD-439C-8E58-8C9A979A2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30A9183-DB91-4881-BDAA-1DC71FF8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35EAC0-7DC0-40DC-A750-B8B39A8A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5E9E0C5-085D-4CCB-B708-940839B7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974CC4-715B-415E-AF96-688B8B64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C3977FB-D776-41B6-9453-E70E216A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81FA0C-CF19-4DA9-97B6-12B00DD7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2609C70-BF50-4FB6-A128-C4E77105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77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B5A3FF0-D6F2-4785-B340-7517480A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C5206FF-B9B3-4AFB-9B28-5A528F9F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16C235-6DE9-447A-BE70-5C39A973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47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E6EDC5-A3D7-4000-8BC4-EA21B2DF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98E7DA7-3F04-4C72-85F1-0D60D1DA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DA94F3-E60B-4207-A362-E693F5F0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2DE1F3-A429-4731-98E8-423C332E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B38416-2157-453D-8176-A5CB8E72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A4E20D-751B-4CB6-89B7-C094FB63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4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225560-755B-4AB8-A4AF-5C4268AE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375A99-7022-4899-974F-BD2560B95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632060-40A7-4C71-9142-685C40D9B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244CE9-EC07-422E-BFBF-C99603F8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751914-D18E-4AF3-95D3-FD1629B7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E8F498-EAB1-466A-8341-72BBC42E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644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FEC14CB-B644-41E3-AF8B-0B5C6895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46497F-4845-48A4-B268-D94EB8E97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33080F-C350-4FEE-B96A-2DB5AF5A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8985-7C15-4DE8-BC04-7E1EE41F7146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0FCFD4-17C7-40D7-B878-A51668322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B184A5-F193-4BE8-909D-838E47BD4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F9C6-1C20-4F10-991B-0AC0F16024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4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68CF73E-62FE-4F43-B056-3E2AFD158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E10513-23AB-44DA-8168-3395A2A5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82B461-22A5-472B-8070-EA1298366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6152BA-12DB-42D8-977B-A50DCDEB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7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B0193E-8B42-42AD-AD89-45ADAB56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21597B0-21A4-49EC-9213-63CA9B67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4E3063-5884-4479-9D24-30FD3165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6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85C092-C8D4-4B21-BF5C-C9917EF8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9AC4BA-7DB8-423E-A0CD-022E26594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196E9C-3548-4A9D-852F-932B8498B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D97F24C-547A-4D53-B7B5-26B9C03C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057C13-CC98-44D0-8E84-FCE63B2C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8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932D213-734D-475C-A900-700A76D6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FA0936-1033-45F7-AA04-7FB2A1F92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39E202-2428-4005-92E2-717F08A9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A0168E-A1AD-4E23-BC9C-72AE1242A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41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2021-11-06T14:47:42Z</dcterms:created>
  <dcterms:modified xsi:type="dcterms:W3CDTF">2021-11-06T14:50:08Z</dcterms:modified>
</cp:coreProperties>
</file>