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33"/>
  </p:notesMasterIdLst>
  <p:sldIdLst>
    <p:sldId id="1009" r:id="rId5"/>
    <p:sldId id="257" r:id="rId6"/>
    <p:sldId id="263" r:id="rId7"/>
    <p:sldId id="271" r:id="rId8"/>
    <p:sldId id="275" r:id="rId9"/>
    <p:sldId id="284" r:id="rId10"/>
    <p:sldId id="1014" r:id="rId11"/>
    <p:sldId id="1017" r:id="rId12"/>
    <p:sldId id="1016" r:id="rId13"/>
    <p:sldId id="1013" r:id="rId14"/>
    <p:sldId id="259" r:id="rId15"/>
    <p:sldId id="265" r:id="rId16"/>
    <p:sldId id="1022" r:id="rId17"/>
    <p:sldId id="305" r:id="rId18"/>
    <p:sldId id="277" r:id="rId19"/>
    <p:sldId id="1020" r:id="rId20"/>
    <p:sldId id="1012" r:id="rId21"/>
    <p:sldId id="1018" r:id="rId22"/>
    <p:sldId id="1021" r:id="rId23"/>
    <p:sldId id="1019" r:id="rId24"/>
    <p:sldId id="261" r:id="rId25"/>
    <p:sldId id="1023" r:id="rId26"/>
    <p:sldId id="1025" r:id="rId27"/>
    <p:sldId id="1024" r:id="rId28"/>
    <p:sldId id="1026" r:id="rId29"/>
    <p:sldId id="1015" r:id="rId30"/>
    <p:sldId id="1027" r:id="rId31"/>
    <p:sldId id="1028" r:id="rId32"/>
  </p:sldIdLst>
  <p:sldSz cx="9144000" cy="5143500" type="screen16x9"/>
  <p:notesSz cx="6858000" cy="9144000"/>
  <p:embeddedFontLst>
    <p:embeddedFont>
      <p:font typeface="Amatic SC" pitchFamily="2" charset="-79"/>
      <p:regular r:id="rId34"/>
      <p:bold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Proxima Nova" panose="02000506030000020004" pitchFamily="2" charset="0"/>
      <p:regular r:id="rId38"/>
      <p:bold r:id="rId39"/>
      <p:italic r:id="rId40"/>
      <p:boldItalic r:id="rId41"/>
    </p:embeddedFont>
    <p:embeddedFont>
      <p:font typeface="Proxima Nova Semibold" panose="02000506030000020004" pitchFamily="2" charset="0"/>
      <p:regular r:id="rId42"/>
      <p:bold r:id="rId43"/>
      <p:boldItalic r:id="rId44"/>
    </p:embeddedFont>
    <p:embeddedFont>
      <p:font typeface="Roboto Medium" panose="02000000000000000000" pitchFamily="2" charset="0"/>
      <p:regular r:id="rId45"/>
      <p:bold r:id="rId46"/>
      <p:italic r:id="rId47"/>
      <p:boldItalic r:id="rId48"/>
    </p:embeddedFont>
    <p:embeddedFont>
      <p:font typeface="Ubuntu" panose="020B0504030602030204" pitchFamily="34" charset="0"/>
      <p:regular r:id="rId49"/>
      <p:bold r:id="rId50"/>
      <p:italic r:id="rId51"/>
      <p:boldItalic r:id="rId52"/>
    </p:embeddedFont>
    <p:embeddedFont>
      <p:font typeface="Ubuntu Light" panose="020B0304030602030204" pitchFamily="34" charset="0"/>
      <p:regular r:id="rId53"/>
      <p:bold r:id="rId54"/>
      <p:italic r:id="rId55"/>
      <p:boldItalic r:id="rId56"/>
    </p:embeddedFont>
    <p:embeddedFont>
      <p:font typeface="Ubuntu Medium" panose="020B050403060203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D7"/>
    <a:srgbClr val="02A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B50031-B075-4A30-9943-B2201C255BA9}">
  <a:tblStyle styleId="{E6B50031-B075-4A30-9943-B2201C255B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90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859ba68624_15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859ba68624_15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516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8582fade18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8582fade18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7849623ff8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7849623ff8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656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8582fade18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8582fade18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8582fade18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8582fade18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985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609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428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66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709aee9b2_1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709aee9b2_1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8582fade18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8582fade18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05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617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197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8582fade18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8582fade18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17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7849623ff8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7849623ff8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952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347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562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8582fade18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8582fade18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99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7849623ff8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7849623ff8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8582fade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8582fade1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8582fade1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8582fade1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571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8582fade18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8582fade18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1743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64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72525" y="4762120"/>
            <a:ext cx="86022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28950" y="4762120"/>
            <a:ext cx="6545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22791" y="4762120"/>
            <a:ext cx="2241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18650" y="1915050"/>
            <a:ext cx="5906708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702668" y="198048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13250" y="1075992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580500" y="4762120"/>
            <a:ext cx="22941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93119" y="3118200"/>
            <a:ext cx="207081" cy="40103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885768" y="26778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019467" y="8279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996" y="2764025"/>
            <a:ext cx="2743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529143" y="68294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061192" y="41583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9868" y="37340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35903" y="723025"/>
            <a:ext cx="201277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036693" y="5394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672689" y="416733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41542" y="41708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72617" y="33093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CUSTOM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270825" y="106470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3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"/>
          <p:cNvSpPr/>
          <p:nvPr/>
        </p:nvSpPr>
        <p:spPr>
          <a:xfrm>
            <a:off x="814925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056800" y="1811225"/>
            <a:ext cx="22284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541878" y="1810625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056800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541878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CUSTOM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1714971" y="2070634"/>
            <a:ext cx="23622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5159644" y="207003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1666921" y="387942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5159644" y="3877665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5391994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5391994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1948821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1899271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4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4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4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1053919" y="547825"/>
            <a:ext cx="7030200" cy="40608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55473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1574275" y="124657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1574275" y="2096223"/>
            <a:ext cx="62463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1574275" y="2936430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1574275" y="377713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1574275" y="1526353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1574275" y="2370712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1574275" y="320862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1574275" y="405213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7715897" y="48956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2831643" y="48956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873792" y="14688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7273714" y="2127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7962892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380068" y="27391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1856989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6"/>
          <p:cNvSpPr/>
          <p:nvPr/>
        </p:nvSpPr>
        <p:spPr>
          <a:xfrm>
            <a:off x="2911398" y="220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6"/>
          <p:cNvSpPr/>
          <p:nvPr/>
        </p:nvSpPr>
        <p:spPr>
          <a:xfrm>
            <a:off x="1483368" y="3602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"/>
          <p:cNvSpPr/>
          <p:nvPr/>
        </p:nvSpPr>
        <p:spPr>
          <a:xfrm>
            <a:off x="5380617" y="4787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CUSTOM_5_1_1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0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0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0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1692688" y="2926348"/>
            <a:ext cx="27363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1692688" y="3512975"/>
            <a:ext cx="27342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1692688" y="2291910"/>
            <a:ext cx="27363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1692688" y="1703059"/>
            <a:ext cx="27363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0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0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0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0"/>
          <p:cNvSpPr/>
          <p:nvPr/>
        </p:nvSpPr>
        <p:spPr>
          <a:xfrm>
            <a:off x="573798" y="13926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0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0"/>
          <p:cNvSpPr/>
          <p:nvPr/>
        </p:nvSpPr>
        <p:spPr>
          <a:xfrm>
            <a:off x="566617" y="45920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0"/>
          <p:cNvSpPr/>
          <p:nvPr/>
        </p:nvSpPr>
        <p:spPr>
          <a:xfrm>
            <a:off x="3593714" y="47136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0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0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0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0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0"/>
          <p:cNvSpPr/>
          <p:nvPr/>
        </p:nvSpPr>
        <p:spPr>
          <a:xfrm>
            <a:off x="478854" y="11427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0"/>
          <p:cNvSpPr/>
          <p:nvPr/>
        </p:nvSpPr>
        <p:spPr>
          <a:xfrm>
            <a:off x="1932211" y="47257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0"/>
          <p:cNvSpPr/>
          <p:nvPr/>
        </p:nvSpPr>
        <p:spPr>
          <a:xfrm>
            <a:off x="329898" y="276163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0"/>
          <p:cNvSpPr/>
          <p:nvPr/>
        </p:nvSpPr>
        <p:spPr>
          <a:xfrm>
            <a:off x="4357892" y="487570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1540300" y="5439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638522" y="1951250"/>
            <a:ext cx="20409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3570884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1624679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5466364" y="1951250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010743" y="47895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2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2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2"/>
          <p:cNvSpPr/>
          <p:nvPr/>
        </p:nvSpPr>
        <p:spPr>
          <a:xfrm>
            <a:off x="701306" y="4597993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2"/>
          <p:cNvSpPr/>
          <p:nvPr/>
        </p:nvSpPr>
        <p:spPr>
          <a:xfrm>
            <a:off x="1483364" y="25641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2"/>
          <p:cNvSpPr/>
          <p:nvPr/>
        </p:nvSpPr>
        <p:spPr>
          <a:xfrm>
            <a:off x="558242" y="29295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2"/>
          <p:cNvSpPr/>
          <p:nvPr/>
        </p:nvSpPr>
        <p:spPr>
          <a:xfrm>
            <a:off x="380067" y="20118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2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2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2"/>
          <p:cNvSpPr/>
          <p:nvPr/>
        </p:nvSpPr>
        <p:spPr>
          <a:xfrm>
            <a:off x="488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3585176" y="1951250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5484355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>
            <a:off x="270825" y="111595"/>
            <a:ext cx="8602334" cy="4930561"/>
            <a:chOff x="270825" y="111595"/>
            <a:chExt cx="8602334" cy="4930561"/>
          </a:xfrm>
        </p:grpSpPr>
        <p:sp>
          <p:nvSpPr>
            <p:cNvPr id="38" name="Google Shape;38;p3"/>
            <p:cNvSpPr/>
            <p:nvPr/>
          </p:nvSpPr>
          <p:spPr>
            <a:xfrm>
              <a:off x="270825" y="111595"/>
              <a:ext cx="8602334" cy="4930561"/>
            </a:xfrm>
            <a:custGeom>
              <a:avLst/>
              <a:gdLst/>
              <a:ahLst/>
              <a:cxnLst/>
              <a:rect l="l" t="t" r="r" b="b"/>
              <a:pathLst>
                <a:path w="240507" h="145853" extrusionOk="0">
                  <a:moveTo>
                    <a:pt x="3715" y="1"/>
                  </a:moveTo>
                  <a:cubicBezTo>
                    <a:pt x="1656" y="1"/>
                    <a:pt x="1" y="1656"/>
                    <a:pt x="1" y="3716"/>
                  </a:cubicBezTo>
                  <a:lnTo>
                    <a:pt x="1" y="142137"/>
                  </a:lnTo>
                  <a:cubicBezTo>
                    <a:pt x="1" y="144185"/>
                    <a:pt x="1656" y="145852"/>
                    <a:pt x="3715" y="145852"/>
                  </a:cubicBezTo>
                  <a:lnTo>
                    <a:pt x="236780" y="145852"/>
                  </a:lnTo>
                  <a:cubicBezTo>
                    <a:pt x="238840" y="145852"/>
                    <a:pt x="240507" y="144185"/>
                    <a:pt x="240507" y="142137"/>
                  </a:cubicBezTo>
                  <a:lnTo>
                    <a:pt x="240507" y="3716"/>
                  </a:lnTo>
                  <a:cubicBezTo>
                    <a:pt x="240507" y="1656"/>
                    <a:pt x="238840" y="1"/>
                    <a:pt x="236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57163" dist="66675" dir="3420000" algn="bl" rotWithShape="0">
                <a:srgbClr val="000000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82650" y="250775"/>
              <a:ext cx="75600" cy="75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605675" y="250775"/>
              <a:ext cx="75600" cy="75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8700" y="250775"/>
              <a:ext cx="75600" cy="75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>
            <a:off x="326011" y="326378"/>
            <a:ext cx="2449272" cy="4547269"/>
            <a:chOff x="326011" y="326378"/>
            <a:chExt cx="2449272" cy="4547269"/>
          </a:xfrm>
        </p:grpSpPr>
        <p:sp>
          <p:nvSpPr>
            <p:cNvPr id="43" name="Google Shape;43;p3"/>
            <p:cNvSpPr/>
            <p:nvPr/>
          </p:nvSpPr>
          <p:spPr>
            <a:xfrm>
              <a:off x="2558647" y="4821463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11317" y="34812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50617" y="124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52867" y="457641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44367" y="27911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26011" y="179762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375100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375092" y="48093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69936" y="107070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3"/>
          <p:cNvSpPr/>
          <p:nvPr/>
        </p:nvSpPr>
        <p:spPr>
          <a:xfrm>
            <a:off x="1112444" y="881950"/>
            <a:ext cx="6879600" cy="3726600"/>
          </a:xfrm>
          <a:prstGeom prst="roundRect">
            <a:avLst>
              <a:gd name="adj" fmla="val 5212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1543600" y="589633"/>
            <a:ext cx="5882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1"/>
          </p:nvPr>
        </p:nvSpPr>
        <p:spPr>
          <a:xfrm>
            <a:off x="1619921" y="2864785"/>
            <a:ext cx="5904300" cy="14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 b="1">
                <a:solidFill>
                  <a:schemeClr val="l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566617" y="4896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6035368" y="2976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063325" y="1368500"/>
            <a:ext cx="6589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2744600" y="3566000"/>
            <a:ext cx="36549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6" name="Google Shape;196;p11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573798" y="13926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66617" y="45920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478854" y="11427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1283317" y="47752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552873" y="249143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982304" y="67070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1540300" y="543900"/>
            <a:ext cx="5176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4841825" y="1733250"/>
            <a:ext cx="33816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4841825" y="1524496"/>
            <a:ext cx="30315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15628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612768" y="1634086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2690727" y="467844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482643" y="48416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40707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742164" y="408044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432118" y="137132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618489" y="221829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5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5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886638" y="2262398"/>
            <a:ext cx="30315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886650" y="1893138"/>
            <a:ext cx="30315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566058" y="2881612"/>
            <a:ext cx="154834" cy="142838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"/>
          <p:cNvSpPr/>
          <p:nvPr/>
        </p:nvSpPr>
        <p:spPr>
          <a:xfrm>
            <a:off x="713217" y="4266832"/>
            <a:ext cx="621856" cy="5876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1219318" y="157739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1335068" y="47572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>
            <a:off x="3751220" y="4476082"/>
            <a:ext cx="299413" cy="27441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2280639" y="4448111"/>
            <a:ext cx="156434" cy="27956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_AND_TWO_COLUMNS_2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993850" y="1679338"/>
            <a:ext cx="34878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993850" y="3176275"/>
            <a:ext cx="35526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1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1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1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1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988824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022274" y="2548613"/>
            <a:ext cx="22272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3420563" y="2193481"/>
            <a:ext cx="2294100" cy="2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3452063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5852337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5883837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370211" y="189025"/>
            <a:ext cx="7454477" cy="4778747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4375" y="445025"/>
            <a:ext cx="821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6850" y="1152475"/>
            <a:ext cx="832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7" r:id="rId5"/>
    <p:sldLayoutId id="2147483660" r:id="rId6"/>
    <p:sldLayoutId id="2147483661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6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1.xml"/><Relationship Id="rId7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5" Type="http://schemas.openxmlformats.org/officeDocument/2006/relationships/slide" Target="slide3.xml"/><Relationship Id="rId4" Type="http://schemas.openxmlformats.org/officeDocument/2006/relationships/slide" Target="slide11.xml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5" Type="http://schemas.openxmlformats.org/officeDocument/2006/relationships/slide" Target="slide9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slide" Target="slide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2.xml"/><Relationship Id="rId5" Type="http://schemas.openxmlformats.org/officeDocument/2006/relationships/slide" Target="slide24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3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slide" Target="slide9.xml"/><Relationship Id="rId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3.xm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" Target="slide11.xml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5" Type="http://schemas.openxmlformats.org/officeDocument/2006/relationships/slide" Target="slide3.xml"/><Relationship Id="rId4" Type="http://schemas.openxmlformats.org/officeDocument/2006/relationships/slide" Target="slide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" Target="slide11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" Target="slide24.xml"/><Relationship Id="rId7" Type="http://schemas.openxmlformats.org/officeDocument/2006/relationships/slide" Target="slide1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11" Type="http://schemas.openxmlformats.org/officeDocument/2006/relationships/image" Target="../media/image7.png"/><Relationship Id="rId5" Type="http://schemas.openxmlformats.org/officeDocument/2006/relationships/slide" Target="slide3.xml"/><Relationship Id="rId10" Type="http://schemas.openxmlformats.org/officeDocument/2006/relationships/image" Target="../media/image6.png"/><Relationship Id="rId4" Type="http://schemas.openxmlformats.org/officeDocument/2006/relationships/slide" Target="slide1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slide" Target="slide9.xml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slide" Target="slide9.xml"/><Relationship Id="rId5" Type="http://schemas.openxmlformats.org/officeDocument/2006/relationships/slide" Target="slide12.xml"/><Relationship Id="rId4" Type="http://schemas.openxmlformats.org/officeDocument/2006/relationships/slide" Target="slide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" Target="slide24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slide" Target="slide9.xml"/><Relationship Id="rId4" Type="http://schemas.openxmlformats.org/officeDocument/2006/relationships/slide" Target="slide12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9.xml"/><Relationship Id="rId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slide" Target="slide11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37"/>
          <p:cNvCxnSpPr/>
          <p:nvPr/>
        </p:nvCxnSpPr>
        <p:spPr>
          <a:xfrm>
            <a:off x="6830425" y="1981262"/>
            <a:ext cx="0" cy="36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6D8298C1-F879-4740-87CE-FAF0F361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1" y="478554"/>
            <a:ext cx="8166258" cy="37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73BDE3D1-D745-4250-A41B-04D88741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53" y="4421290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 dirty="0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علـــــــــــــــــــــــــــوم</a:t>
            </a:r>
          </a:p>
        </p:txBody>
      </p:sp>
    </p:spTree>
    <p:extLst>
      <p:ext uri="{BB962C8B-B14F-4D97-AF65-F5344CB8AC3E}">
        <p14:creationId xmlns:p14="http://schemas.microsoft.com/office/powerpoint/2010/main" val="27632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" name="Google Shape;1464;p55"/>
          <p:cNvGrpSpPr/>
          <p:nvPr/>
        </p:nvGrpSpPr>
        <p:grpSpPr>
          <a:xfrm>
            <a:off x="326011" y="326378"/>
            <a:ext cx="2449272" cy="4547269"/>
            <a:chOff x="326011" y="326378"/>
            <a:chExt cx="2449272" cy="4547269"/>
          </a:xfrm>
        </p:grpSpPr>
        <p:sp>
          <p:nvSpPr>
            <p:cNvPr id="1465" name="Google Shape;1465;p55"/>
            <p:cNvSpPr/>
            <p:nvPr/>
          </p:nvSpPr>
          <p:spPr>
            <a:xfrm>
              <a:off x="2558647" y="4821463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5"/>
            <p:cNvSpPr/>
            <p:nvPr/>
          </p:nvSpPr>
          <p:spPr>
            <a:xfrm>
              <a:off x="611317" y="34812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5"/>
            <p:cNvSpPr/>
            <p:nvPr/>
          </p:nvSpPr>
          <p:spPr>
            <a:xfrm>
              <a:off x="750617" y="124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5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5"/>
            <p:cNvSpPr/>
            <p:nvPr/>
          </p:nvSpPr>
          <p:spPr>
            <a:xfrm>
              <a:off x="552867" y="457641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5"/>
            <p:cNvSpPr/>
            <p:nvPr/>
          </p:nvSpPr>
          <p:spPr>
            <a:xfrm>
              <a:off x="444367" y="27911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5"/>
            <p:cNvSpPr/>
            <p:nvPr/>
          </p:nvSpPr>
          <p:spPr>
            <a:xfrm>
              <a:off x="326011" y="179762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5"/>
            <p:cNvSpPr/>
            <p:nvPr/>
          </p:nvSpPr>
          <p:spPr>
            <a:xfrm>
              <a:off x="1375100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5"/>
            <p:cNvSpPr/>
            <p:nvPr/>
          </p:nvSpPr>
          <p:spPr>
            <a:xfrm>
              <a:off x="1375092" y="48093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5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5"/>
            <p:cNvSpPr/>
            <p:nvPr/>
          </p:nvSpPr>
          <p:spPr>
            <a:xfrm>
              <a:off x="369936" y="107070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8" name="Google Shape;1478;p55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55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55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5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5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5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02" name="Google Shape;1502;p55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03" name="Google Shape;1503;p5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04" name="Google Shape;1504;p5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05" name="Google Shape;1505;p5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06" name="Google Shape;1506;p5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07" name="Google Shape;1507;p5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08" name="Google Shape;1508;p5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509" name="Google Shape;1509;p55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55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5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5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76E16AC-0E88-46A8-8528-CD9734E7C3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44" t="19913" r="42223" b="10780"/>
          <a:stretch/>
        </p:blipFill>
        <p:spPr>
          <a:xfrm>
            <a:off x="1402172" y="1189078"/>
            <a:ext cx="2352409" cy="3382680"/>
          </a:xfrm>
          <a:prstGeom prst="rect">
            <a:avLst/>
          </a:prstGeom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808856D-EBB0-40B6-8DD5-B238B8C13E23}"/>
              </a:ext>
            </a:extLst>
          </p:cNvPr>
          <p:cNvSpPr txBox="1"/>
          <p:nvPr/>
        </p:nvSpPr>
        <p:spPr>
          <a:xfrm>
            <a:off x="4075854" y="1358910"/>
            <a:ext cx="3665974" cy="851297"/>
          </a:xfrm>
          <a:prstGeom prst="round2Diag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67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</a:p>
          <a:p>
            <a:pPr algn="ctr">
              <a:defRPr/>
            </a:pPr>
            <a:r>
              <a:rPr lang="ar-SA" sz="2000" b="1" spc="67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    </a:t>
            </a:r>
            <a:r>
              <a:rPr lang="ar-SA" sz="2400" b="1" spc="67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مفردات الفكرة العامة</a:t>
            </a:r>
            <a:endParaRPr lang="en-US" sz="2800" b="1" spc="67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58119C76-6001-4A63-AD32-2FB9B0849A9E}"/>
              </a:ext>
            </a:extLst>
          </p:cNvPr>
          <p:cNvSpPr/>
          <p:nvPr/>
        </p:nvSpPr>
        <p:spPr>
          <a:xfrm>
            <a:off x="6828564" y="1500510"/>
            <a:ext cx="817420" cy="63430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FF00"/>
                </a:solidFill>
              </a:rPr>
              <a:t>الفكرة العامة</a:t>
            </a: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8E3519BA-11A5-47C7-A0B7-EDE4A91E01B3}"/>
              </a:ext>
            </a:extLst>
          </p:cNvPr>
          <p:cNvSpPr/>
          <p:nvPr/>
        </p:nvSpPr>
        <p:spPr>
          <a:xfrm>
            <a:off x="7416800" y="4464070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105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AB76EB7F-8B94-45B7-BEBE-1BFB85881831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  <p:extLst>
      <p:ext uri="{BB962C8B-B14F-4D97-AF65-F5344CB8AC3E}">
        <p14:creationId xmlns:p14="http://schemas.microsoft.com/office/powerpoint/2010/main" val="19499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0">
            <a:hlinkClick r:id="rId3" action="ppaction://hlinksldjump"/>
          </p:cNvPr>
          <p:cNvSpPr/>
          <p:nvPr/>
        </p:nvSpPr>
        <p:spPr>
          <a:xfrm>
            <a:off x="6005874" y="1535745"/>
            <a:ext cx="2076955" cy="461381"/>
          </a:xfrm>
          <a:prstGeom prst="roundRect">
            <a:avLst>
              <a:gd name="adj" fmla="val 4716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800" b="1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4" name="Google Shape;784;p40"/>
          <p:cNvSpPr/>
          <p:nvPr/>
        </p:nvSpPr>
        <p:spPr>
          <a:xfrm>
            <a:off x="5615823" y="5016298"/>
            <a:ext cx="403685" cy="22589"/>
          </a:xfrm>
          <a:custGeom>
            <a:avLst/>
            <a:gdLst/>
            <a:ahLst/>
            <a:cxnLst/>
            <a:rect l="l" t="t" r="r" b="b"/>
            <a:pathLst>
              <a:path w="22714" h="1271" extrusionOk="0">
                <a:moveTo>
                  <a:pt x="0" y="0"/>
                </a:moveTo>
                <a:lnTo>
                  <a:pt x="0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0"/>
          <p:cNvSpPr/>
          <p:nvPr/>
        </p:nvSpPr>
        <p:spPr>
          <a:xfrm>
            <a:off x="6210853" y="5016298"/>
            <a:ext cx="403702" cy="22589"/>
          </a:xfrm>
          <a:custGeom>
            <a:avLst/>
            <a:gdLst/>
            <a:ahLst/>
            <a:cxnLst/>
            <a:rect l="l" t="t" r="r" b="b"/>
            <a:pathLst>
              <a:path w="22715" h="1271" extrusionOk="0">
                <a:moveTo>
                  <a:pt x="1" y="0"/>
                </a:moveTo>
                <a:lnTo>
                  <a:pt x="1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6" name="Google Shape;786;p40"/>
          <p:cNvGrpSpPr/>
          <p:nvPr/>
        </p:nvGrpSpPr>
        <p:grpSpPr>
          <a:xfrm>
            <a:off x="4009943" y="3919882"/>
            <a:ext cx="1290402" cy="995207"/>
            <a:chOff x="4733195" y="2470041"/>
            <a:chExt cx="3384596" cy="2613032"/>
          </a:xfrm>
        </p:grpSpPr>
        <p:sp>
          <p:nvSpPr>
            <p:cNvPr id="787" name="Google Shape;787;p40"/>
            <p:cNvSpPr/>
            <p:nvPr/>
          </p:nvSpPr>
          <p:spPr>
            <a:xfrm>
              <a:off x="5800730" y="2859760"/>
              <a:ext cx="497754" cy="186220"/>
            </a:xfrm>
            <a:custGeom>
              <a:avLst/>
              <a:gdLst/>
              <a:ahLst/>
              <a:cxnLst/>
              <a:rect l="l" t="t" r="r" b="b"/>
              <a:pathLst>
                <a:path w="28007" h="10478" extrusionOk="0">
                  <a:moveTo>
                    <a:pt x="1119" y="0"/>
                  </a:moveTo>
                  <a:cubicBezTo>
                    <a:pt x="484" y="0"/>
                    <a:pt x="0" y="484"/>
                    <a:pt x="0" y="1089"/>
                  </a:cubicBezTo>
                  <a:lnTo>
                    <a:pt x="0" y="7259"/>
                  </a:lnTo>
                  <a:lnTo>
                    <a:pt x="0" y="10313"/>
                  </a:lnTo>
                  <a:cubicBezTo>
                    <a:pt x="0" y="10416"/>
                    <a:pt x="84" y="10477"/>
                    <a:pt x="166" y="10477"/>
                  </a:cubicBezTo>
                  <a:cubicBezTo>
                    <a:pt x="205" y="10477"/>
                    <a:pt x="243" y="10463"/>
                    <a:pt x="272" y="10434"/>
                  </a:cubicBezTo>
                  <a:lnTo>
                    <a:pt x="1694" y="8771"/>
                  </a:lnTo>
                  <a:lnTo>
                    <a:pt x="26918" y="8771"/>
                  </a:lnTo>
                  <a:cubicBezTo>
                    <a:pt x="27523" y="8771"/>
                    <a:pt x="28007" y="8287"/>
                    <a:pt x="28007" y="7682"/>
                  </a:cubicBezTo>
                  <a:lnTo>
                    <a:pt x="28007" y="1089"/>
                  </a:lnTo>
                  <a:cubicBezTo>
                    <a:pt x="28007" y="484"/>
                    <a:pt x="27523" y="0"/>
                    <a:pt x="26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5882965" y="2914571"/>
              <a:ext cx="337589" cy="2719"/>
            </a:xfrm>
            <a:custGeom>
              <a:avLst/>
              <a:gdLst/>
              <a:ahLst/>
              <a:cxnLst/>
              <a:rect l="l" t="t" r="r" b="b"/>
              <a:pathLst>
                <a:path w="18995" h="153" extrusionOk="0">
                  <a:moveTo>
                    <a:pt x="91" y="1"/>
                  </a:moveTo>
                  <a:cubicBezTo>
                    <a:pt x="61" y="1"/>
                    <a:pt x="1" y="31"/>
                    <a:pt x="1" y="61"/>
                  </a:cubicBezTo>
                  <a:cubicBezTo>
                    <a:pt x="1" y="122"/>
                    <a:pt x="61" y="152"/>
                    <a:pt x="91" y="152"/>
                  </a:cubicBezTo>
                  <a:lnTo>
                    <a:pt x="18903" y="152"/>
                  </a:lnTo>
                  <a:cubicBezTo>
                    <a:pt x="18964" y="152"/>
                    <a:pt x="18994" y="122"/>
                    <a:pt x="18994" y="61"/>
                  </a:cubicBezTo>
                  <a:cubicBezTo>
                    <a:pt x="18994" y="31"/>
                    <a:pt x="18964" y="1"/>
                    <a:pt x="18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5882965" y="2960816"/>
              <a:ext cx="171487" cy="2701"/>
            </a:xfrm>
            <a:custGeom>
              <a:avLst/>
              <a:gdLst/>
              <a:ahLst/>
              <a:cxnLst/>
              <a:rect l="l" t="t" r="r" b="b"/>
              <a:pathLst>
                <a:path w="9649" h="152" extrusionOk="0">
                  <a:moveTo>
                    <a:pt x="91" y="0"/>
                  </a:moveTo>
                  <a:cubicBezTo>
                    <a:pt x="61" y="0"/>
                    <a:pt x="1" y="30"/>
                    <a:pt x="1" y="91"/>
                  </a:cubicBezTo>
                  <a:cubicBezTo>
                    <a:pt x="1" y="121"/>
                    <a:pt x="61" y="151"/>
                    <a:pt x="91" y="151"/>
                  </a:cubicBezTo>
                  <a:lnTo>
                    <a:pt x="9558" y="151"/>
                  </a:lnTo>
                  <a:cubicBezTo>
                    <a:pt x="9588" y="151"/>
                    <a:pt x="9649" y="121"/>
                    <a:pt x="9649" y="91"/>
                  </a:cubicBezTo>
                  <a:cubicBezTo>
                    <a:pt x="9649" y="30"/>
                    <a:pt x="9588" y="0"/>
                    <a:pt x="9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6763070" y="2600450"/>
              <a:ext cx="424123" cy="424123"/>
            </a:xfrm>
            <a:custGeom>
              <a:avLst/>
              <a:gdLst/>
              <a:ahLst/>
              <a:cxnLst/>
              <a:rect l="l" t="t" r="r" b="b"/>
              <a:pathLst>
                <a:path w="23864" h="23864" extrusionOk="0">
                  <a:moveTo>
                    <a:pt x="11947" y="1"/>
                  </a:moveTo>
                  <a:cubicBezTo>
                    <a:pt x="5354" y="1"/>
                    <a:pt x="0" y="5324"/>
                    <a:pt x="0" y="11917"/>
                  </a:cubicBezTo>
                  <a:cubicBezTo>
                    <a:pt x="0" y="18511"/>
                    <a:pt x="5354" y="23864"/>
                    <a:pt x="11947" y="23864"/>
                  </a:cubicBezTo>
                  <a:cubicBezTo>
                    <a:pt x="18540" y="23864"/>
                    <a:pt x="23863" y="18511"/>
                    <a:pt x="23863" y="11917"/>
                  </a:cubicBezTo>
                  <a:cubicBezTo>
                    <a:pt x="23863" y="5324"/>
                    <a:pt x="18540" y="1"/>
                    <a:pt x="11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6928090" y="2725161"/>
              <a:ext cx="136013" cy="170421"/>
            </a:xfrm>
            <a:custGeom>
              <a:avLst/>
              <a:gdLst/>
              <a:ahLst/>
              <a:cxnLst/>
              <a:rect l="l" t="t" r="r" b="b"/>
              <a:pathLst>
                <a:path w="7653" h="9589" extrusionOk="0">
                  <a:moveTo>
                    <a:pt x="1" y="1"/>
                  </a:moveTo>
                  <a:lnTo>
                    <a:pt x="1" y="9588"/>
                  </a:lnTo>
                  <a:lnTo>
                    <a:pt x="7652" y="48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5221269" y="3075308"/>
              <a:ext cx="437026" cy="593868"/>
            </a:xfrm>
            <a:custGeom>
              <a:avLst/>
              <a:gdLst/>
              <a:ahLst/>
              <a:cxnLst/>
              <a:rect l="l" t="t" r="r" b="b"/>
              <a:pathLst>
                <a:path w="24590" h="33415" extrusionOk="0">
                  <a:moveTo>
                    <a:pt x="8832" y="0"/>
                  </a:moveTo>
                  <a:lnTo>
                    <a:pt x="1" y="5111"/>
                  </a:lnTo>
                  <a:lnTo>
                    <a:pt x="15032" y="31061"/>
                  </a:lnTo>
                  <a:cubicBezTo>
                    <a:pt x="15899" y="32556"/>
                    <a:pt x="17479" y="33414"/>
                    <a:pt x="19118" y="33414"/>
                  </a:cubicBezTo>
                  <a:cubicBezTo>
                    <a:pt x="19767" y="33414"/>
                    <a:pt x="20425" y="33280"/>
                    <a:pt x="21051" y="32997"/>
                  </a:cubicBezTo>
                  <a:cubicBezTo>
                    <a:pt x="23561" y="31878"/>
                    <a:pt x="24589" y="28853"/>
                    <a:pt x="23259" y="26434"/>
                  </a:cubicBezTo>
                  <a:lnTo>
                    <a:pt x="8832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5183111" y="3063027"/>
              <a:ext cx="324135" cy="354686"/>
            </a:xfrm>
            <a:custGeom>
              <a:avLst/>
              <a:gdLst/>
              <a:ahLst/>
              <a:cxnLst/>
              <a:rect l="l" t="t" r="r" b="b"/>
              <a:pathLst>
                <a:path w="18238" h="19957" extrusionOk="0">
                  <a:moveTo>
                    <a:pt x="9180" y="0"/>
                  </a:moveTo>
                  <a:cubicBezTo>
                    <a:pt x="8529" y="0"/>
                    <a:pt x="7856" y="175"/>
                    <a:pt x="7168" y="570"/>
                  </a:cubicBezTo>
                  <a:cubicBezTo>
                    <a:pt x="0" y="4714"/>
                    <a:pt x="8136" y="19957"/>
                    <a:pt x="8136" y="19957"/>
                  </a:cubicBezTo>
                  <a:lnTo>
                    <a:pt x="18238" y="11125"/>
                  </a:lnTo>
                  <a:cubicBezTo>
                    <a:pt x="18238" y="11125"/>
                    <a:pt x="14370" y="0"/>
                    <a:pt x="9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6024329" y="3318384"/>
              <a:ext cx="125261" cy="86979"/>
            </a:xfrm>
            <a:custGeom>
              <a:avLst/>
              <a:gdLst/>
              <a:ahLst/>
              <a:cxnLst/>
              <a:rect l="l" t="t" r="r" b="b"/>
              <a:pathLst>
                <a:path w="7048" h="4894" extrusionOk="0">
                  <a:moveTo>
                    <a:pt x="6471" y="0"/>
                  </a:moveTo>
                  <a:cubicBezTo>
                    <a:pt x="6392" y="0"/>
                    <a:pt x="6311" y="17"/>
                    <a:pt x="6231" y="54"/>
                  </a:cubicBezTo>
                  <a:lnTo>
                    <a:pt x="4084" y="1022"/>
                  </a:lnTo>
                  <a:cubicBezTo>
                    <a:pt x="3509" y="1264"/>
                    <a:pt x="2965" y="1657"/>
                    <a:pt x="2511" y="2141"/>
                  </a:cubicBezTo>
                  <a:lnTo>
                    <a:pt x="1" y="4893"/>
                  </a:lnTo>
                  <a:lnTo>
                    <a:pt x="1" y="4893"/>
                  </a:lnTo>
                  <a:lnTo>
                    <a:pt x="3630" y="2897"/>
                  </a:lnTo>
                  <a:lnTo>
                    <a:pt x="6745" y="1052"/>
                  </a:lnTo>
                  <a:cubicBezTo>
                    <a:pt x="6927" y="961"/>
                    <a:pt x="7018" y="780"/>
                    <a:pt x="7048" y="598"/>
                  </a:cubicBezTo>
                  <a:cubicBezTo>
                    <a:pt x="7048" y="261"/>
                    <a:pt x="6779" y="0"/>
                    <a:pt x="6471" y="0"/>
                  </a:cubicBezTo>
                  <a:close/>
                </a:path>
              </a:pathLst>
            </a:custGeom>
            <a:solidFill>
              <a:srgbClr val="E9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5547558" y="3432219"/>
              <a:ext cx="411753" cy="229532"/>
            </a:xfrm>
            <a:custGeom>
              <a:avLst/>
              <a:gdLst/>
              <a:ahLst/>
              <a:cxnLst/>
              <a:rect l="l" t="t" r="r" b="b"/>
              <a:pathLst>
                <a:path w="23168" h="12915" extrusionOk="0">
                  <a:moveTo>
                    <a:pt x="22653" y="0"/>
                  </a:moveTo>
                  <a:lnTo>
                    <a:pt x="0" y="5021"/>
                  </a:lnTo>
                  <a:lnTo>
                    <a:pt x="2692" y="12915"/>
                  </a:lnTo>
                  <a:lnTo>
                    <a:pt x="23167" y="3720"/>
                  </a:lnTo>
                  <a:lnTo>
                    <a:pt x="22653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5944778" y="3318189"/>
              <a:ext cx="214247" cy="180160"/>
            </a:xfrm>
            <a:custGeom>
              <a:avLst/>
              <a:gdLst/>
              <a:ahLst/>
              <a:cxnLst/>
              <a:rect l="l" t="t" r="r" b="b"/>
              <a:pathLst>
                <a:path w="12055" h="10137" extrusionOk="0">
                  <a:moveTo>
                    <a:pt x="11390" y="0"/>
                  </a:moveTo>
                  <a:cubicBezTo>
                    <a:pt x="11324" y="0"/>
                    <a:pt x="11257" y="11"/>
                    <a:pt x="11191" y="35"/>
                  </a:cubicBezTo>
                  <a:lnTo>
                    <a:pt x="7350" y="1305"/>
                  </a:lnTo>
                  <a:cubicBezTo>
                    <a:pt x="6957" y="1426"/>
                    <a:pt x="6564" y="1607"/>
                    <a:pt x="6201" y="1849"/>
                  </a:cubicBezTo>
                  <a:lnTo>
                    <a:pt x="1" y="6537"/>
                  </a:lnTo>
                  <a:lnTo>
                    <a:pt x="817" y="10136"/>
                  </a:lnTo>
                  <a:cubicBezTo>
                    <a:pt x="817" y="10136"/>
                    <a:pt x="7411" y="8412"/>
                    <a:pt x="7834" y="2999"/>
                  </a:cubicBezTo>
                  <a:lnTo>
                    <a:pt x="11645" y="1184"/>
                  </a:lnTo>
                  <a:cubicBezTo>
                    <a:pt x="11826" y="1093"/>
                    <a:pt x="11947" y="912"/>
                    <a:pt x="11978" y="730"/>
                  </a:cubicBezTo>
                  <a:cubicBezTo>
                    <a:pt x="12054" y="322"/>
                    <a:pt x="11743" y="0"/>
                    <a:pt x="11390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5617974" y="3656368"/>
              <a:ext cx="406368" cy="39793"/>
            </a:xfrm>
            <a:custGeom>
              <a:avLst/>
              <a:gdLst/>
              <a:ahLst/>
              <a:cxnLst/>
              <a:rect l="l" t="t" r="r" b="b"/>
              <a:pathLst>
                <a:path w="22865" h="2239" extrusionOk="0">
                  <a:moveTo>
                    <a:pt x="2238" y="0"/>
                  </a:moveTo>
                  <a:cubicBezTo>
                    <a:pt x="998" y="0"/>
                    <a:pt x="0" y="998"/>
                    <a:pt x="0" y="2238"/>
                  </a:cubicBezTo>
                  <a:lnTo>
                    <a:pt x="19689" y="2238"/>
                  </a:lnTo>
                  <a:lnTo>
                    <a:pt x="228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5959298" y="3210753"/>
              <a:ext cx="778347" cy="485403"/>
            </a:xfrm>
            <a:custGeom>
              <a:avLst/>
              <a:gdLst/>
              <a:ahLst/>
              <a:cxnLst/>
              <a:rect l="l" t="t" r="r" b="b"/>
              <a:pathLst>
                <a:path w="43795" h="27312" extrusionOk="0">
                  <a:moveTo>
                    <a:pt x="11100" y="1"/>
                  </a:moveTo>
                  <a:cubicBezTo>
                    <a:pt x="9981" y="1"/>
                    <a:pt x="9013" y="787"/>
                    <a:pt x="8771" y="1876"/>
                  </a:cubicBezTo>
                  <a:lnTo>
                    <a:pt x="0" y="27311"/>
                  </a:lnTo>
                  <a:lnTo>
                    <a:pt x="35205" y="27311"/>
                  </a:lnTo>
                  <a:lnTo>
                    <a:pt x="43552" y="2148"/>
                  </a:lnTo>
                  <a:cubicBezTo>
                    <a:pt x="43794" y="1059"/>
                    <a:pt x="42948" y="1"/>
                    <a:pt x="41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6355985" y="3402876"/>
              <a:ext cx="107524" cy="106759"/>
            </a:xfrm>
            <a:custGeom>
              <a:avLst/>
              <a:gdLst/>
              <a:ahLst/>
              <a:cxnLst/>
              <a:rect l="l" t="t" r="r" b="b"/>
              <a:pathLst>
                <a:path w="6050" h="6007" extrusionOk="0">
                  <a:moveTo>
                    <a:pt x="3056" y="623"/>
                  </a:moveTo>
                  <a:cubicBezTo>
                    <a:pt x="3267" y="623"/>
                    <a:pt x="3509" y="653"/>
                    <a:pt x="3721" y="744"/>
                  </a:cubicBezTo>
                  <a:cubicBezTo>
                    <a:pt x="4840" y="1167"/>
                    <a:pt x="5354" y="2528"/>
                    <a:pt x="4870" y="3768"/>
                  </a:cubicBezTo>
                  <a:cubicBezTo>
                    <a:pt x="4483" y="4761"/>
                    <a:pt x="3591" y="5405"/>
                    <a:pt x="2677" y="5405"/>
                  </a:cubicBezTo>
                  <a:cubicBezTo>
                    <a:pt x="2449" y="5405"/>
                    <a:pt x="2220" y="5365"/>
                    <a:pt x="1997" y="5281"/>
                  </a:cubicBezTo>
                  <a:cubicBezTo>
                    <a:pt x="1483" y="5069"/>
                    <a:pt x="1059" y="4646"/>
                    <a:pt x="848" y="4071"/>
                  </a:cubicBezTo>
                  <a:cubicBezTo>
                    <a:pt x="636" y="3496"/>
                    <a:pt x="636" y="2861"/>
                    <a:pt x="848" y="2226"/>
                  </a:cubicBezTo>
                  <a:cubicBezTo>
                    <a:pt x="1241" y="1228"/>
                    <a:pt x="2148" y="623"/>
                    <a:pt x="3056" y="623"/>
                  </a:cubicBezTo>
                  <a:close/>
                  <a:moveTo>
                    <a:pt x="3049" y="1"/>
                  </a:moveTo>
                  <a:cubicBezTo>
                    <a:pt x="1891" y="1"/>
                    <a:pt x="757" y="771"/>
                    <a:pt x="303" y="2014"/>
                  </a:cubicBezTo>
                  <a:cubicBezTo>
                    <a:pt x="1" y="2770"/>
                    <a:pt x="1" y="3587"/>
                    <a:pt x="273" y="4283"/>
                  </a:cubicBezTo>
                  <a:cubicBezTo>
                    <a:pt x="545" y="5039"/>
                    <a:pt x="1090" y="5583"/>
                    <a:pt x="1785" y="5825"/>
                  </a:cubicBezTo>
                  <a:cubicBezTo>
                    <a:pt x="2088" y="5946"/>
                    <a:pt x="2390" y="6007"/>
                    <a:pt x="2693" y="6007"/>
                  </a:cubicBezTo>
                  <a:cubicBezTo>
                    <a:pt x="3842" y="6007"/>
                    <a:pt x="4961" y="5220"/>
                    <a:pt x="5445" y="3980"/>
                  </a:cubicBezTo>
                  <a:cubicBezTo>
                    <a:pt x="6050" y="2407"/>
                    <a:pt x="5384" y="714"/>
                    <a:pt x="3963" y="169"/>
                  </a:cubicBezTo>
                  <a:cubicBezTo>
                    <a:pt x="3665" y="55"/>
                    <a:pt x="3356" y="1"/>
                    <a:pt x="3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5736215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7028433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5473375" y="3697760"/>
              <a:ext cx="1809312" cy="73649"/>
            </a:xfrm>
            <a:custGeom>
              <a:avLst/>
              <a:gdLst/>
              <a:ahLst/>
              <a:cxnLst/>
              <a:rect l="l" t="t" r="r" b="b"/>
              <a:pathLst>
                <a:path w="101804" h="4144" extrusionOk="0">
                  <a:moveTo>
                    <a:pt x="0" y="0"/>
                  </a:moveTo>
                  <a:lnTo>
                    <a:pt x="0" y="4144"/>
                  </a:lnTo>
                  <a:lnTo>
                    <a:pt x="101803" y="4144"/>
                  </a:lnTo>
                  <a:lnTo>
                    <a:pt x="101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6826819" y="3512835"/>
              <a:ext cx="263993" cy="184016"/>
            </a:xfrm>
            <a:custGeom>
              <a:avLst/>
              <a:gdLst/>
              <a:ahLst/>
              <a:cxnLst/>
              <a:rect l="l" t="t" r="r" b="b"/>
              <a:pathLst>
                <a:path w="14854" h="10354" extrusionOk="0">
                  <a:moveTo>
                    <a:pt x="1697" y="1"/>
                  </a:moveTo>
                  <a:cubicBezTo>
                    <a:pt x="1697" y="1"/>
                    <a:pt x="0" y="10354"/>
                    <a:pt x="7018" y="10354"/>
                  </a:cubicBezTo>
                  <a:cubicBezTo>
                    <a:pt x="7137" y="10354"/>
                    <a:pt x="7259" y="10351"/>
                    <a:pt x="7383" y="10345"/>
                  </a:cubicBezTo>
                  <a:cubicBezTo>
                    <a:pt x="14853" y="9982"/>
                    <a:pt x="13220" y="1"/>
                    <a:pt x="1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6788164" y="3532705"/>
              <a:ext cx="116126" cy="114562"/>
            </a:xfrm>
            <a:custGeom>
              <a:avLst/>
              <a:gdLst/>
              <a:ahLst/>
              <a:cxnLst/>
              <a:rect l="l" t="t" r="r" b="b"/>
              <a:pathLst>
                <a:path w="6534" h="6446" extrusionOk="0">
                  <a:moveTo>
                    <a:pt x="3263" y="1030"/>
                  </a:moveTo>
                  <a:cubicBezTo>
                    <a:pt x="4447" y="1030"/>
                    <a:pt x="5415" y="1957"/>
                    <a:pt x="5444" y="3147"/>
                  </a:cubicBezTo>
                  <a:cubicBezTo>
                    <a:pt x="5505" y="4357"/>
                    <a:pt x="4537" y="5355"/>
                    <a:pt x="3327" y="5416"/>
                  </a:cubicBezTo>
                  <a:cubicBezTo>
                    <a:pt x="3309" y="5416"/>
                    <a:pt x="3290" y="5416"/>
                    <a:pt x="3272" y="5416"/>
                  </a:cubicBezTo>
                  <a:cubicBezTo>
                    <a:pt x="2087" y="5416"/>
                    <a:pt x="1119" y="4460"/>
                    <a:pt x="1059" y="3268"/>
                  </a:cubicBezTo>
                  <a:cubicBezTo>
                    <a:pt x="1029" y="2059"/>
                    <a:pt x="1997" y="1061"/>
                    <a:pt x="3206" y="1030"/>
                  </a:cubicBezTo>
                  <a:cubicBezTo>
                    <a:pt x="3225" y="1030"/>
                    <a:pt x="3244" y="1030"/>
                    <a:pt x="3263" y="1030"/>
                  </a:cubicBezTo>
                  <a:close/>
                  <a:moveTo>
                    <a:pt x="3286" y="0"/>
                  </a:moveTo>
                  <a:cubicBezTo>
                    <a:pt x="3250" y="0"/>
                    <a:pt x="3213" y="1"/>
                    <a:pt x="3176" y="2"/>
                  </a:cubicBezTo>
                  <a:cubicBezTo>
                    <a:pt x="1392" y="32"/>
                    <a:pt x="0" y="1544"/>
                    <a:pt x="31" y="3299"/>
                  </a:cubicBezTo>
                  <a:cubicBezTo>
                    <a:pt x="90" y="5046"/>
                    <a:pt x="1513" y="6446"/>
                    <a:pt x="3248" y="6446"/>
                  </a:cubicBezTo>
                  <a:cubicBezTo>
                    <a:pt x="3284" y="6446"/>
                    <a:pt x="3321" y="6445"/>
                    <a:pt x="3358" y="6444"/>
                  </a:cubicBezTo>
                  <a:cubicBezTo>
                    <a:pt x="5142" y="6384"/>
                    <a:pt x="6533" y="4902"/>
                    <a:pt x="6473" y="3117"/>
                  </a:cubicBezTo>
                  <a:cubicBezTo>
                    <a:pt x="6443" y="1370"/>
                    <a:pt x="4993" y="0"/>
                    <a:pt x="3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4767603" y="3492699"/>
              <a:ext cx="350474" cy="471682"/>
            </a:xfrm>
            <a:custGeom>
              <a:avLst/>
              <a:gdLst/>
              <a:ahLst/>
              <a:cxnLst/>
              <a:rect l="l" t="t" r="r" b="b"/>
              <a:pathLst>
                <a:path w="19720" h="26540" extrusionOk="0">
                  <a:moveTo>
                    <a:pt x="9786" y="1"/>
                  </a:moveTo>
                  <a:cubicBezTo>
                    <a:pt x="4844" y="1"/>
                    <a:pt x="1101" y="3588"/>
                    <a:pt x="575" y="7606"/>
                  </a:cubicBezTo>
                  <a:cubicBezTo>
                    <a:pt x="0" y="11992"/>
                    <a:pt x="7289" y="24029"/>
                    <a:pt x="7319" y="24029"/>
                  </a:cubicBezTo>
                  <a:lnTo>
                    <a:pt x="19720" y="26539"/>
                  </a:lnTo>
                  <a:lnTo>
                    <a:pt x="19720" y="4733"/>
                  </a:lnTo>
                  <a:cubicBezTo>
                    <a:pt x="16268" y="1339"/>
                    <a:pt x="12803" y="1"/>
                    <a:pt x="9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5654514" y="4640565"/>
              <a:ext cx="238685" cy="391102"/>
            </a:xfrm>
            <a:custGeom>
              <a:avLst/>
              <a:gdLst/>
              <a:ahLst/>
              <a:cxnLst/>
              <a:rect l="l" t="t" r="r" b="b"/>
              <a:pathLst>
                <a:path w="13430" h="22006" extrusionOk="0">
                  <a:moveTo>
                    <a:pt x="6655" y="1"/>
                  </a:moveTo>
                  <a:lnTo>
                    <a:pt x="575" y="17179"/>
                  </a:lnTo>
                  <a:cubicBezTo>
                    <a:pt x="1" y="18813"/>
                    <a:pt x="666" y="20597"/>
                    <a:pt x="2118" y="21474"/>
                  </a:cubicBezTo>
                  <a:cubicBezTo>
                    <a:pt x="2708" y="21836"/>
                    <a:pt x="3358" y="22006"/>
                    <a:pt x="3998" y="22006"/>
                  </a:cubicBezTo>
                  <a:cubicBezTo>
                    <a:pt x="5392" y="22006"/>
                    <a:pt x="6740" y="21199"/>
                    <a:pt x="7320" y="19811"/>
                  </a:cubicBezTo>
                  <a:lnTo>
                    <a:pt x="13429" y="5354"/>
                  </a:lnTo>
                  <a:lnTo>
                    <a:pt x="6655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5709876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5781909" y="4893204"/>
              <a:ext cx="282760" cy="145681"/>
            </a:xfrm>
            <a:custGeom>
              <a:avLst/>
              <a:gdLst/>
              <a:ahLst/>
              <a:cxnLst/>
              <a:rect l="l" t="t" r="r" b="b"/>
              <a:pathLst>
                <a:path w="15910" h="8197" extrusionOk="0">
                  <a:moveTo>
                    <a:pt x="4779" y="1"/>
                  </a:moveTo>
                  <a:cubicBezTo>
                    <a:pt x="4779" y="1"/>
                    <a:pt x="1120" y="1603"/>
                    <a:pt x="1" y="8076"/>
                  </a:cubicBezTo>
                  <a:lnTo>
                    <a:pt x="13369" y="8197"/>
                  </a:lnTo>
                  <a:cubicBezTo>
                    <a:pt x="14851" y="8197"/>
                    <a:pt x="15909" y="6624"/>
                    <a:pt x="15909" y="5172"/>
                  </a:cubicBezTo>
                  <a:cubicBezTo>
                    <a:pt x="15909" y="3418"/>
                    <a:pt x="14397" y="2027"/>
                    <a:pt x="13127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5649147" y="3964901"/>
              <a:ext cx="527861" cy="820805"/>
            </a:xfrm>
            <a:custGeom>
              <a:avLst/>
              <a:gdLst/>
              <a:ahLst/>
              <a:cxnLst/>
              <a:rect l="l" t="t" r="r" b="b"/>
              <a:pathLst>
                <a:path w="29701" h="46184" extrusionOk="0">
                  <a:moveTo>
                    <a:pt x="13701" y="0"/>
                  </a:moveTo>
                  <a:lnTo>
                    <a:pt x="0" y="42706"/>
                  </a:lnTo>
                  <a:lnTo>
                    <a:pt x="16332" y="46184"/>
                  </a:lnTo>
                  <a:lnTo>
                    <a:pt x="29700" y="6473"/>
                  </a:lnTo>
                  <a:lnTo>
                    <a:pt x="13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4843937" y="3697760"/>
              <a:ext cx="1364235" cy="474632"/>
            </a:xfrm>
            <a:custGeom>
              <a:avLst/>
              <a:gdLst/>
              <a:ahLst/>
              <a:cxnLst/>
              <a:rect l="l" t="t" r="r" b="b"/>
              <a:pathLst>
                <a:path w="76761" h="26706" extrusionOk="0">
                  <a:moveTo>
                    <a:pt x="14699" y="0"/>
                  </a:moveTo>
                  <a:cubicBezTo>
                    <a:pt x="14699" y="0"/>
                    <a:pt x="0" y="20778"/>
                    <a:pt x="18237" y="26706"/>
                  </a:cubicBezTo>
                  <a:lnTo>
                    <a:pt x="67476" y="26706"/>
                  </a:lnTo>
                  <a:cubicBezTo>
                    <a:pt x="70802" y="26706"/>
                    <a:pt x="73797" y="24649"/>
                    <a:pt x="75006" y="21504"/>
                  </a:cubicBezTo>
                  <a:cubicBezTo>
                    <a:pt x="76761" y="16846"/>
                    <a:pt x="73918" y="11735"/>
                    <a:pt x="69018" y="10767"/>
                  </a:cubicBezTo>
                  <a:lnTo>
                    <a:pt x="25194" y="4627"/>
                  </a:lnTo>
                  <a:lnTo>
                    <a:pt x="265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4744481" y="3697760"/>
              <a:ext cx="1364786" cy="474632"/>
            </a:xfrm>
            <a:custGeom>
              <a:avLst/>
              <a:gdLst/>
              <a:ahLst/>
              <a:cxnLst/>
              <a:rect l="l" t="t" r="r" b="b"/>
              <a:pathLst>
                <a:path w="76792" h="26706" extrusionOk="0">
                  <a:moveTo>
                    <a:pt x="14730" y="0"/>
                  </a:moveTo>
                  <a:cubicBezTo>
                    <a:pt x="14730" y="0"/>
                    <a:pt x="1" y="20778"/>
                    <a:pt x="18238" y="26706"/>
                  </a:cubicBezTo>
                  <a:lnTo>
                    <a:pt x="67507" y="26706"/>
                  </a:lnTo>
                  <a:cubicBezTo>
                    <a:pt x="70833" y="26706"/>
                    <a:pt x="73828" y="24649"/>
                    <a:pt x="75007" y="21504"/>
                  </a:cubicBezTo>
                  <a:cubicBezTo>
                    <a:pt x="76792" y="16846"/>
                    <a:pt x="73888" y="10949"/>
                    <a:pt x="68989" y="9981"/>
                  </a:cubicBezTo>
                  <a:lnTo>
                    <a:pt x="35659" y="5323"/>
                  </a:lnTo>
                  <a:lnTo>
                    <a:pt x="335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6121083" y="4670672"/>
              <a:ext cx="264490" cy="347666"/>
            </a:xfrm>
            <a:custGeom>
              <a:avLst/>
              <a:gdLst/>
              <a:ahLst/>
              <a:cxnLst/>
              <a:rect l="l" t="t" r="r" b="b"/>
              <a:pathLst>
                <a:path w="14882" h="19562" extrusionOk="0">
                  <a:moveTo>
                    <a:pt x="8621" y="0"/>
                  </a:moveTo>
                  <a:lnTo>
                    <a:pt x="1" y="756"/>
                  </a:lnTo>
                  <a:lnTo>
                    <a:pt x="7441" y="17421"/>
                  </a:lnTo>
                  <a:cubicBezTo>
                    <a:pt x="8029" y="18750"/>
                    <a:pt x="9330" y="19561"/>
                    <a:pt x="10723" y="19561"/>
                  </a:cubicBezTo>
                  <a:cubicBezTo>
                    <a:pt x="10978" y="19561"/>
                    <a:pt x="11236" y="19534"/>
                    <a:pt x="11494" y="19478"/>
                  </a:cubicBezTo>
                  <a:cubicBezTo>
                    <a:pt x="13641" y="19024"/>
                    <a:pt x="14881" y="16756"/>
                    <a:pt x="14125" y="14669"/>
                  </a:cubicBezTo>
                  <a:lnTo>
                    <a:pt x="8621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6304924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6376424" y="4893204"/>
              <a:ext cx="283276" cy="145681"/>
            </a:xfrm>
            <a:custGeom>
              <a:avLst/>
              <a:gdLst/>
              <a:ahLst/>
              <a:cxnLst/>
              <a:rect l="l" t="t" r="r" b="b"/>
              <a:pathLst>
                <a:path w="15939" h="8197" extrusionOk="0">
                  <a:moveTo>
                    <a:pt x="4779" y="1"/>
                  </a:moveTo>
                  <a:cubicBezTo>
                    <a:pt x="4779" y="1"/>
                    <a:pt x="1119" y="1603"/>
                    <a:pt x="0" y="8076"/>
                  </a:cubicBezTo>
                  <a:lnTo>
                    <a:pt x="13398" y="8197"/>
                  </a:lnTo>
                  <a:cubicBezTo>
                    <a:pt x="14850" y="8197"/>
                    <a:pt x="15939" y="6624"/>
                    <a:pt x="15939" y="5172"/>
                  </a:cubicBezTo>
                  <a:cubicBezTo>
                    <a:pt x="15939" y="3418"/>
                    <a:pt x="14396" y="2027"/>
                    <a:pt x="13156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5795345" y="3964901"/>
              <a:ext cx="585391" cy="897138"/>
            </a:xfrm>
            <a:custGeom>
              <a:avLst/>
              <a:gdLst/>
              <a:ahLst/>
              <a:cxnLst/>
              <a:rect l="l" t="t" r="r" b="b"/>
              <a:pathLst>
                <a:path w="32938" h="50479" extrusionOk="0">
                  <a:moveTo>
                    <a:pt x="15516" y="0"/>
                  </a:moveTo>
                  <a:lnTo>
                    <a:pt x="1" y="7592"/>
                  </a:lnTo>
                  <a:lnTo>
                    <a:pt x="17301" y="50478"/>
                  </a:lnTo>
                  <a:lnTo>
                    <a:pt x="32937" y="44944"/>
                  </a:lnTo>
                  <a:lnTo>
                    <a:pt x="15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4733195" y="3627878"/>
              <a:ext cx="862748" cy="584289"/>
            </a:xfrm>
            <a:custGeom>
              <a:avLst/>
              <a:gdLst/>
              <a:ahLst/>
              <a:cxnLst/>
              <a:rect l="l" t="t" r="r" b="b"/>
              <a:pathLst>
                <a:path w="48544" h="32876" extrusionOk="0">
                  <a:moveTo>
                    <a:pt x="2511" y="0"/>
                  </a:moveTo>
                  <a:cubicBezTo>
                    <a:pt x="2511" y="1"/>
                    <a:pt x="1" y="18631"/>
                    <a:pt x="9407" y="28944"/>
                  </a:cubicBezTo>
                  <a:cubicBezTo>
                    <a:pt x="11463" y="31212"/>
                    <a:pt x="16635" y="32876"/>
                    <a:pt x="19690" y="32876"/>
                  </a:cubicBezTo>
                  <a:lnTo>
                    <a:pt x="44853" y="32876"/>
                  </a:lnTo>
                  <a:cubicBezTo>
                    <a:pt x="45942" y="32876"/>
                    <a:pt x="46880" y="32090"/>
                    <a:pt x="47061" y="31031"/>
                  </a:cubicBezTo>
                  <a:cubicBezTo>
                    <a:pt x="47878" y="26283"/>
                    <a:pt x="48543" y="13973"/>
                    <a:pt x="33935" y="12159"/>
                  </a:cubicBezTo>
                  <a:cubicBezTo>
                    <a:pt x="15788" y="9860"/>
                    <a:pt x="8651" y="12431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5364784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848" y="0"/>
                  </a:moveTo>
                  <a:lnTo>
                    <a:pt x="1" y="182"/>
                  </a:lnTo>
                  <a:lnTo>
                    <a:pt x="10708" y="56587"/>
                  </a:lnTo>
                  <a:lnTo>
                    <a:pt x="11554" y="56406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4872409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10708" y="0"/>
                  </a:moveTo>
                  <a:lnTo>
                    <a:pt x="1" y="56406"/>
                  </a:lnTo>
                  <a:lnTo>
                    <a:pt x="848" y="56587"/>
                  </a:lnTo>
                  <a:lnTo>
                    <a:pt x="11554" y="182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4913268" y="3022078"/>
              <a:ext cx="545598" cy="675693"/>
            </a:xfrm>
            <a:custGeom>
              <a:avLst/>
              <a:gdLst/>
              <a:ahLst/>
              <a:cxnLst/>
              <a:rect l="l" t="t" r="r" b="b"/>
              <a:pathLst>
                <a:path w="30699" h="38019" extrusionOk="0">
                  <a:moveTo>
                    <a:pt x="15909" y="1"/>
                  </a:moveTo>
                  <a:lnTo>
                    <a:pt x="9104" y="999"/>
                  </a:lnTo>
                  <a:cubicBezTo>
                    <a:pt x="9104" y="999"/>
                    <a:pt x="2723" y="2299"/>
                    <a:pt x="1362" y="7350"/>
                  </a:cubicBezTo>
                  <a:cubicBezTo>
                    <a:pt x="1" y="12431"/>
                    <a:pt x="5233" y="38018"/>
                    <a:pt x="5233" y="38018"/>
                  </a:cubicBezTo>
                  <a:lnTo>
                    <a:pt x="24045" y="38018"/>
                  </a:lnTo>
                  <a:lnTo>
                    <a:pt x="29701" y="21958"/>
                  </a:lnTo>
                  <a:cubicBezTo>
                    <a:pt x="30124" y="20658"/>
                    <a:pt x="30427" y="19327"/>
                    <a:pt x="30517" y="17966"/>
                  </a:cubicBezTo>
                  <a:cubicBezTo>
                    <a:pt x="30699" y="15093"/>
                    <a:pt x="30366" y="12129"/>
                    <a:pt x="29187" y="9558"/>
                  </a:cubicBezTo>
                  <a:lnTo>
                    <a:pt x="26041" y="2693"/>
                  </a:lnTo>
                  <a:lnTo>
                    <a:pt x="21021" y="545"/>
                  </a:lnTo>
                  <a:lnTo>
                    <a:pt x="15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5125599" y="3022078"/>
              <a:ext cx="253187" cy="100610"/>
            </a:xfrm>
            <a:custGeom>
              <a:avLst/>
              <a:gdLst/>
              <a:ahLst/>
              <a:cxnLst/>
              <a:rect l="l" t="t" r="r" b="b"/>
              <a:pathLst>
                <a:path w="14246" h="5661" extrusionOk="0">
                  <a:moveTo>
                    <a:pt x="3962" y="1"/>
                  </a:moveTo>
                  <a:lnTo>
                    <a:pt x="0" y="606"/>
                  </a:lnTo>
                  <a:cubicBezTo>
                    <a:pt x="1923" y="3865"/>
                    <a:pt x="5003" y="5661"/>
                    <a:pt x="8884" y="5661"/>
                  </a:cubicBezTo>
                  <a:cubicBezTo>
                    <a:pt x="9397" y="5661"/>
                    <a:pt x="9924" y="5629"/>
                    <a:pt x="10465" y="5566"/>
                  </a:cubicBezTo>
                  <a:cubicBezTo>
                    <a:pt x="14245" y="5142"/>
                    <a:pt x="11886" y="1755"/>
                    <a:pt x="11886" y="1755"/>
                  </a:cubicBezTo>
                  <a:lnTo>
                    <a:pt x="9557" y="757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5415311" y="3156778"/>
              <a:ext cx="42494" cy="149680"/>
            </a:xfrm>
            <a:custGeom>
              <a:avLst/>
              <a:gdLst/>
              <a:ahLst/>
              <a:cxnLst/>
              <a:rect l="l" t="t" r="r" b="b"/>
              <a:pathLst>
                <a:path w="2391" h="8422" extrusionOk="0">
                  <a:moveTo>
                    <a:pt x="94" y="1"/>
                  </a:moveTo>
                  <a:cubicBezTo>
                    <a:pt x="82" y="1"/>
                    <a:pt x="70" y="4"/>
                    <a:pt x="61" y="13"/>
                  </a:cubicBezTo>
                  <a:cubicBezTo>
                    <a:pt x="1" y="13"/>
                    <a:pt x="1" y="74"/>
                    <a:pt x="1" y="104"/>
                  </a:cubicBezTo>
                  <a:cubicBezTo>
                    <a:pt x="1634" y="4187"/>
                    <a:pt x="2209" y="8330"/>
                    <a:pt x="2239" y="8361"/>
                  </a:cubicBezTo>
                  <a:cubicBezTo>
                    <a:pt x="2239" y="8391"/>
                    <a:pt x="2269" y="8421"/>
                    <a:pt x="2300" y="8421"/>
                  </a:cubicBezTo>
                  <a:lnTo>
                    <a:pt x="2330" y="8421"/>
                  </a:lnTo>
                  <a:cubicBezTo>
                    <a:pt x="2360" y="8421"/>
                    <a:pt x="2390" y="8391"/>
                    <a:pt x="2390" y="8330"/>
                  </a:cubicBezTo>
                  <a:cubicBezTo>
                    <a:pt x="2390" y="8300"/>
                    <a:pt x="1785" y="4157"/>
                    <a:pt x="152" y="43"/>
                  </a:cubicBezTo>
                  <a:cubicBezTo>
                    <a:pt x="152" y="22"/>
                    <a:pt x="122" y="1"/>
                    <a:pt x="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5726547" y="3471372"/>
              <a:ext cx="134147" cy="73738"/>
            </a:xfrm>
            <a:custGeom>
              <a:avLst/>
              <a:gdLst/>
              <a:ahLst/>
              <a:cxnLst/>
              <a:rect l="l" t="t" r="r" b="b"/>
              <a:pathLst>
                <a:path w="7548" h="4149" extrusionOk="0">
                  <a:moveTo>
                    <a:pt x="6932" y="0"/>
                  </a:moveTo>
                  <a:cubicBezTo>
                    <a:pt x="6870" y="0"/>
                    <a:pt x="6807" y="12"/>
                    <a:pt x="6745" y="35"/>
                  </a:cubicBezTo>
                  <a:lnTo>
                    <a:pt x="4507" y="731"/>
                  </a:lnTo>
                  <a:cubicBezTo>
                    <a:pt x="3872" y="943"/>
                    <a:pt x="3297" y="1275"/>
                    <a:pt x="2813" y="1699"/>
                  </a:cubicBezTo>
                  <a:lnTo>
                    <a:pt x="1" y="4149"/>
                  </a:lnTo>
                  <a:lnTo>
                    <a:pt x="3811" y="2546"/>
                  </a:lnTo>
                  <a:lnTo>
                    <a:pt x="7138" y="1094"/>
                  </a:lnTo>
                  <a:cubicBezTo>
                    <a:pt x="7320" y="1003"/>
                    <a:pt x="7441" y="852"/>
                    <a:pt x="7471" y="671"/>
                  </a:cubicBezTo>
                  <a:cubicBezTo>
                    <a:pt x="7547" y="314"/>
                    <a:pt x="7259" y="0"/>
                    <a:pt x="6932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5236323" y="3589169"/>
              <a:ext cx="411220" cy="187073"/>
            </a:xfrm>
            <a:custGeom>
              <a:avLst/>
              <a:gdLst/>
              <a:ahLst/>
              <a:cxnLst/>
              <a:rect l="l" t="t" r="r" b="b"/>
              <a:pathLst>
                <a:path w="23138" h="10526" extrusionOk="0">
                  <a:moveTo>
                    <a:pt x="23077" y="1"/>
                  </a:moveTo>
                  <a:lnTo>
                    <a:pt x="1" y="2360"/>
                  </a:lnTo>
                  <a:lnTo>
                    <a:pt x="1755" y="10526"/>
                  </a:lnTo>
                  <a:lnTo>
                    <a:pt x="23138" y="3751"/>
                  </a:lnTo>
                  <a:lnTo>
                    <a:pt x="23077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5641078" y="3498120"/>
              <a:ext cx="225533" cy="157713"/>
            </a:xfrm>
            <a:custGeom>
              <a:avLst/>
              <a:gdLst/>
              <a:ahLst/>
              <a:cxnLst/>
              <a:rect l="l" t="t" r="r" b="b"/>
              <a:pathLst>
                <a:path w="12690" h="8874" extrusionOk="0">
                  <a:moveTo>
                    <a:pt x="11957" y="0"/>
                  </a:moveTo>
                  <a:cubicBezTo>
                    <a:pt x="11915" y="0"/>
                    <a:pt x="11871" y="4"/>
                    <a:pt x="11826" y="12"/>
                  </a:cubicBezTo>
                  <a:lnTo>
                    <a:pt x="7894" y="829"/>
                  </a:lnTo>
                  <a:cubicBezTo>
                    <a:pt x="7471" y="920"/>
                    <a:pt x="7078" y="1071"/>
                    <a:pt x="6685" y="1283"/>
                  </a:cubicBezTo>
                  <a:lnTo>
                    <a:pt x="1" y="5184"/>
                  </a:lnTo>
                  <a:lnTo>
                    <a:pt x="364" y="8874"/>
                  </a:lnTo>
                  <a:cubicBezTo>
                    <a:pt x="364" y="8874"/>
                    <a:pt x="7138" y="7936"/>
                    <a:pt x="8197" y="2583"/>
                  </a:cubicBezTo>
                  <a:lnTo>
                    <a:pt x="12159" y="1222"/>
                  </a:lnTo>
                  <a:cubicBezTo>
                    <a:pt x="12371" y="1162"/>
                    <a:pt x="12522" y="1010"/>
                    <a:pt x="12552" y="799"/>
                  </a:cubicBezTo>
                  <a:cubicBezTo>
                    <a:pt x="12689" y="387"/>
                    <a:pt x="12378" y="0"/>
                    <a:pt x="11957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4953577" y="3168294"/>
              <a:ext cx="384881" cy="611854"/>
            </a:xfrm>
            <a:custGeom>
              <a:avLst/>
              <a:gdLst/>
              <a:ahLst/>
              <a:cxnLst/>
              <a:rect l="l" t="t" r="r" b="b"/>
              <a:pathLst>
                <a:path w="21656" h="34427" extrusionOk="0">
                  <a:moveTo>
                    <a:pt x="9346" y="0"/>
                  </a:moveTo>
                  <a:lnTo>
                    <a:pt x="1" y="4083"/>
                  </a:lnTo>
                  <a:lnTo>
                    <a:pt x="11917" y="31575"/>
                  </a:lnTo>
                  <a:cubicBezTo>
                    <a:pt x="12687" y="33355"/>
                    <a:pt x="14412" y="34427"/>
                    <a:pt x="16242" y="34427"/>
                  </a:cubicBezTo>
                  <a:cubicBezTo>
                    <a:pt x="16714" y="34427"/>
                    <a:pt x="17193" y="34356"/>
                    <a:pt x="17664" y="34207"/>
                  </a:cubicBezTo>
                  <a:cubicBezTo>
                    <a:pt x="20295" y="33390"/>
                    <a:pt x="21656" y="30487"/>
                    <a:pt x="20628" y="27946"/>
                  </a:cubicBezTo>
                  <a:lnTo>
                    <a:pt x="9346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4877794" y="3085651"/>
              <a:ext cx="327369" cy="349798"/>
            </a:xfrm>
            <a:custGeom>
              <a:avLst/>
              <a:gdLst/>
              <a:ahLst/>
              <a:cxnLst/>
              <a:rect l="l" t="t" r="r" b="b"/>
              <a:pathLst>
                <a:path w="18420" h="19682" extrusionOk="0">
                  <a:moveTo>
                    <a:pt x="9268" y="1"/>
                  </a:moveTo>
                  <a:cubicBezTo>
                    <a:pt x="8737" y="1"/>
                    <a:pt x="8188" y="112"/>
                    <a:pt x="7622" y="356"/>
                  </a:cubicBezTo>
                  <a:cubicBezTo>
                    <a:pt x="0" y="3622"/>
                    <a:pt x="6473" y="19682"/>
                    <a:pt x="6473" y="19682"/>
                  </a:cubicBezTo>
                  <a:lnTo>
                    <a:pt x="18419" y="12363"/>
                  </a:lnTo>
                  <a:cubicBezTo>
                    <a:pt x="18419" y="12363"/>
                    <a:pt x="14862" y="1"/>
                    <a:pt x="9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5137951" y="3144959"/>
              <a:ext cx="68833" cy="176534"/>
            </a:xfrm>
            <a:custGeom>
              <a:avLst/>
              <a:gdLst/>
              <a:ahLst/>
              <a:cxnLst/>
              <a:rect l="l" t="t" r="r" b="b"/>
              <a:pathLst>
                <a:path w="3873" h="9933" extrusionOk="0">
                  <a:moveTo>
                    <a:pt x="107" y="0"/>
                  </a:moveTo>
                  <a:cubicBezTo>
                    <a:pt x="94" y="0"/>
                    <a:pt x="79" y="4"/>
                    <a:pt x="61" y="13"/>
                  </a:cubicBezTo>
                  <a:cubicBezTo>
                    <a:pt x="31" y="13"/>
                    <a:pt x="1" y="73"/>
                    <a:pt x="31" y="104"/>
                  </a:cubicBezTo>
                  <a:lnTo>
                    <a:pt x="3660" y="8995"/>
                  </a:lnTo>
                  <a:lnTo>
                    <a:pt x="2360" y="9782"/>
                  </a:lnTo>
                  <a:cubicBezTo>
                    <a:pt x="2330" y="9812"/>
                    <a:pt x="2330" y="9872"/>
                    <a:pt x="2360" y="9903"/>
                  </a:cubicBezTo>
                  <a:cubicBezTo>
                    <a:pt x="2360" y="9933"/>
                    <a:pt x="2390" y="9933"/>
                    <a:pt x="2420" y="9933"/>
                  </a:cubicBezTo>
                  <a:lnTo>
                    <a:pt x="2451" y="9933"/>
                  </a:lnTo>
                  <a:lnTo>
                    <a:pt x="3812" y="9116"/>
                  </a:lnTo>
                  <a:cubicBezTo>
                    <a:pt x="3842" y="9086"/>
                    <a:pt x="3872" y="9026"/>
                    <a:pt x="3842" y="8995"/>
                  </a:cubicBezTo>
                  <a:lnTo>
                    <a:pt x="182" y="43"/>
                  </a:lnTo>
                  <a:cubicBezTo>
                    <a:pt x="161" y="22"/>
                    <a:pt x="139" y="0"/>
                    <a:pt x="1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4966480" y="3338681"/>
              <a:ext cx="63448" cy="90320"/>
            </a:xfrm>
            <a:custGeom>
              <a:avLst/>
              <a:gdLst/>
              <a:ahLst/>
              <a:cxnLst/>
              <a:rect l="l" t="t" r="r" b="b"/>
              <a:pathLst>
                <a:path w="3570" h="5082" extrusionOk="0">
                  <a:moveTo>
                    <a:pt x="61" y="1"/>
                  </a:moveTo>
                  <a:cubicBezTo>
                    <a:pt x="1" y="31"/>
                    <a:pt x="1" y="92"/>
                    <a:pt x="1" y="122"/>
                  </a:cubicBezTo>
                  <a:lnTo>
                    <a:pt x="2118" y="5021"/>
                  </a:lnTo>
                  <a:cubicBezTo>
                    <a:pt x="2148" y="5052"/>
                    <a:pt x="2148" y="5052"/>
                    <a:pt x="2178" y="5082"/>
                  </a:cubicBezTo>
                  <a:lnTo>
                    <a:pt x="2209" y="5082"/>
                  </a:lnTo>
                  <a:cubicBezTo>
                    <a:pt x="2209" y="5082"/>
                    <a:pt x="2239" y="5082"/>
                    <a:pt x="2239" y="5052"/>
                  </a:cubicBezTo>
                  <a:lnTo>
                    <a:pt x="3509" y="4265"/>
                  </a:lnTo>
                  <a:cubicBezTo>
                    <a:pt x="3570" y="4265"/>
                    <a:pt x="3570" y="4205"/>
                    <a:pt x="3539" y="4175"/>
                  </a:cubicBezTo>
                  <a:cubicBezTo>
                    <a:pt x="3539" y="4139"/>
                    <a:pt x="3519" y="4124"/>
                    <a:pt x="3495" y="4124"/>
                  </a:cubicBezTo>
                  <a:cubicBezTo>
                    <a:pt x="3479" y="4124"/>
                    <a:pt x="3461" y="4132"/>
                    <a:pt x="3449" y="4144"/>
                  </a:cubicBezTo>
                  <a:lnTo>
                    <a:pt x="2239" y="4870"/>
                  </a:lnTo>
                  <a:lnTo>
                    <a:pt x="152" y="61"/>
                  </a:lnTo>
                  <a:cubicBezTo>
                    <a:pt x="152" y="1"/>
                    <a:pt x="92" y="1"/>
                    <a:pt x="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4879944" y="2679830"/>
              <a:ext cx="355326" cy="318483"/>
            </a:xfrm>
            <a:custGeom>
              <a:avLst/>
              <a:gdLst/>
              <a:ahLst/>
              <a:cxnLst/>
              <a:rect l="l" t="t" r="r" b="b"/>
              <a:pathLst>
                <a:path w="19993" h="17920" extrusionOk="0">
                  <a:moveTo>
                    <a:pt x="9997" y="0"/>
                  </a:moveTo>
                  <a:cubicBezTo>
                    <a:pt x="7511" y="0"/>
                    <a:pt x="5038" y="1030"/>
                    <a:pt x="3267" y="3047"/>
                  </a:cubicBezTo>
                  <a:cubicBezTo>
                    <a:pt x="1" y="6767"/>
                    <a:pt x="364" y="12423"/>
                    <a:pt x="4084" y="15689"/>
                  </a:cubicBezTo>
                  <a:cubicBezTo>
                    <a:pt x="5787" y="17185"/>
                    <a:pt x="7896" y="17919"/>
                    <a:pt x="9996" y="17919"/>
                  </a:cubicBezTo>
                  <a:cubicBezTo>
                    <a:pt x="12482" y="17919"/>
                    <a:pt x="14955" y="16889"/>
                    <a:pt x="16726" y="14872"/>
                  </a:cubicBezTo>
                  <a:cubicBezTo>
                    <a:pt x="19993" y="11152"/>
                    <a:pt x="19630" y="5497"/>
                    <a:pt x="15910" y="2230"/>
                  </a:cubicBezTo>
                  <a:cubicBezTo>
                    <a:pt x="14206" y="735"/>
                    <a:pt x="12097" y="0"/>
                    <a:pt x="9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5292768" y="2493163"/>
              <a:ext cx="237601" cy="148365"/>
            </a:xfrm>
            <a:custGeom>
              <a:avLst/>
              <a:gdLst/>
              <a:ahLst/>
              <a:cxnLst/>
              <a:rect l="l" t="t" r="r" b="b"/>
              <a:pathLst>
                <a:path w="13369" h="8348" extrusionOk="0">
                  <a:moveTo>
                    <a:pt x="5142" y="0"/>
                  </a:moveTo>
                  <a:lnTo>
                    <a:pt x="1" y="1785"/>
                  </a:lnTo>
                  <a:lnTo>
                    <a:pt x="8923" y="8348"/>
                  </a:lnTo>
                  <a:cubicBezTo>
                    <a:pt x="13369" y="2420"/>
                    <a:pt x="5142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4994453" y="2470041"/>
              <a:ext cx="389715" cy="348341"/>
            </a:xfrm>
            <a:custGeom>
              <a:avLst/>
              <a:gdLst/>
              <a:ahLst/>
              <a:cxnLst/>
              <a:rect l="l" t="t" r="r" b="b"/>
              <a:pathLst>
                <a:path w="21928" h="19600" extrusionOk="0">
                  <a:moveTo>
                    <a:pt x="14257" y="0"/>
                  </a:moveTo>
                  <a:cubicBezTo>
                    <a:pt x="11484" y="0"/>
                    <a:pt x="8573" y="633"/>
                    <a:pt x="6684" y="2783"/>
                  </a:cubicBezTo>
                  <a:cubicBezTo>
                    <a:pt x="0" y="10344"/>
                    <a:pt x="11584" y="19599"/>
                    <a:pt x="11584" y="19599"/>
                  </a:cubicBezTo>
                  <a:lnTo>
                    <a:pt x="21927" y="1301"/>
                  </a:lnTo>
                  <a:cubicBezTo>
                    <a:pt x="21927" y="1301"/>
                    <a:pt x="18233" y="0"/>
                    <a:pt x="1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5371288" y="2704552"/>
              <a:ext cx="117689" cy="96114"/>
            </a:xfrm>
            <a:custGeom>
              <a:avLst/>
              <a:gdLst/>
              <a:ahLst/>
              <a:cxnLst/>
              <a:rect l="l" t="t" r="r" b="b"/>
              <a:pathLst>
                <a:path w="6622" h="5408" extrusionOk="0">
                  <a:moveTo>
                    <a:pt x="3385" y="1"/>
                  </a:moveTo>
                  <a:cubicBezTo>
                    <a:pt x="2481" y="1"/>
                    <a:pt x="1751" y="788"/>
                    <a:pt x="1208" y="1626"/>
                  </a:cubicBezTo>
                  <a:cubicBezTo>
                    <a:pt x="663" y="2442"/>
                    <a:pt x="300" y="3350"/>
                    <a:pt x="119" y="4257"/>
                  </a:cubicBezTo>
                  <a:cubicBezTo>
                    <a:pt x="1" y="4846"/>
                    <a:pt x="573" y="5407"/>
                    <a:pt x="1274" y="5407"/>
                  </a:cubicBezTo>
                  <a:cubicBezTo>
                    <a:pt x="1292" y="5407"/>
                    <a:pt x="1310" y="5407"/>
                    <a:pt x="1329" y="5406"/>
                  </a:cubicBezTo>
                  <a:cubicBezTo>
                    <a:pt x="3839" y="5376"/>
                    <a:pt x="6621" y="1686"/>
                    <a:pt x="4353" y="295"/>
                  </a:cubicBezTo>
                  <a:cubicBezTo>
                    <a:pt x="4011" y="90"/>
                    <a:pt x="3688" y="1"/>
                    <a:pt x="3385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5163223" y="2785577"/>
              <a:ext cx="153750" cy="302630"/>
            </a:xfrm>
            <a:custGeom>
              <a:avLst/>
              <a:gdLst/>
              <a:ahLst/>
              <a:cxnLst/>
              <a:rect l="l" t="t" r="r" b="b"/>
              <a:pathLst>
                <a:path w="8651" h="17028" extrusionOk="0">
                  <a:moveTo>
                    <a:pt x="3357" y="0"/>
                  </a:moveTo>
                  <a:lnTo>
                    <a:pt x="0" y="14518"/>
                  </a:lnTo>
                  <a:lnTo>
                    <a:pt x="7410" y="17028"/>
                  </a:lnTo>
                  <a:lnTo>
                    <a:pt x="8650" y="3418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5215902" y="2873730"/>
              <a:ext cx="98371" cy="118809"/>
            </a:xfrm>
            <a:custGeom>
              <a:avLst/>
              <a:gdLst/>
              <a:ahLst/>
              <a:cxnLst/>
              <a:rect l="l" t="t" r="r" b="b"/>
              <a:pathLst>
                <a:path w="5535" h="6685" extrusionOk="0">
                  <a:moveTo>
                    <a:pt x="0" y="0"/>
                  </a:moveTo>
                  <a:lnTo>
                    <a:pt x="4930" y="6684"/>
                  </a:lnTo>
                  <a:lnTo>
                    <a:pt x="5535" y="1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5116997" y="2513211"/>
              <a:ext cx="348856" cy="400557"/>
            </a:xfrm>
            <a:custGeom>
              <a:avLst/>
              <a:gdLst/>
              <a:ahLst/>
              <a:cxnLst/>
              <a:rect l="l" t="t" r="r" b="b"/>
              <a:pathLst>
                <a:path w="19629" h="22538" extrusionOk="0">
                  <a:moveTo>
                    <a:pt x="9836" y="0"/>
                  </a:moveTo>
                  <a:cubicBezTo>
                    <a:pt x="1" y="0"/>
                    <a:pt x="2178" y="9730"/>
                    <a:pt x="2178" y="9730"/>
                  </a:cubicBezTo>
                  <a:lnTo>
                    <a:pt x="2843" y="12694"/>
                  </a:lnTo>
                  <a:cubicBezTo>
                    <a:pt x="2873" y="14267"/>
                    <a:pt x="2450" y="15235"/>
                    <a:pt x="4628" y="19015"/>
                  </a:cubicBezTo>
                  <a:cubicBezTo>
                    <a:pt x="6100" y="21557"/>
                    <a:pt x="8426" y="22538"/>
                    <a:pt x="10263" y="22538"/>
                  </a:cubicBezTo>
                  <a:cubicBezTo>
                    <a:pt x="10917" y="22538"/>
                    <a:pt x="11508" y="22413"/>
                    <a:pt x="11977" y="22191"/>
                  </a:cubicBezTo>
                  <a:cubicBezTo>
                    <a:pt x="16514" y="20043"/>
                    <a:pt x="17724" y="15658"/>
                    <a:pt x="18722" y="7734"/>
                  </a:cubicBezTo>
                  <a:cubicBezTo>
                    <a:pt x="19629" y="536"/>
                    <a:pt x="11765" y="112"/>
                    <a:pt x="11765" y="112"/>
                  </a:cubicBezTo>
                  <a:cubicBezTo>
                    <a:pt x="11076" y="36"/>
                    <a:pt x="10434" y="0"/>
                    <a:pt x="9836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 rot="1364483">
              <a:off x="5345969" y="2739653"/>
              <a:ext cx="18287" cy="44091"/>
            </a:xfrm>
            <a:custGeom>
              <a:avLst/>
              <a:gdLst/>
              <a:ahLst/>
              <a:cxnLst/>
              <a:rect l="l" t="t" r="r" b="b"/>
              <a:pathLst>
                <a:path w="1029" h="2481" extrusionOk="0">
                  <a:moveTo>
                    <a:pt x="333" y="1"/>
                  </a:moveTo>
                  <a:cubicBezTo>
                    <a:pt x="303" y="31"/>
                    <a:pt x="273" y="61"/>
                    <a:pt x="273" y="122"/>
                  </a:cubicBezTo>
                  <a:lnTo>
                    <a:pt x="847" y="1785"/>
                  </a:lnTo>
                  <a:lnTo>
                    <a:pt x="31" y="2330"/>
                  </a:lnTo>
                  <a:cubicBezTo>
                    <a:pt x="0" y="2360"/>
                    <a:pt x="0" y="2390"/>
                    <a:pt x="31" y="2451"/>
                  </a:cubicBezTo>
                  <a:cubicBezTo>
                    <a:pt x="31" y="2451"/>
                    <a:pt x="61" y="2481"/>
                    <a:pt x="91" y="2481"/>
                  </a:cubicBezTo>
                  <a:cubicBezTo>
                    <a:pt x="121" y="2481"/>
                    <a:pt x="121" y="2481"/>
                    <a:pt x="152" y="2451"/>
                  </a:cubicBezTo>
                  <a:lnTo>
                    <a:pt x="998" y="1876"/>
                  </a:lnTo>
                  <a:cubicBezTo>
                    <a:pt x="1029" y="1846"/>
                    <a:pt x="1029" y="1816"/>
                    <a:pt x="1029" y="1785"/>
                  </a:cubicBezTo>
                  <a:lnTo>
                    <a:pt x="454" y="61"/>
                  </a:lnTo>
                  <a:cubicBezTo>
                    <a:pt x="424" y="1"/>
                    <a:pt x="363" y="1"/>
                    <a:pt x="333" y="1"/>
                  </a:cubicBezTo>
                  <a:close/>
                </a:path>
              </a:pathLst>
            </a:custGeom>
            <a:solidFill>
              <a:srgbClr val="ED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5390056" y="2654308"/>
              <a:ext cx="59698" cy="46884"/>
            </a:xfrm>
            <a:custGeom>
              <a:avLst/>
              <a:gdLst/>
              <a:ahLst/>
              <a:cxnLst/>
              <a:rect l="l" t="t" r="r" b="b"/>
              <a:pathLst>
                <a:path w="3359" h="2638" extrusionOk="0">
                  <a:moveTo>
                    <a:pt x="1430" y="1"/>
                  </a:moveTo>
                  <a:cubicBezTo>
                    <a:pt x="707" y="1"/>
                    <a:pt x="1" y="460"/>
                    <a:pt x="1" y="460"/>
                  </a:cubicBezTo>
                  <a:lnTo>
                    <a:pt x="3358" y="2638"/>
                  </a:lnTo>
                  <a:cubicBezTo>
                    <a:pt x="3358" y="2638"/>
                    <a:pt x="3025" y="793"/>
                    <a:pt x="2179" y="218"/>
                  </a:cubicBezTo>
                  <a:cubicBezTo>
                    <a:pt x="1948" y="59"/>
                    <a:pt x="1688" y="1"/>
                    <a:pt x="1430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5229337" y="2634154"/>
              <a:ext cx="104840" cy="40166"/>
            </a:xfrm>
            <a:custGeom>
              <a:avLst/>
              <a:gdLst/>
              <a:ahLst/>
              <a:cxnLst/>
              <a:rect l="l" t="t" r="r" b="b"/>
              <a:pathLst>
                <a:path w="5899" h="2260" extrusionOk="0">
                  <a:moveTo>
                    <a:pt x="3704" y="0"/>
                  </a:moveTo>
                  <a:cubicBezTo>
                    <a:pt x="3486" y="0"/>
                    <a:pt x="3259" y="25"/>
                    <a:pt x="3025" y="82"/>
                  </a:cubicBezTo>
                  <a:cubicBezTo>
                    <a:pt x="1453" y="506"/>
                    <a:pt x="1" y="2260"/>
                    <a:pt x="1" y="2260"/>
                  </a:cubicBezTo>
                  <a:lnTo>
                    <a:pt x="5899" y="838"/>
                  </a:lnTo>
                  <a:cubicBezTo>
                    <a:pt x="5899" y="838"/>
                    <a:pt x="4972" y="0"/>
                    <a:pt x="370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5292769" y="2809233"/>
              <a:ext cx="55379" cy="20225"/>
            </a:xfrm>
            <a:custGeom>
              <a:avLst/>
              <a:gdLst/>
              <a:ahLst/>
              <a:cxnLst/>
              <a:rect l="l" t="t" r="r" b="b"/>
              <a:pathLst>
                <a:path w="3116" h="1138" extrusionOk="0">
                  <a:moveTo>
                    <a:pt x="3114" y="997"/>
                  </a:moveTo>
                  <a:cubicBezTo>
                    <a:pt x="3115" y="998"/>
                    <a:pt x="3115" y="998"/>
                    <a:pt x="3115" y="998"/>
                  </a:cubicBezTo>
                  <a:cubicBezTo>
                    <a:pt x="3115" y="998"/>
                    <a:pt x="3115" y="997"/>
                    <a:pt x="3114" y="99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124" y="929"/>
                    <a:pt x="1941" y="1138"/>
                    <a:pt x="2456" y="1138"/>
                  </a:cubicBezTo>
                  <a:cubicBezTo>
                    <a:pt x="2877" y="1138"/>
                    <a:pt x="3096" y="997"/>
                    <a:pt x="3114" y="997"/>
                  </a:cubicBezTo>
                  <a:cubicBezTo>
                    <a:pt x="3114" y="997"/>
                    <a:pt x="3114" y="997"/>
                    <a:pt x="3114" y="997"/>
                  </a:cubicBezTo>
                  <a:lnTo>
                    <a:pt x="3114" y="997"/>
                  </a:lnTo>
                  <a:cubicBezTo>
                    <a:pt x="2086" y="2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5292769" y="2809233"/>
              <a:ext cx="55841" cy="29804"/>
            </a:xfrm>
            <a:custGeom>
              <a:avLst/>
              <a:gdLst/>
              <a:ahLst/>
              <a:cxnLst/>
              <a:rect l="l" t="t" r="r" b="b"/>
              <a:pathLst>
                <a:path w="3142" h="1677" extrusionOk="0">
                  <a:moveTo>
                    <a:pt x="0" y="0"/>
                  </a:moveTo>
                  <a:cubicBezTo>
                    <a:pt x="0" y="0"/>
                    <a:pt x="303" y="1512"/>
                    <a:pt x="1906" y="1664"/>
                  </a:cubicBezTo>
                  <a:cubicBezTo>
                    <a:pt x="1994" y="1672"/>
                    <a:pt x="2076" y="1676"/>
                    <a:pt x="2152" y="1676"/>
                  </a:cubicBezTo>
                  <a:cubicBezTo>
                    <a:pt x="3141" y="1676"/>
                    <a:pt x="3115" y="998"/>
                    <a:pt x="3115" y="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5104093" y="2491706"/>
              <a:ext cx="279544" cy="179929"/>
            </a:xfrm>
            <a:custGeom>
              <a:avLst/>
              <a:gdLst/>
              <a:ahLst/>
              <a:cxnLst/>
              <a:rect l="l" t="t" r="r" b="b"/>
              <a:pathLst>
                <a:path w="15729" h="10124" extrusionOk="0">
                  <a:moveTo>
                    <a:pt x="12213" y="1"/>
                  </a:moveTo>
                  <a:cubicBezTo>
                    <a:pt x="10352" y="1"/>
                    <a:pt x="7933" y="438"/>
                    <a:pt x="5415" y="2079"/>
                  </a:cubicBezTo>
                  <a:cubicBezTo>
                    <a:pt x="1" y="5557"/>
                    <a:pt x="2753" y="10124"/>
                    <a:pt x="2753" y="10124"/>
                  </a:cubicBezTo>
                  <a:cubicBezTo>
                    <a:pt x="2753" y="10124"/>
                    <a:pt x="2755" y="10124"/>
                    <a:pt x="2759" y="10124"/>
                  </a:cubicBezTo>
                  <a:cubicBezTo>
                    <a:pt x="3045" y="10124"/>
                    <a:pt x="14593" y="10065"/>
                    <a:pt x="15728" y="566"/>
                  </a:cubicBezTo>
                  <a:cubicBezTo>
                    <a:pt x="15728" y="566"/>
                    <a:pt x="14331" y="1"/>
                    <a:pt x="12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5128815" y="2631844"/>
              <a:ext cx="69899" cy="98389"/>
            </a:xfrm>
            <a:custGeom>
              <a:avLst/>
              <a:gdLst/>
              <a:ahLst/>
              <a:cxnLst/>
              <a:rect l="l" t="t" r="r" b="b"/>
              <a:pathLst>
                <a:path w="3933" h="5536" extrusionOk="0">
                  <a:moveTo>
                    <a:pt x="3932" y="0"/>
                  </a:moveTo>
                  <a:lnTo>
                    <a:pt x="1" y="2118"/>
                  </a:lnTo>
                  <a:lnTo>
                    <a:pt x="1846" y="5535"/>
                  </a:lnTo>
                  <a:lnTo>
                    <a:pt x="3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5073454" y="2684113"/>
              <a:ext cx="101072" cy="105195"/>
            </a:xfrm>
            <a:custGeom>
              <a:avLst/>
              <a:gdLst/>
              <a:ahLst/>
              <a:cxnLst/>
              <a:rect l="l" t="t" r="r" b="b"/>
              <a:pathLst>
                <a:path w="5687" h="5919" extrusionOk="0">
                  <a:moveTo>
                    <a:pt x="3169" y="1"/>
                  </a:moveTo>
                  <a:cubicBezTo>
                    <a:pt x="2993" y="1"/>
                    <a:pt x="2804" y="27"/>
                    <a:pt x="2601" y="84"/>
                  </a:cubicBezTo>
                  <a:cubicBezTo>
                    <a:pt x="0" y="810"/>
                    <a:pt x="1724" y="5135"/>
                    <a:pt x="4114" y="5861"/>
                  </a:cubicBezTo>
                  <a:cubicBezTo>
                    <a:pt x="4249" y="5900"/>
                    <a:pt x="4385" y="5918"/>
                    <a:pt x="4518" y="5918"/>
                  </a:cubicBezTo>
                  <a:cubicBezTo>
                    <a:pt x="5096" y="5918"/>
                    <a:pt x="5601" y="5566"/>
                    <a:pt x="5626" y="5074"/>
                  </a:cubicBezTo>
                  <a:cubicBezTo>
                    <a:pt x="5686" y="4106"/>
                    <a:pt x="5596" y="3169"/>
                    <a:pt x="5263" y="2231"/>
                  </a:cubicBezTo>
                  <a:cubicBezTo>
                    <a:pt x="4922" y="1105"/>
                    <a:pt x="4310" y="1"/>
                    <a:pt x="3169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5121831" y="2714416"/>
              <a:ext cx="32275" cy="39455"/>
            </a:xfrm>
            <a:custGeom>
              <a:avLst/>
              <a:gdLst/>
              <a:ahLst/>
              <a:cxnLst/>
              <a:rect l="l" t="t" r="r" b="b"/>
              <a:pathLst>
                <a:path w="1816" h="2220" extrusionOk="0">
                  <a:moveTo>
                    <a:pt x="62" y="0"/>
                  </a:moveTo>
                  <a:cubicBezTo>
                    <a:pt x="33" y="0"/>
                    <a:pt x="0" y="28"/>
                    <a:pt x="0" y="73"/>
                  </a:cubicBezTo>
                  <a:cubicBezTo>
                    <a:pt x="0" y="103"/>
                    <a:pt x="31" y="133"/>
                    <a:pt x="61" y="163"/>
                  </a:cubicBezTo>
                  <a:cubicBezTo>
                    <a:pt x="121" y="163"/>
                    <a:pt x="1452" y="436"/>
                    <a:pt x="1664" y="2159"/>
                  </a:cubicBezTo>
                  <a:cubicBezTo>
                    <a:pt x="1664" y="2190"/>
                    <a:pt x="1694" y="2220"/>
                    <a:pt x="1755" y="2220"/>
                  </a:cubicBezTo>
                  <a:cubicBezTo>
                    <a:pt x="1785" y="2220"/>
                    <a:pt x="1815" y="2159"/>
                    <a:pt x="1815" y="2129"/>
                  </a:cubicBezTo>
                  <a:cubicBezTo>
                    <a:pt x="1573" y="315"/>
                    <a:pt x="121" y="12"/>
                    <a:pt x="91" y="12"/>
                  </a:cubicBezTo>
                  <a:cubicBezTo>
                    <a:pt x="83" y="4"/>
                    <a:pt x="73" y="0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7332684" y="4441168"/>
              <a:ext cx="513874" cy="597725"/>
            </a:xfrm>
            <a:custGeom>
              <a:avLst/>
              <a:gdLst/>
              <a:ahLst/>
              <a:cxnLst/>
              <a:rect l="l" t="t" r="r" b="b"/>
              <a:pathLst>
                <a:path w="28914" h="33632" extrusionOk="0">
                  <a:moveTo>
                    <a:pt x="14699" y="0"/>
                  </a:moveTo>
                  <a:lnTo>
                    <a:pt x="2571" y="2208"/>
                  </a:lnTo>
                  <a:cubicBezTo>
                    <a:pt x="2934" y="2783"/>
                    <a:pt x="3266" y="3750"/>
                    <a:pt x="3539" y="4658"/>
                  </a:cubicBezTo>
                  <a:cubicBezTo>
                    <a:pt x="3962" y="6110"/>
                    <a:pt x="4144" y="7652"/>
                    <a:pt x="4083" y="9164"/>
                  </a:cubicBezTo>
                  <a:lnTo>
                    <a:pt x="3176" y="30728"/>
                  </a:lnTo>
                  <a:cubicBezTo>
                    <a:pt x="0" y="30728"/>
                    <a:pt x="272" y="33632"/>
                    <a:pt x="272" y="33632"/>
                  </a:cubicBezTo>
                  <a:lnTo>
                    <a:pt x="27341" y="33632"/>
                  </a:lnTo>
                  <a:cubicBezTo>
                    <a:pt x="28914" y="18147"/>
                    <a:pt x="21383" y="12310"/>
                    <a:pt x="17512" y="8559"/>
                  </a:cubicBezTo>
                  <a:cubicBezTo>
                    <a:pt x="13640" y="4839"/>
                    <a:pt x="14699" y="0"/>
                    <a:pt x="146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0"/>
            <p:cNvSpPr/>
            <p:nvPr/>
          </p:nvSpPr>
          <p:spPr>
            <a:xfrm rot="-9430309">
              <a:off x="7823689" y="4846006"/>
              <a:ext cx="267167" cy="192791"/>
            </a:xfrm>
            <a:custGeom>
              <a:avLst/>
              <a:gdLst/>
              <a:ahLst/>
              <a:cxnLst/>
              <a:rect l="l" t="t" r="r" b="b"/>
              <a:pathLst>
                <a:path w="15033" h="10848" extrusionOk="0">
                  <a:moveTo>
                    <a:pt x="13248" y="1"/>
                  </a:moveTo>
                  <a:cubicBezTo>
                    <a:pt x="12316" y="6095"/>
                    <a:pt x="9466" y="7544"/>
                    <a:pt x="6801" y="7544"/>
                  </a:cubicBezTo>
                  <a:cubicBezTo>
                    <a:pt x="5313" y="7544"/>
                    <a:pt x="3882" y="7092"/>
                    <a:pt x="2874" y="6745"/>
                  </a:cubicBezTo>
                  <a:cubicBezTo>
                    <a:pt x="2646" y="6673"/>
                    <a:pt x="2377" y="6622"/>
                    <a:pt x="2098" y="6622"/>
                  </a:cubicBezTo>
                  <a:cubicBezTo>
                    <a:pt x="1452" y="6622"/>
                    <a:pt x="753" y="6895"/>
                    <a:pt x="394" y="7804"/>
                  </a:cubicBezTo>
                  <a:cubicBezTo>
                    <a:pt x="1" y="8832"/>
                    <a:pt x="817" y="9951"/>
                    <a:pt x="1997" y="10284"/>
                  </a:cubicBezTo>
                  <a:cubicBezTo>
                    <a:pt x="3446" y="10674"/>
                    <a:pt x="4734" y="10847"/>
                    <a:pt x="5878" y="10847"/>
                  </a:cubicBezTo>
                  <a:cubicBezTo>
                    <a:pt x="14937" y="10847"/>
                    <a:pt x="15032" y="1"/>
                    <a:pt x="1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0"/>
            <p:cNvSpPr/>
            <p:nvPr/>
          </p:nvSpPr>
          <p:spPr>
            <a:xfrm>
              <a:off x="7410617" y="4726527"/>
              <a:ext cx="347790" cy="313987"/>
            </a:xfrm>
            <a:custGeom>
              <a:avLst/>
              <a:gdLst/>
              <a:ahLst/>
              <a:cxnLst/>
              <a:rect l="l" t="t" r="r" b="b"/>
              <a:pathLst>
                <a:path w="19569" h="17667" extrusionOk="0">
                  <a:moveTo>
                    <a:pt x="10741" y="0"/>
                  </a:moveTo>
                  <a:cubicBezTo>
                    <a:pt x="9807" y="0"/>
                    <a:pt x="8807" y="192"/>
                    <a:pt x="7743" y="639"/>
                  </a:cubicBezTo>
                  <a:cubicBezTo>
                    <a:pt x="242" y="3784"/>
                    <a:pt x="3630" y="13493"/>
                    <a:pt x="4084" y="14703"/>
                  </a:cubicBezTo>
                  <a:cubicBezTo>
                    <a:pt x="3025" y="14733"/>
                    <a:pt x="2239" y="15035"/>
                    <a:pt x="1724" y="15610"/>
                  </a:cubicBezTo>
                  <a:cubicBezTo>
                    <a:pt x="999" y="16427"/>
                    <a:pt x="1089" y="17546"/>
                    <a:pt x="1089" y="17576"/>
                  </a:cubicBezTo>
                  <a:cubicBezTo>
                    <a:pt x="1120" y="17636"/>
                    <a:pt x="1150" y="17667"/>
                    <a:pt x="1180" y="17667"/>
                  </a:cubicBezTo>
                  <a:lnTo>
                    <a:pt x="1210" y="17667"/>
                  </a:lnTo>
                  <a:cubicBezTo>
                    <a:pt x="1241" y="17667"/>
                    <a:pt x="1271" y="17606"/>
                    <a:pt x="1271" y="17546"/>
                  </a:cubicBezTo>
                  <a:cubicBezTo>
                    <a:pt x="1271" y="17546"/>
                    <a:pt x="1180" y="16487"/>
                    <a:pt x="1876" y="15731"/>
                  </a:cubicBezTo>
                  <a:cubicBezTo>
                    <a:pt x="2360" y="15156"/>
                    <a:pt x="3146" y="14884"/>
                    <a:pt x="4204" y="14884"/>
                  </a:cubicBezTo>
                  <a:cubicBezTo>
                    <a:pt x="4235" y="14884"/>
                    <a:pt x="4265" y="14854"/>
                    <a:pt x="4295" y="14854"/>
                  </a:cubicBezTo>
                  <a:cubicBezTo>
                    <a:pt x="4295" y="14824"/>
                    <a:pt x="4295" y="14793"/>
                    <a:pt x="4295" y="14763"/>
                  </a:cubicBezTo>
                  <a:cubicBezTo>
                    <a:pt x="4235" y="14642"/>
                    <a:pt x="1" y="4087"/>
                    <a:pt x="7834" y="790"/>
                  </a:cubicBezTo>
                  <a:cubicBezTo>
                    <a:pt x="8860" y="361"/>
                    <a:pt x="9827" y="177"/>
                    <a:pt x="10731" y="177"/>
                  </a:cubicBezTo>
                  <a:cubicBezTo>
                    <a:pt x="16196" y="177"/>
                    <a:pt x="19361" y="6913"/>
                    <a:pt x="19387" y="6990"/>
                  </a:cubicBezTo>
                  <a:cubicBezTo>
                    <a:pt x="19417" y="7051"/>
                    <a:pt x="19478" y="7051"/>
                    <a:pt x="19508" y="7051"/>
                  </a:cubicBezTo>
                  <a:cubicBezTo>
                    <a:pt x="19569" y="7021"/>
                    <a:pt x="19569" y="6960"/>
                    <a:pt x="19569" y="6930"/>
                  </a:cubicBezTo>
                  <a:cubicBezTo>
                    <a:pt x="19517" y="6826"/>
                    <a:pt x="16315" y="0"/>
                    <a:pt x="107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7340735" y="4289887"/>
              <a:ext cx="273625" cy="242026"/>
            </a:xfrm>
            <a:custGeom>
              <a:avLst/>
              <a:gdLst/>
              <a:ahLst/>
              <a:cxnLst/>
              <a:rect l="l" t="t" r="r" b="b"/>
              <a:pathLst>
                <a:path w="15396" h="13618" extrusionOk="0">
                  <a:moveTo>
                    <a:pt x="7679" y="0"/>
                  </a:moveTo>
                  <a:cubicBezTo>
                    <a:pt x="6250" y="0"/>
                    <a:pt x="4806" y="447"/>
                    <a:pt x="3570" y="1375"/>
                  </a:cubicBezTo>
                  <a:cubicBezTo>
                    <a:pt x="575" y="3643"/>
                    <a:pt x="1" y="7907"/>
                    <a:pt x="2269" y="10932"/>
                  </a:cubicBezTo>
                  <a:cubicBezTo>
                    <a:pt x="3604" y="12694"/>
                    <a:pt x="5630" y="13618"/>
                    <a:pt x="7682" y="13618"/>
                  </a:cubicBezTo>
                  <a:cubicBezTo>
                    <a:pt x="9116" y="13618"/>
                    <a:pt x="10564" y="13166"/>
                    <a:pt x="11796" y="12232"/>
                  </a:cubicBezTo>
                  <a:cubicBezTo>
                    <a:pt x="14790" y="9964"/>
                    <a:pt x="15395" y="5699"/>
                    <a:pt x="13127" y="2705"/>
                  </a:cubicBezTo>
                  <a:cubicBezTo>
                    <a:pt x="11786" y="935"/>
                    <a:pt x="9747" y="0"/>
                    <a:pt x="7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7302044" y="4355166"/>
              <a:ext cx="76333" cy="125261"/>
            </a:xfrm>
            <a:custGeom>
              <a:avLst/>
              <a:gdLst/>
              <a:ahLst/>
              <a:cxnLst/>
              <a:rect l="l" t="t" r="r" b="b"/>
              <a:pathLst>
                <a:path w="4295" h="7048" extrusionOk="0">
                  <a:moveTo>
                    <a:pt x="2299" y="0"/>
                  </a:moveTo>
                  <a:cubicBezTo>
                    <a:pt x="2299" y="0"/>
                    <a:pt x="0" y="4265"/>
                    <a:pt x="4295" y="7047"/>
                  </a:cubicBezTo>
                  <a:lnTo>
                    <a:pt x="3720" y="21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7328525" y="4353407"/>
              <a:ext cx="27814" cy="24348"/>
            </a:xfrm>
            <a:custGeom>
              <a:avLst/>
              <a:gdLst/>
              <a:ahLst/>
              <a:cxnLst/>
              <a:rect l="l" t="t" r="r" b="b"/>
              <a:pathLst>
                <a:path w="1565" h="1370" extrusionOk="0">
                  <a:moveTo>
                    <a:pt x="459" y="1"/>
                  </a:moveTo>
                  <a:cubicBezTo>
                    <a:pt x="194" y="1"/>
                    <a:pt x="0" y="274"/>
                    <a:pt x="83" y="523"/>
                  </a:cubicBezTo>
                  <a:lnTo>
                    <a:pt x="355" y="1369"/>
                  </a:lnTo>
                  <a:lnTo>
                    <a:pt x="1565" y="220"/>
                  </a:lnTo>
                  <a:lnTo>
                    <a:pt x="537" y="8"/>
                  </a:lnTo>
                  <a:cubicBezTo>
                    <a:pt x="510" y="3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0"/>
            <p:cNvSpPr/>
            <p:nvPr/>
          </p:nvSpPr>
          <p:spPr>
            <a:xfrm>
              <a:off x="7398247" y="4342761"/>
              <a:ext cx="22056" cy="21558"/>
            </a:xfrm>
            <a:custGeom>
              <a:avLst/>
              <a:gdLst/>
              <a:ahLst/>
              <a:cxnLst/>
              <a:rect l="l" t="t" r="r" b="b"/>
              <a:pathLst>
                <a:path w="1241" h="1213" extrusionOk="0">
                  <a:moveTo>
                    <a:pt x="656" y="0"/>
                  </a:moveTo>
                  <a:cubicBezTo>
                    <a:pt x="639" y="0"/>
                    <a:pt x="623" y="1"/>
                    <a:pt x="606" y="2"/>
                  </a:cubicBezTo>
                  <a:cubicBezTo>
                    <a:pt x="273" y="2"/>
                    <a:pt x="1" y="275"/>
                    <a:pt x="1" y="607"/>
                  </a:cubicBezTo>
                  <a:cubicBezTo>
                    <a:pt x="1" y="940"/>
                    <a:pt x="273" y="1212"/>
                    <a:pt x="606" y="1212"/>
                  </a:cubicBezTo>
                  <a:cubicBezTo>
                    <a:pt x="969" y="1212"/>
                    <a:pt x="1241" y="940"/>
                    <a:pt x="1241" y="607"/>
                  </a:cubicBezTo>
                  <a:cubicBezTo>
                    <a:pt x="1241" y="290"/>
                    <a:pt x="993" y="0"/>
                    <a:pt x="656" y="0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0"/>
            <p:cNvSpPr/>
            <p:nvPr/>
          </p:nvSpPr>
          <p:spPr>
            <a:xfrm>
              <a:off x="7485333" y="4229247"/>
              <a:ext cx="75800" cy="105498"/>
            </a:xfrm>
            <a:custGeom>
              <a:avLst/>
              <a:gdLst/>
              <a:ahLst/>
              <a:cxnLst/>
              <a:rect l="l" t="t" r="r" b="b"/>
              <a:pathLst>
                <a:path w="4265" h="5936" extrusionOk="0">
                  <a:moveTo>
                    <a:pt x="3490" y="0"/>
                  </a:moveTo>
                  <a:cubicBezTo>
                    <a:pt x="3369" y="0"/>
                    <a:pt x="3244" y="51"/>
                    <a:pt x="3146" y="159"/>
                  </a:cubicBezTo>
                  <a:lnTo>
                    <a:pt x="0" y="3667"/>
                  </a:lnTo>
                  <a:lnTo>
                    <a:pt x="4265" y="5936"/>
                  </a:lnTo>
                  <a:lnTo>
                    <a:pt x="3932" y="431"/>
                  </a:lnTo>
                  <a:cubicBezTo>
                    <a:pt x="3913" y="160"/>
                    <a:pt x="3707" y="0"/>
                    <a:pt x="3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0"/>
            <p:cNvSpPr/>
            <p:nvPr/>
          </p:nvSpPr>
          <p:spPr>
            <a:xfrm>
              <a:off x="7485333" y="4236374"/>
              <a:ext cx="51611" cy="71499"/>
            </a:xfrm>
            <a:custGeom>
              <a:avLst/>
              <a:gdLst/>
              <a:ahLst/>
              <a:cxnLst/>
              <a:rect l="l" t="t" r="r" b="b"/>
              <a:pathLst>
                <a:path w="2904" h="4023" extrusionOk="0">
                  <a:moveTo>
                    <a:pt x="2904" y="0"/>
                  </a:moveTo>
                  <a:lnTo>
                    <a:pt x="0" y="3266"/>
                  </a:lnTo>
                  <a:lnTo>
                    <a:pt x="1422" y="4023"/>
                  </a:lnTo>
                  <a:lnTo>
                    <a:pt x="2904" y="0"/>
                  </a:lnTo>
                  <a:close/>
                </a:path>
              </a:pathLst>
            </a:custGeom>
            <a:solidFill>
              <a:srgbClr val="EFA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0"/>
            <p:cNvSpPr/>
            <p:nvPr/>
          </p:nvSpPr>
          <p:spPr>
            <a:xfrm>
              <a:off x="7411701" y="4395262"/>
              <a:ext cx="82784" cy="17435"/>
            </a:xfrm>
            <a:custGeom>
              <a:avLst/>
              <a:gdLst/>
              <a:ahLst/>
              <a:cxnLst/>
              <a:rect l="l" t="t" r="r" b="b"/>
              <a:pathLst>
                <a:path w="4658" h="981" extrusionOk="0">
                  <a:moveTo>
                    <a:pt x="92" y="1"/>
                  </a:moveTo>
                  <a:cubicBezTo>
                    <a:pt x="63" y="1"/>
                    <a:pt x="30" y="29"/>
                    <a:pt x="30" y="73"/>
                  </a:cubicBezTo>
                  <a:cubicBezTo>
                    <a:pt x="0" y="133"/>
                    <a:pt x="60" y="164"/>
                    <a:pt x="91" y="164"/>
                  </a:cubicBezTo>
                  <a:lnTo>
                    <a:pt x="4537" y="980"/>
                  </a:lnTo>
                  <a:cubicBezTo>
                    <a:pt x="4597" y="980"/>
                    <a:pt x="4627" y="950"/>
                    <a:pt x="4627" y="890"/>
                  </a:cubicBezTo>
                  <a:cubicBezTo>
                    <a:pt x="4658" y="859"/>
                    <a:pt x="4627" y="799"/>
                    <a:pt x="4567" y="799"/>
                  </a:cubicBezTo>
                  <a:lnTo>
                    <a:pt x="121" y="12"/>
                  </a:lnTo>
                  <a:cubicBezTo>
                    <a:pt x="113" y="4"/>
                    <a:pt x="103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407933" y="4410315"/>
              <a:ext cx="76333" cy="33554"/>
            </a:xfrm>
            <a:custGeom>
              <a:avLst/>
              <a:gdLst/>
              <a:ahLst/>
              <a:cxnLst/>
              <a:rect l="l" t="t" r="r" b="b"/>
              <a:pathLst>
                <a:path w="4295" h="1888" extrusionOk="0">
                  <a:moveTo>
                    <a:pt x="92" y="0"/>
                  </a:moveTo>
                  <a:cubicBezTo>
                    <a:pt x="61" y="0"/>
                    <a:pt x="22" y="28"/>
                    <a:pt x="0" y="73"/>
                  </a:cubicBezTo>
                  <a:cubicBezTo>
                    <a:pt x="0" y="103"/>
                    <a:pt x="0" y="163"/>
                    <a:pt x="61" y="163"/>
                  </a:cubicBezTo>
                  <a:lnTo>
                    <a:pt x="4174" y="1887"/>
                  </a:lnTo>
                  <a:lnTo>
                    <a:pt x="4204" y="1887"/>
                  </a:lnTo>
                  <a:cubicBezTo>
                    <a:pt x="4235" y="1887"/>
                    <a:pt x="4265" y="1887"/>
                    <a:pt x="4295" y="1857"/>
                  </a:cubicBezTo>
                  <a:cubicBezTo>
                    <a:pt x="4295" y="1797"/>
                    <a:pt x="4295" y="1736"/>
                    <a:pt x="4235" y="1736"/>
                  </a:cubicBezTo>
                  <a:lnTo>
                    <a:pt x="121" y="12"/>
                  </a:lnTo>
                  <a:cubicBezTo>
                    <a:pt x="113" y="4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7400398" y="4426826"/>
              <a:ext cx="62915" cy="48750"/>
            </a:xfrm>
            <a:custGeom>
              <a:avLst/>
              <a:gdLst/>
              <a:ahLst/>
              <a:cxnLst/>
              <a:rect l="l" t="t" r="r" b="b"/>
              <a:pathLst>
                <a:path w="3540" h="2743" extrusionOk="0">
                  <a:moveTo>
                    <a:pt x="103" y="1"/>
                  </a:moveTo>
                  <a:cubicBezTo>
                    <a:pt x="77" y="1"/>
                    <a:pt x="49" y="16"/>
                    <a:pt x="31" y="51"/>
                  </a:cubicBezTo>
                  <a:cubicBezTo>
                    <a:pt x="1" y="81"/>
                    <a:pt x="1" y="142"/>
                    <a:pt x="31" y="172"/>
                  </a:cubicBezTo>
                  <a:lnTo>
                    <a:pt x="3388" y="2713"/>
                  </a:lnTo>
                  <a:cubicBezTo>
                    <a:pt x="3388" y="2743"/>
                    <a:pt x="3418" y="2743"/>
                    <a:pt x="3449" y="2743"/>
                  </a:cubicBezTo>
                  <a:cubicBezTo>
                    <a:pt x="3449" y="2743"/>
                    <a:pt x="3479" y="2743"/>
                    <a:pt x="3509" y="2713"/>
                  </a:cubicBezTo>
                  <a:cubicBezTo>
                    <a:pt x="3539" y="2652"/>
                    <a:pt x="3539" y="2592"/>
                    <a:pt x="3479" y="2592"/>
                  </a:cubicBezTo>
                  <a:lnTo>
                    <a:pt x="152" y="21"/>
                  </a:lnTo>
                  <a:cubicBezTo>
                    <a:pt x="140" y="8"/>
                    <a:pt x="122" y="1"/>
                    <a:pt x="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7" name="Google Shape;857;p40"/>
            <p:cNvGrpSpPr/>
            <p:nvPr/>
          </p:nvGrpSpPr>
          <p:grpSpPr>
            <a:xfrm rot="1967215">
              <a:off x="5246842" y="2682044"/>
              <a:ext cx="86200" cy="63019"/>
              <a:chOff x="2659716" y="2883799"/>
              <a:chExt cx="199141" cy="136442"/>
            </a:xfrm>
          </p:grpSpPr>
          <p:sp>
            <p:nvSpPr>
              <p:cNvPr id="858" name="Google Shape;858;p40"/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0"/>
              <p:cNvSpPr/>
              <p:nvPr/>
            </p:nvSpPr>
            <p:spPr>
              <a:xfrm>
                <a:off x="2686425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0" name="Google Shape;860;p40"/>
            <p:cNvGrpSpPr/>
            <p:nvPr/>
          </p:nvGrpSpPr>
          <p:grpSpPr>
            <a:xfrm rot="2033874">
              <a:off x="5364361" y="2685651"/>
              <a:ext cx="84622" cy="76738"/>
              <a:chOff x="2670033" y="2838481"/>
              <a:chExt cx="245934" cy="192965"/>
            </a:xfrm>
          </p:grpSpPr>
          <p:sp>
            <p:nvSpPr>
              <p:cNvPr id="861" name="Google Shape;861;p40"/>
              <p:cNvSpPr/>
              <p:nvPr/>
            </p:nvSpPr>
            <p:spPr>
              <a:xfrm rot="-1808353">
                <a:off x="2695747" y="2873475"/>
                <a:ext cx="194506" cy="122978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0"/>
              <p:cNvSpPr/>
              <p:nvPr/>
            </p:nvSpPr>
            <p:spPr>
              <a:xfrm rot="-1808353">
                <a:off x="2722285" y="2866414"/>
                <a:ext cx="132616" cy="141474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3" name="Google Shape;863;p40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0">
            <a:hlinkClick r:id="rId4" action="ppaction://hlinksldjump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0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0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7" name="Google Shape;867;p40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8" name="Google Shape;868;p40">
            <a:hlinkClick r:id="" action="ppaction://noaction"/>
          </p:cNvPr>
          <p:cNvSpPr txBox="1"/>
          <p:nvPr/>
        </p:nvSpPr>
        <p:spPr>
          <a:xfrm>
            <a:off x="8264833" y="4257591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9" name="Google Shape;869;p40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0">
            <a:hlinkClick r:id="rId6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40">
            <a:hlinkClick r:id="rId6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872" name="Google Shape;872;p40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873" name="Google Shape;873;p40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4" name="Google Shape;874;p40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75" name="Google Shape;875;p40">
            <a:hlinkClick r:id="rId7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40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0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C37CD69-147F-47D3-85A9-3427D8F66B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148" t="12722" r="32701" b="8853"/>
          <a:stretch/>
        </p:blipFill>
        <p:spPr>
          <a:xfrm>
            <a:off x="507626" y="1132362"/>
            <a:ext cx="3214251" cy="378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0E27148F-6E8C-4B55-9E48-6F9D97CE39C0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110" name="مستطيل: زوايا مستديرة 109">
            <a:extLst>
              <a:ext uri="{FF2B5EF4-FFF2-40B4-BE49-F238E27FC236}">
                <a16:creationId xmlns:a16="http://schemas.microsoft.com/office/drawing/2014/main" id="{6A4873EB-EB46-4918-AF54-53D678670C12}"/>
              </a:ext>
            </a:extLst>
          </p:cNvPr>
          <p:cNvSpPr/>
          <p:nvPr/>
        </p:nvSpPr>
        <p:spPr>
          <a:xfrm>
            <a:off x="3895229" y="2317695"/>
            <a:ext cx="4471625" cy="914528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/>
                </a:solidFill>
              </a:rPr>
              <a:t>تسقط أوراق الأشجار وتغطي أرض الغابة </a:t>
            </a:r>
            <a:r>
              <a:rPr lang="ar-SA" sz="2000" b="1" dirty="0" err="1">
                <a:solidFill>
                  <a:schemeClr val="accent6"/>
                </a:solidFill>
              </a:rPr>
              <a:t>مالذي</a:t>
            </a:r>
            <a:r>
              <a:rPr lang="ar-SA" sz="20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ar-SA" sz="2000" b="1" dirty="0">
                <a:solidFill>
                  <a:schemeClr val="accent6"/>
                </a:solidFill>
              </a:rPr>
              <a:t>سيحدث لهذه الأوراق ؟ </a:t>
            </a:r>
            <a:r>
              <a:rPr lang="ar-SA" sz="2000" b="1" dirty="0" err="1">
                <a:solidFill>
                  <a:schemeClr val="accent6"/>
                </a:solidFill>
              </a:rPr>
              <a:t>ومالذي</a:t>
            </a:r>
            <a:r>
              <a:rPr lang="ar-SA" sz="2000" b="1" dirty="0">
                <a:solidFill>
                  <a:schemeClr val="accent6"/>
                </a:solidFill>
              </a:rPr>
              <a:t> يجعلها تختفي ؟</a:t>
            </a:r>
          </a:p>
        </p:txBody>
      </p:sp>
      <p:sp>
        <p:nvSpPr>
          <p:cNvPr id="111" name="مربع نص 110">
            <a:extLst>
              <a:ext uri="{FF2B5EF4-FFF2-40B4-BE49-F238E27FC236}">
                <a16:creationId xmlns:a16="http://schemas.microsoft.com/office/drawing/2014/main" id="{DAEF4AD7-9F94-46F7-987A-FFBDE2107E4D}"/>
              </a:ext>
            </a:extLst>
          </p:cNvPr>
          <p:cNvSpPr txBox="1"/>
          <p:nvPr/>
        </p:nvSpPr>
        <p:spPr>
          <a:xfrm>
            <a:off x="6292009" y="1519483"/>
            <a:ext cx="16088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انظر واتساءل</a:t>
            </a:r>
          </a:p>
        </p:txBody>
      </p:sp>
      <p:sp>
        <p:nvSpPr>
          <p:cNvPr id="112" name="Google Shape;780;p40">
            <a:hlinkClick r:id="rId3" action="ppaction://hlinksldjump"/>
            <a:extLst>
              <a:ext uri="{FF2B5EF4-FFF2-40B4-BE49-F238E27FC236}">
                <a16:creationId xmlns:a16="http://schemas.microsoft.com/office/drawing/2014/main" id="{8896BADE-029B-4592-B05E-0F32BD174E70}"/>
              </a:ext>
            </a:extLst>
          </p:cNvPr>
          <p:cNvSpPr/>
          <p:nvPr/>
        </p:nvSpPr>
        <p:spPr>
          <a:xfrm>
            <a:off x="4753467" y="3458181"/>
            <a:ext cx="3403128" cy="461381"/>
          </a:xfrm>
          <a:prstGeom prst="roundRect">
            <a:avLst>
              <a:gd name="adj" fmla="val 4716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800" b="1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5CBE1CD-FAD6-43B1-8716-2372CBA66447}"/>
              </a:ext>
            </a:extLst>
          </p:cNvPr>
          <p:cNvSpPr txBox="1"/>
          <p:nvPr/>
        </p:nvSpPr>
        <p:spPr>
          <a:xfrm>
            <a:off x="4759228" y="3532441"/>
            <a:ext cx="34268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/>
              <a:t>المحللات تجعلها تختفي = البكتريا والديدان </a:t>
            </a:r>
          </a:p>
        </p:txBody>
      </p:sp>
      <p:sp>
        <p:nvSpPr>
          <p:cNvPr id="115" name="شكل بيضاوي 114">
            <a:extLst>
              <a:ext uri="{FF2B5EF4-FFF2-40B4-BE49-F238E27FC236}">
                <a16:creationId xmlns:a16="http://schemas.microsoft.com/office/drawing/2014/main" id="{8F688D86-E819-4E12-90C9-317B483D0891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 animBg="1"/>
      <p:bldP spid="110" grpId="0" animBg="1"/>
      <p:bldP spid="111" grpId="0"/>
      <p:bldP spid="112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4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46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4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4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4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46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6" name="Google Shape;1206;p4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7" name="Google Shape;1207;p4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8" name="Google Shape;1208;p4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9" name="Google Shape;1209;p4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210" name="Google Shape;1210;p4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211" name="Google Shape;1211;p4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13" name="Google Shape;1213;p4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46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4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4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FB89E5-F31C-4635-81F3-B9117B16C1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78" t="18170" r="33606" b="5053"/>
          <a:stretch/>
        </p:blipFill>
        <p:spPr>
          <a:xfrm>
            <a:off x="941495" y="1160396"/>
            <a:ext cx="2953098" cy="3483209"/>
          </a:xfrm>
          <a:prstGeom prst="rect">
            <a:avLst/>
          </a:prstGeom>
        </p:spPr>
      </p:pic>
      <p:sp>
        <p:nvSpPr>
          <p:cNvPr id="60" name="مربع نص 59">
            <a:extLst>
              <a:ext uri="{FF2B5EF4-FFF2-40B4-BE49-F238E27FC236}">
                <a16:creationId xmlns:a16="http://schemas.microsoft.com/office/drawing/2014/main" id="{75F85E20-10E0-4F74-936C-2ED6215D13E4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62" name="مستطيل مستدير الزوايا 3">
            <a:extLst>
              <a:ext uri="{FF2B5EF4-FFF2-40B4-BE49-F238E27FC236}">
                <a16:creationId xmlns:a16="http://schemas.microsoft.com/office/drawing/2014/main" id="{2191B028-8D51-4185-B35D-70BF20F2C7C1}"/>
              </a:ext>
            </a:extLst>
          </p:cNvPr>
          <p:cNvSpPr/>
          <p:nvPr/>
        </p:nvSpPr>
        <p:spPr>
          <a:xfrm>
            <a:off x="4421639" y="1132636"/>
            <a:ext cx="3544230" cy="78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cs typeface="Akhbar MT" pitchFamily="2" charset="-78"/>
              </a:rPr>
              <a:t>تأكل الديدان أوراق الأشجار وتختبئ داخل التربة لتعيش فيها </a:t>
            </a:r>
          </a:p>
        </p:txBody>
      </p:sp>
      <p:sp>
        <p:nvSpPr>
          <p:cNvPr id="63" name="مستطيل مستدير الزوايا 4">
            <a:extLst>
              <a:ext uri="{FF2B5EF4-FFF2-40B4-BE49-F238E27FC236}">
                <a16:creationId xmlns:a16="http://schemas.microsoft.com/office/drawing/2014/main" id="{65FD56FD-679A-442D-A94A-52FA9BB9BFFC}"/>
              </a:ext>
            </a:extLst>
          </p:cNvPr>
          <p:cNvSpPr/>
          <p:nvPr/>
        </p:nvSpPr>
        <p:spPr>
          <a:xfrm>
            <a:off x="4882932" y="1963852"/>
            <a:ext cx="2813536" cy="8263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cs typeface="Akhbar MT" pitchFamily="2" charset="-78"/>
              </a:rPr>
              <a:t>تتفتت أوراق الأشجار حتى تُصبح جُزء من التربة </a:t>
            </a:r>
          </a:p>
        </p:txBody>
      </p:sp>
      <p:sp>
        <p:nvSpPr>
          <p:cNvPr id="64" name="مستطيل مستدير الزوايا 6">
            <a:extLst>
              <a:ext uri="{FF2B5EF4-FFF2-40B4-BE49-F238E27FC236}">
                <a16:creationId xmlns:a16="http://schemas.microsoft.com/office/drawing/2014/main" id="{A19F409A-31C5-4296-8D85-76FB4A8B2414}"/>
              </a:ext>
            </a:extLst>
          </p:cNvPr>
          <p:cNvSpPr/>
          <p:nvPr/>
        </p:nvSpPr>
        <p:spPr>
          <a:xfrm>
            <a:off x="4003040" y="2836080"/>
            <a:ext cx="4381429" cy="21817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Akhbar MT" pitchFamily="2" charset="-78"/>
              </a:rPr>
              <a:t>المخلوقات الحية تغير بيئتها لتلبي حاجاتها </a:t>
            </a:r>
          </a:p>
          <a:p>
            <a:pPr algn="ctr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Akhbar MT" pitchFamily="2" charset="-78"/>
              </a:rPr>
              <a:t>أُلاحظ / أحد الطيور التي تسكُن شجرة قريبة من منزلي وأدون ملاحظاتي </a:t>
            </a:r>
          </a:p>
          <a:p>
            <a:pPr algn="ctr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Akhbar MT" pitchFamily="2" charset="-78"/>
              </a:rPr>
              <a:t>أُلاحظ أن / الطائر يبني عُشاً ليأوي صغاره ويتغذى على النباتات والديدان التي تعيش بالتربة </a:t>
            </a:r>
          </a:p>
          <a:p>
            <a:pPr algn="ctr"/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cs typeface="Akhbar MT" pitchFamily="2" charset="-78"/>
              </a:rPr>
              <a:t>أستنتج أن / المخلوقات الحية تُغير بيئتها لتلبية احتياجاتها .</a:t>
            </a:r>
          </a:p>
        </p:txBody>
      </p:sp>
      <p:sp>
        <p:nvSpPr>
          <p:cNvPr id="65" name="شكل بيضاوي 64">
            <a:extLst>
              <a:ext uri="{FF2B5EF4-FFF2-40B4-BE49-F238E27FC236}">
                <a16:creationId xmlns:a16="http://schemas.microsoft.com/office/drawing/2014/main" id="{5A6B8A1F-BF45-405B-BAF2-4F6D722CEDD7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41A8E0EB-CC4A-45C3-BE14-5E808F014ECB}"/>
              </a:ext>
            </a:extLst>
          </p:cNvPr>
          <p:cNvGrpSpPr/>
          <p:nvPr/>
        </p:nvGrpSpPr>
        <p:grpSpPr>
          <a:xfrm>
            <a:off x="1740282" y="1231904"/>
            <a:ext cx="5538368" cy="1157722"/>
            <a:chOff x="1475656" y="1925170"/>
            <a:chExt cx="7128792" cy="1575838"/>
          </a:xfrm>
        </p:grpSpPr>
        <p:cxnSp>
          <p:nvCxnSpPr>
            <p:cNvPr id="21" name="رابط مستقيم 20">
              <a:extLst>
                <a:ext uri="{FF2B5EF4-FFF2-40B4-BE49-F238E27FC236}">
                  <a16:creationId xmlns:a16="http://schemas.microsoft.com/office/drawing/2014/main" id="{3DD23B09-60EC-4B31-921B-68685A6FB5EE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4337982" y="1925170"/>
              <a:ext cx="0" cy="313259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09B7D0CB-FB64-47D7-860F-0A71BF158C50}"/>
                </a:ext>
              </a:extLst>
            </p:cNvPr>
            <p:cNvCxnSpPr/>
            <p:nvPr/>
          </p:nvCxnSpPr>
          <p:spPr>
            <a:xfrm>
              <a:off x="1475656" y="3068960"/>
              <a:ext cx="7128792" cy="0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رابط كسهم مستقيم 22">
              <a:extLst>
                <a:ext uri="{FF2B5EF4-FFF2-40B4-BE49-F238E27FC236}">
                  <a16:creationId xmlns:a16="http://schemas.microsoft.com/office/drawing/2014/main" id="{D2F6C2B7-2D91-4FEB-9DD5-4A6B8DC28E56}"/>
                </a:ext>
              </a:extLst>
            </p:cNvPr>
            <p:cNvCxnSpPr/>
            <p:nvPr/>
          </p:nvCxnSpPr>
          <p:spPr>
            <a:xfrm>
              <a:off x="8604448" y="3068960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رابط كسهم مستقيم 23">
              <a:extLst>
                <a:ext uri="{FF2B5EF4-FFF2-40B4-BE49-F238E27FC236}">
                  <a16:creationId xmlns:a16="http://schemas.microsoft.com/office/drawing/2014/main" id="{724CCF7B-CF15-4CE9-9D9F-8772E1EBCB4E}"/>
                </a:ext>
              </a:extLst>
            </p:cNvPr>
            <p:cNvCxnSpPr/>
            <p:nvPr/>
          </p:nvCxnSpPr>
          <p:spPr>
            <a:xfrm>
              <a:off x="6084168" y="3068960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رابط كسهم مستقيم 24">
              <a:extLst>
                <a:ext uri="{FF2B5EF4-FFF2-40B4-BE49-F238E27FC236}">
                  <a16:creationId xmlns:a16="http://schemas.microsoft.com/office/drawing/2014/main" id="{DA40204A-718B-477F-AA3E-C019D9AC75CA}"/>
                </a:ext>
              </a:extLst>
            </p:cNvPr>
            <p:cNvCxnSpPr/>
            <p:nvPr/>
          </p:nvCxnSpPr>
          <p:spPr>
            <a:xfrm>
              <a:off x="3923928" y="3068960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رابط كسهم مستقيم 25">
              <a:extLst>
                <a:ext uri="{FF2B5EF4-FFF2-40B4-BE49-F238E27FC236}">
                  <a16:creationId xmlns:a16="http://schemas.microsoft.com/office/drawing/2014/main" id="{00854CFD-536B-4338-9B71-C430378D627C}"/>
                </a:ext>
              </a:extLst>
            </p:cNvPr>
            <p:cNvCxnSpPr/>
            <p:nvPr/>
          </p:nvCxnSpPr>
          <p:spPr>
            <a:xfrm>
              <a:off x="1475656" y="3068960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2" name="Picture 8" descr="Enantiodromija — enantiodromija: by andrise">
            <a:extLst>
              <a:ext uri="{FF2B5EF4-FFF2-40B4-BE49-F238E27FC236}">
                <a16:creationId xmlns:a16="http://schemas.microsoft.com/office/drawing/2014/main" id="{70967FED-F6DF-43D5-A75F-4C4C3F97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80" y="3073888"/>
            <a:ext cx="1614847" cy="1433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rId4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rId6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381274" y="4460196"/>
            <a:ext cx="1166778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108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8BAF764-F6A1-4FE8-88C2-31E70FC9A6DD}"/>
              </a:ext>
            </a:extLst>
          </p:cNvPr>
          <p:cNvSpPr txBox="1"/>
          <p:nvPr/>
        </p:nvSpPr>
        <p:spPr>
          <a:xfrm>
            <a:off x="1873079" y="570266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19" name="مستطيل مستدير الزوايا 5">
            <a:extLst>
              <a:ext uri="{FF2B5EF4-FFF2-40B4-BE49-F238E27FC236}">
                <a16:creationId xmlns:a16="http://schemas.microsoft.com/office/drawing/2014/main" id="{A744D77A-68B0-4A8A-AD67-7FCCF921560C}"/>
              </a:ext>
            </a:extLst>
          </p:cNvPr>
          <p:cNvSpPr/>
          <p:nvPr/>
        </p:nvSpPr>
        <p:spPr>
          <a:xfrm>
            <a:off x="2064279" y="1173151"/>
            <a:ext cx="4752528" cy="4680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كيف تُحدِثُ المخلوقات الحية تغييراً في بيئتها ؟</a:t>
            </a:r>
          </a:p>
        </p:txBody>
      </p:sp>
      <p:sp>
        <p:nvSpPr>
          <p:cNvPr id="27" name="مستطيل مستدير الزوايا 17">
            <a:extLst>
              <a:ext uri="{FF2B5EF4-FFF2-40B4-BE49-F238E27FC236}">
                <a16:creationId xmlns:a16="http://schemas.microsoft.com/office/drawing/2014/main" id="{80762616-1F5E-4A89-B5EB-0EC156C5C6BD}"/>
              </a:ext>
            </a:extLst>
          </p:cNvPr>
          <p:cNvSpPr/>
          <p:nvPr/>
        </p:nvSpPr>
        <p:spPr>
          <a:xfrm>
            <a:off x="6663951" y="2492885"/>
            <a:ext cx="1136363" cy="4680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العنكبوت</a:t>
            </a:r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 </a:t>
            </a:r>
          </a:p>
        </p:txBody>
      </p:sp>
      <p:sp>
        <p:nvSpPr>
          <p:cNvPr id="28" name="مستطيل مستدير الزوايا 18">
            <a:extLst>
              <a:ext uri="{FF2B5EF4-FFF2-40B4-BE49-F238E27FC236}">
                <a16:creationId xmlns:a16="http://schemas.microsoft.com/office/drawing/2014/main" id="{134EA168-B8CA-433E-B5A5-F4C94279083C}"/>
              </a:ext>
            </a:extLst>
          </p:cNvPr>
          <p:cNvSpPr/>
          <p:nvPr/>
        </p:nvSpPr>
        <p:spPr>
          <a:xfrm>
            <a:off x="4817052" y="2495338"/>
            <a:ext cx="1136363" cy="4680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الطيور</a:t>
            </a:r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 </a:t>
            </a:r>
          </a:p>
        </p:txBody>
      </p:sp>
      <p:sp>
        <p:nvSpPr>
          <p:cNvPr id="29" name="مستطيل مستدير الزوايا 19">
            <a:extLst>
              <a:ext uri="{FF2B5EF4-FFF2-40B4-BE49-F238E27FC236}">
                <a16:creationId xmlns:a16="http://schemas.microsoft.com/office/drawing/2014/main" id="{8354041E-CB1B-4AF8-9565-443DE511B5C1}"/>
              </a:ext>
            </a:extLst>
          </p:cNvPr>
          <p:cNvSpPr/>
          <p:nvPr/>
        </p:nvSpPr>
        <p:spPr>
          <a:xfrm>
            <a:off x="3046411" y="2492885"/>
            <a:ext cx="1136363" cy="4680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التربة</a:t>
            </a:r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 </a:t>
            </a:r>
          </a:p>
        </p:txBody>
      </p:sp>
      <p:sp>
        <p:nvSpPr>
          <p:cNvPr id="30" name="مستطيل مستدير الزوايا 20">
            <a:extLst>
              <a:ext uri="{FF2B5EF4-FFF2-40B4-BE49-F238E27FC236}">
                <a16:creationId xmlns:a16="http://schemas.microsoft.com/office/drawing/2014/main" id="{5467BE55-0386-4F87-9A45-9DFAAFD17193}"/>
              </a:ext>
            </a:extLst>
          </p:cNvPr>
          <p:cNvSpPr/>
          <p:nvPr/>
        </p:nvSpPr>
        <p:spPr>
          <a:xfrm>
            <a:off x="1050186" y="2495338"/>
            <a:ext cx="1615341" cy="4680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البكتريا والفطريات </a:t>
            </a:r>
          </a:p>
        </p:txBody>
      </p:sp>
      <p:pic>
        <p:nvPicPr>
          <p:cNvPr id="33" name="Picture 10" descr="Japanese White-eye, taken at Waishuanghsi, Taipei City, TAIWAN by John, via Flickr">
            <a:extLst>
              <a:ext uri="{FF2B5EF4-FFF2-40B4-BE49-F238E27FC236}">
                <a16:creationId xmlns:a16="http://schemas.microsoft.com/office/drawing/2014/main" id="{1022BF8D-9AEC-4DC8-A6BC-9A57895A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13" y="3109007"/>
            <a:ext cx="1587591" cy="13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14" descr="كيف تمتص النباتات الماء و الاملاح المعدنية">
            <a:extLst>
              <a:ext uri="{FF2B5EF4-FFF2-40B4-BE49-F238E27FC236}">
                <a16:creationId xmlns:a16="http://schemas.microsoft.com/office/drawing/2014/main" id="{3CA0555B-10CB-4D1D-8CE2-16DB6A1A7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3"/>
          <a:stretch/>
        </p:blipFill>
        <p:spPr bwMode="auto">
          <a:xfrm>
            <a:off x="2772701" y="3140884"/>
            <a:ext cx="1641339" cy="1342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16" descr="الطحالب pdf">
            <a:extLst>
              <a:ext uri="{FF2B5EF4-FFF2-40B4-BE49-F238E27FC236}">
                <a16:creationId xmlns:a16="http://schemas.microsoft.com/office/drawing/2014/main" id="{41BF7022-40EE-4330-9521-1E6DB55F1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23" y="3116627"/>
            <a:ext cx="1451703" cy="13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109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E48C4F5-D73F-41F3-A848-34DEDB569D4A}"/>
              </a:ext>
            </a:extLst>
          </p:cNvPr>
          <p:cNvGrpSpPr/>
          <p:nvPr/>
        </p:nvGrpSpPr>
        <p:grpSpPr>
          <a:xfrm rot="10800000">
            <a:off x="1277384" y="1223621"/>
            <a:ext cx="3123151" cy="477489"/>
            <a:chOff x="1018725" y="1893683"/>
            <a:chExt cx="3132775" cy="305215"/>
          </a:xfrm>
        </p:grpSpPr>
        <p:sp>
          <p:nvSpPr>
            <p:cNvPr id="3727" name="Google Shape;3727;p86"/>
            <p:cNvSpPr/>
            <p:nvPr/>
          </p:nvSpPr>
          <p:spPr>
            <a:xfrm>
              <a:off x="1024600" y="1898598"/>
              <a:ext cx="3126900" cy="3003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86"/>
            <p:cNvSpPr/>
            <p:nvPr/>
          </p:nvSpPr>
          <p:spPr>
            <a:xfrm>
              <a:off x="1018725" y="1893683"/>
              <a:ext cx="300900" cy="300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9" name="Google Shape;3729;p86"/>
          <p:cNvGrpSpPr/>
          <p:nvPr/>
        </p:nvGrpSpPr>
        <p:grpSpPr>
          <a:xfrm rot="10800000">
            <a:off x="1277384" y="1850312"/>
            <a:ext cx="3126900" cy="501548"/>
            <a:chOff x="1389900" y="2384589"/>
            <a:chExt cx="3126900" cy="313067"/>
          </a:xfrm>
        </p:grpSpPr>
        <p:sp>
          <p:nvSpPr>
            <p:cNvPr id="3730" name="Google Shape;3730;p86"/>
            <p:cNvSpPr/>
            <p:nvPr/>
          </p:nvSpPr>
          <p:spPr>
            <a:xfrm>
              <a:off x="1389900" y="2395856"/>
              <a:ext cx="3126900" cy="3018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31" name="Google Shape;3731;p86"/>
            <p:cNvSpPr/>
            <p:nvPr/>
          </p:nvSpPr>
          <p:spPr>
            <a:xfrm>
              <a:off x="1399506" y="2384589"/>
              <a:ext cx="301800" cy="301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2" name="Google Shape;3732;p86"/>
          <p:cNvGrpSpPr/>
          <p:nvPr/>
        </p:nvGrpSpPr>
        <p:grpSpPr>
          <a:xfrm rot="10800000">
            <a:off x="1299541" y="2469471"/>
            <a:ext cx="3132774" cy="483498"/>
            <a:chOff x="1384026" y="2887116"/>
            <a:chExt cx="3132774" cy="307223"/>
          </a:xfrm>
        </p:grpSpPr>
        <p:sp>
          <p:nvSpPr>
            <p:cNvPr id="3733" name="Google Shape;3733;p86"/>
            <p:cNvSpPr/>
            <p:nvPr/>
          </p:nvSpPr>
          <p:spPr>
            <a:xfrm>
              <a:off x="1389900" y="2887116"/>
              <a:ext cx="3126900" cy="3018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86"/>
            <p:cNvSpPr/>
            <p:nvPr/>
          </p:nvSpPr>
          <p:spPr>
            <a:xfrm>
              <a:off x="1384026" y="2892539"/>
              <a:ext cx="301800" cy="301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5" name="Google Shape;3735;p86"/>
          <p:cNvGrpSpPr/>
          <p:nvPr/>
        </p:nvGrpSpPr>
        <p:grpSpPr>
          <a:xfrm rot="10800000">
            <a:off x="1370334" y="3171252"/>
            <a:ext cx="3132774" cy="533680"/>
            <a:chOff x="1384026" y="3349212"/>
            <a:chExt cx="3132774" cy="307227"/>
          </a:xfrm>
        </p:grpSpPr>
        <p:sp>
          <p:nvSpPr>
            <p:cNvPr id="3736" name="Google Shape;3736;p86"/>
            <p:cNvSpPr/>
            <p:nvPr/>
          </p:nvSpPr>
          <p:spPr>
            <a:xfrm>
              <a:off x="1389900" y="3349212"/>
              <a:ext cx="3126900" cy="3018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86"/>
            <p:cNvSpPr/>
            <p:nvPr/>
          </p:nvSpPr>
          <p:spPr>
            <a:xfrm>
              <a:off x="1384026" y="3354639"/>
              <a:ext cx="301800" cy="30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DCB6888-F235-4619-98D1-57322D79FDBC}"/>
              </a:ext>
            </a:extLst>
          </p:cNvPr>
          <p:cNvSpPr txBox="1"/>
          <p:nvPr/>
        </p:nvSpPr>
        <p:spPr>
          <a:xfrm>
            <a:off x="2374050" y="1253321"/>
            <a:ext cx="9239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3">
                    <a:lumMod val="75000"/>
                  </a:schemeClr>
                </a:solidFill>
              </a:rPr>
              <a:t>الغذاء</a:t>
            </a:r>
          </a:p>
        </p:txBody>
      </p:sp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732A7DAE-9687-4F29-BBCE-2CA1F62E2408}"/>
              </a:ext>
            </a:extLst>
          </p:cNvPr>
          <p:cNvSpPr txBox="1"/>
          <p:nvPr/>
        </p:nvSpPr>
        <p:spPr>
          <a:xfrm>
            <a:off x="2449694" y="1808062"/>
            <a:ext cx="88928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75000"/>
                  </a:schemeClr>
                </a:solidFill>
              </a:rPr>
              <a:t>الماء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F9F50426-ED07-4EF9-9101-4B0B235C12BF}"/>
              </a:ext>
            </a:extLst>
          </p:cNvPr>
          <p:cNvSpPr txBox="1"/>
          <p:nvPr/>
        </p:nvSpPr>
        <p:spPr>
          <a:xfrm>
            <a:off x="2349005" y="2469471"/>
            <a:ext cx="10710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الهواء</a:t>
            </a:r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11A87EC9-C0E9-4430-91C3-A37C22C5F6F7}"/>
              </a:ext>
            </a:extLst>
          </p:cNvPr>
          <p:cNvSpPr txBox="1"/>
          <p:nvPr/>
        </p:nvSpPr>
        <p:spPr>
          <a:xfrm>
            <a:off x="2422424" y="3223623"/>
            <a:ext cx="11111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</a:rPr>
              <a:t>المكان</a:t>
            </a:r>
          </a:p>
        </p:txBody>
      </p:sp>
      <p:grpSp>
        <p:nvGrpSpPr>
          <p:cNvPr id="118" name="مجموعة 117">
            <a:extLst>
              <a:ext uri="{FF2B5EF4-FFF2-40B4-BE49-F238E27FC236}">
                <a16:creationId xmlns:a16="http://schemas.microsoft.com/office/drawing/2014/main" id="{0CC20033-E547-46EF-8764-A6D4CC108555}"/>
              </a:ext>
            </a:extLst>
          </p:cNvPr>
          <p:cNvGrpSpPr/>
          <p:nvPr/>
        </p:nvGrpSpPr>
        <p:grpSpPr>
          <a:xfrm rot="10800000">
            <a:off x="1432469" y="3874116"/>
            <a:ext cx="3123151" cy="477489"/>
            <a:chOff x="1018725" y="1893683"/>
            <a:chExt cx="3132775" cy="305215"/>
          </a:xfrm>
        </p:grpSpPr>
        <p:sp>
          <p:nvSpPr>
            <p:cNvPr id="119" name="Google Shape;3727;p86">
              <a:extLst>
                <a:ext uri="{FF2B5EF4-FFF2-40B4-BE49-F238E27FC236}">
                  <a16:creationId xmlns:a16="http://schemas.microsoft.com/office/drawing/2014/main" id="{2C49B686-102D-4F34-9869-C5647C95A342}"/>
                </a:ext>
              </a:extLst>
            </p:cNvPr>
            <p:cNvSpPr/>
            <p:nvPr/>
          </p:nvSpPr>
          <p:spPr>
            <a:xfrm>
              <a:off x="1024600" y="1898598"/>
              <a:ext cx="3126900" cy="3003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28;p86">
              <a:extLst>
                <a:ext uri="{FF2B5EF4-FFF2-40B4-BE49-F238E27FC236}">
                  <a16:creationId xmlns:a16="http://schemas.microsoft.com/office/drawing/2014/main" id="{CC1EA2CD-8FC6-41AB-BEAD-445999CB27BE}"/>
                </a:ext>
              </a:extLst>
            </p:cNvPr>
            <p:cNvSpPr/>
            <p:nvPr/>
          </p:nvSpPr>
          <p:spPr>
            <a:xfrm>
              <a:off x="1018725" y="1893683"/>
              <a:ext cx="300900" cy="300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780;p40">
            <a:hlinkClick r:id="rId6" action="ppaction://hlinksldjump"/>
            <a:extLst>
              <a:ext uri="{FF2B5EF4-FFF2-40B4-BE49-F238E27FC236}">
                <a16:creationId xmlns:a16="http://schemas.microsoft.com/office/drawing/2014/main" id="{DFA713DF-F66A-45E2-861F-B4AD9A1D6181}"/>
              </a:ext>
            </a:extLst>
          </p:cNvPr>
          <p:cNvSpPr/>
          <p:nvPr/>
        </p:nvSpPr>
        <p:spPr>
          <a:xfrm>
            <a:off x="5701292" y="2657188"/>
            <a:ext cx="2219970" cy="2076635"/>
          </a:xfrm>
          <a:prstGeom prst="roundRect">
            <a:avLst>
              <a:gd name="adj" fmla="val 1846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800" b="1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3AFB16E-17E7-4CBC-8CD1-FAA9C0D8B5F9}"/>
              </a:ext>
            </a:extLst>
          </p:cNvPr>
          <p:cNvSpPr txBox="1"/>
          <p:nvPr/>
        </p:nvSpPr>
        <p:spPr>
          <a:xfrm>
            <a:off x="6041361" y="2716029"/>
            <a:ext cx="162709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ماهي الموارد الطبيعية التي تحتاجها المخلوقات الحية ؟</a:t>
            </a:r>
          </a:p>
        </p:txBody>
      </p:sp>
      <p:grpSp>
        <p:nvGrpSpPr>
          <p:cNvPr id="43" name="Google Shape;3729;p86">
            <a:extLst>
              <a:ext uri="{FF2B5EF4-FFF2-40B4-BE49-F238E27FC236}">
                <a16:creationId xmlns:a16="http://schemas.microsoft.com/office/drawing/2014/main" id="{7BFF0F22-1417-4E1D-9DA3-F9C78832ACF3}"/>
              </a:ext>
            </a:extLst>
          </p:cNvPr>
          <p:cNvGrpSpPr/>
          <p:nvPr/>
        </p:nvGrpSpPr>
        <p:grpSpPr>
          <a:xfrm rot="10800000">
            <a:off x="1414559" y="4437251"/>
            <a:ext cx="3126900" cy="501548"/>
            <a:chOff x="1389900" y="2384589"/>
            <a:chExt cx="3126900" cy="313067"/>
          </a:xfrm>
        </p:grpSpPr>
        <p:sp>
          <p:nvSpPr>
            <p:cNvPr id="44" name="Google Shape;3730;p86">
              <a:extLst>
                <a:ext uri="{FF2B5EF4-FFF2-40B4-BE49-F238E27FC236}">
                  <a16:creationId xmlns:a16="http://schemas.microsoft.com/office/drawing/2014/main" id="{852881FF-4EC2-4A80-B6C5-E35B835056AA}"/>
                </a:ext>
              </a:extLst>
            </p:cNvPr>
            <p:cNvSpPr/>
            <p:nvPr/>
          </p:nvSpPr>
          <p:spPr>
            <a:xfrm>
              <a:off x="1389900" y="2395856"/>
              <a:ext cx="3126900" cy="3018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3731;p86">
              <a:extLst>
                <a:ext uri="{FF2B5EF4-FFF2-40B4-BE49-F238E27FC236}">
                  <a16:creationId xmlns:a16="http://schemas.microsoft.com/office/drawing/2014/main" id="{D8436527-119D-4D6B-98AA-21270B629F4C}"/>
                </a:ext>
              </a:extLst>
            </p:cNvPr>
            <p:cNvSpPr/>
            <p:nvPr/>
          </p:nvSpPr>
          <p:spPr>
            <a:xfrm>
              <a:off x="1399506" y="2384589"/>
              <a:ext cx="301800" cy="301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0A546BED-7DDC-4B93-961B-857DDBC05F41}"/>
              </a:ext>
            </a:extLst>
          </p:cNvPr>
          <p:cNvSpPr txBox="1"/>
          <p:nvPr/>
        </p:nvSpPr>
        <p:spPr>
          <a:xfrm>
            <a:off x="2449694" y="4448167"/>
            <a:ext cx="11570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75000"/>
                  </a:schemeClr>
                </a:solidFill>
              </a:rPr>
              <a:t>المأوى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523A8216-DAC6-4593-AFC3-582876617C50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ABC40A1D-6FB0-4AB6-A1EB-8BFB7ED0F59E}"/>
              </a:ext>
            </a:extLst>
          </p:cNvPr>
          <p:cNvSpPr txBox="1"/>
          <p:nvPr/>
        </p:nvSpPr>
        <p:spPr>
          <a:xfrm>
            <a:off x="5421887" y="1277535"/>
            <a:ext cx="24118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6"/>
                </a:solidFill>
              </a:rPr>
              <a:t>ماذا تعني كلمة مورد ؟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2DEB25F-7586-427B-915D-7CDCD57F00EF}"/>
              </a:ext>
            </a:extLst>
          </p:cNvPr>
          <p:cNvSpPr txBox="1"/>
          <p:nvPr/>
        </p:nvSpPr>
        <p:spPr>
          <a:xfrm>
            <a:off x="5139114" y="1748608"/>
            <a:ext cx="31230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هي المواد الموجودة في البيئة وتساعد المخلوق الحي على البقاء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85CFFBCE-8D32-49F4-A1AE-8B3AEAA48B78}"/>
              </a:ext>
            </a:extLst>
          </p:cNvPr>
          <p:cNvSpPr txBox="1"/>
          <p:nvPr/>
        </p:nvSpPr>
        <p:spPr>
          <a:xfrm>
            <a:off x="2149389" y="3863898"/>
            <a:ext cx="20014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3">
                    <a:lumMod val="75000"/>
                  </a:schemeClr>
                </a:solidFill>
              </a:rPr>
              <a:t>ضوء الشمس</a:t>
            </a: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B54CCA0D-3622-4E66-BAF1-96FD0074CF94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4" grpId="0"/>
      <p:bldP spid="115" grpId="0"/>
      <p:bldP spid="116" grpId="0"/>
      <p:bldP spid="41" grpId="0" animBg="1"/>
      <p:bldP spid="2" grpId="0"/>
      <p:bldP spid="46" grpId="0"/>
      <p:bldP spid="48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58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58">
            <a:hlinkClick r:id="rId5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58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58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58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58">
            <a:hlinkClick r:id="rId5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3" name="Google Shape;1623;p58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4" name="Google Shape;1624;p58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5" name="Google Shape;1625;p58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6" name="Google Shape;1626;p58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627" name="Google Shape;1627;p58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628" name="Google Shape;1628;p58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29" name="Google Shape;1629;p58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30" name="Google Shape;1630;p58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58">
            <a:hlinkClick r:id="rId7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58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58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المخلوقات الحية تغير بيئاتها">
            <a:hlinkClick r:id="" action="ppaction://media"/>
            <a:extLst>
              <a:ext uri="{FF2B5EF4-FFF2-40B4-BE49-F238E27FC236}">
                <a16:creationId xmlns:a16="http://schemas.microsoft.com/office/drawing/2014/main" id="{1AF4548A-5296-41F1-BFFF-9326ABD43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238" y="1154136"/>
            <a:ext cx="7005215" cy="380739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3F21EA5-5F33-4562-A19F-864728E8B58D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58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58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58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58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58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58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3" name="Google Shape;1623;p58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4" name="Google Shape;1624;p58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5" name="Google Shape;1625;p58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6" name="Google Shape;1626;p58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627" name="Google Shape;1627;p58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628" name="Google Shape;1628;p58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29" name="Google Shape;1629;p58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30" name="Google Shape;1630;p58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58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58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58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DFA785C-258E-461B-9CF5-C564420D2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62" t="13035" r="18670" b="8743"/>
          <a:stretch/>
        </p:blipFill>
        <p:spPr>
          <a:xfrm>
            <a:off x="1001806" y="1159405"/>
            <a:ext cx="7013821" cy="3700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93DC0FA-CFAD-47EB-BF6E-D8578EFD936E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BA07B16-3C27-4791-8BA1-EA3A6727F8A8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108</a:t>
            </a:r>
          </a:p>
        </p:txBody>
      </p:sp>
    </p:spTree>
    <p:extLst>
      <p:ext uri="{BB962C8B-B14F-4D97-AF65-F5344CB8AC3E}">
        <p14:creationId xmlns:p14="http://schemas.microsoft.com/office/powerpoint/2010/main" val="206026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rId4" action="ppaction://hlinksldjump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042" name="Google Shape;1042;p4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043" name="Google Shape;1043;p4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45" name="Google Shape;1045;p42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0A5C-B5B7-40A7-BDA1-CF0DC5C05200}"/>
              </a:ext>
            </a:extLst>
          </p:cNvPr>
          <p:cNvSpPr/>
          <p:nvPr/>
        </p:nvSpPr>
        <p:spPr>
          <a:xfrm>
            <a:off x="7335520" y="4389120"/>
            <a:ext cx="11570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109</a:t>
            </a:r>
          </a:p>
        </p:txBody>
      </p:sp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1F14DF2-73D0-4AD7-A1DD-CD01919C8A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25" t="31577" r="17156" b="49910"/>
          <a:stretch/>
        </p:blipFill>
        <p:spPr>
          <a:xfrm>
            <a:off x="1001233" y="1265992"/>
            <a:ext cx="7087349" cy="175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3D47E56-AA31-45EA-AD73-CA4AABDDF1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963" t="31319" r="15566" b="34102"/>
          <a:stretch/>
        </p:blipFill>
        <p:spPr>
          <a:xfrm>
            <a:off x="2437485" y="3238657"/>
            <a:ext cx="4157862" cy="166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F05C9CE-33A5-4DC3-AD2B-F99186F0EC16}"/>
              </a:ext>
            </a:extLst>
          </p:cNvPr>
          <p:cNvSpPr txBox="1"/>
          <p:nvPr/>
        </p:nvSpPr>
        <p:spPr>
          <a:xfrm>
            <a:off x="1931735" y="603591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  <p:extLst>
      <p:ext uri="{BB962C8B-B14F-4D97-AF65-F5344CB8AC3E}">
        <p14:creationId xmlns:p14="http://schemas.microsoft.com/office/powerpoint/2010/main" val="292160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70CE778-D087-4E53-BD99-08FE96EE37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67" t="25011" r="13930" b="13259"/>
          <a:stretch/>
        </p:blipFill>
        <p:spPr>
          <a:xfrm>
            <a:off x="1183869" y="1156803"/>
            <a:ext cx="6881631" cy="3346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410024" y="4429758"/>
            <a:ext cx="113677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108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8BAF764-F6A1-4FE8-88C2-31E70FC9A6DD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  <p:extLst>
      <p:ext uri="{BB962C8B-B14F-4D97-AF65-F5344CB8AC3E}">
        <p14:creationId xmlns:p14="http://schemas.microsoft.com/office/powerpoint/2010/main" val="1545688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404299" y="4503514"/>
            <a:ext cx="1143549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109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8BE5B29-E810-4FEA-B281-49BDAC55E1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52" t="45973" r="23125" b="4790"/>
          <a:stretch/>
        </p:blipFill>
        <p:spPr>
          <a:xfrm>
            <a:off x="1036816" y="1178560"/>
            <a:ext cx="6908304" cy="3324954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15A7522-96F1-49B8-A317-FF9A2056CFD4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  <p:extLst>
      <p:ext uri="{BB962C8B-B14F-4D97-AF65-F5344CB8AC3E}">
        <p14:creationId xmlns:p14="http://schemas.microsoft.com/office/powerpoint/2010/main" val="25164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E71E5D1-BEA4-46D2-B7D7-EAF8DFE45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764" y="1312553"/>
            <a:ext cx="4573143" cy="32094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51B812-247C-491C-822E-42F717946FAA}"/>
              </a:ext>
            </a:extLst>
          </p:cNvPr>
          <p:cNvSpPr txBox="1"/>
          <p:nvPr/>
        </p:nvSpPr>
        <p:spPr>
          <a:xfrm>
            <a:off x="2393792" y="452267"/>
            <a:ext cx="32009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00B050"/>
                </a:solidFill>
              </a:rPr>
              <a:t>النشيد الوطني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32483F18-3574-4461-9EBA-CDC3A6004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مشاهدة صورة المصدر">
            <a:extLst>
              <a:ext uri="{FF2B5EF4-FFF2-40B4-BE49-F238E27FC236}">
                <a16:creationId xmlns:a16="http://schemas.microsoft.com/office/drawing/2014/main" id="{E892DD4D-682F-44A9-BFBE-C5B93F3E7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AutoShape 6" descr="مشاهدة صورة المصدر">
            <a:extLst>
              <a:ext uri="{FF2B5EF4-FFF2-40B4-BE49-F238E27FC236}">
                <a16:creationId xmlns:a16="http://schemas.microsoft.com/office/drawing/2014/main" id="{E7E662E7-7473-4A24-B029-1ABB7E022C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399" y="1081087"/>
            <a:ext cx="1947863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6E0C0A53-E2A2-409B-8D44-558643C4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05" y="2876550"/>
            <a:ext cx="2900363" cy="202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58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58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58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58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58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58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3" name="Google Shape;1623;p58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4" name="Google Shape;1624;p58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5" name="Google Shape;1625;p58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6" name="Google Shape;1626;p58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627" name="Google Shape;1627;p58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628" name="Google Shape;1628;p58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29" name="Google Shape;1629;p58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30" name="Google Shape;1630;p58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58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58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58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29BF45C-008C-43F7-9E79-82454C2AA549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0886141-3B69-4AB5-BEEC-1CB0B20663D6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109</a:t>
            </a:r>
          </a:p>
        </p:txBody>
      </p:sp>
      <p:sp>
        <p:nvSpPr>
          <p:cNvPr id="25" name="مستطيل مستدير الزوايا 5">
            <a:extLst>
              <a:ext uri="{FF2B5EF4-FFF2-40B4-BE49-F238E27FC236}">
                <a16:creationId xmlns:a16="http://schemas.microsoft.com/office/drawing/2014/main" id="{0A4DAA19-8700-4ABF-A63B-DC97BEF53E51}"/>
              </a:ext>
            </a:extLst>
          </p:cNvPr>
          <p:cNvSpPr/>
          <p:nvPr/>
        </p:nvSpPr>
        <p:spPr>
          <a:xfrm>
            <a:off x="1451453" y="3090233"/>
            <a:ext cx="4880779" cy="88950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cs typeface="Akhbar MT" pitchFamily="2" charset="-78"/>
              </a:rPr>
              <a:t>عن طريق رمي النفايات واستعمال مصادر كالماء والكهرباء واحتراق الوقود وبناء المنازل والمباني الأُخرى </a:t>
            </a:r>
          </a:p>
        </p:txBody>
      </p:sp>
      <p:sp>
        <p:nvSpPr>
          <p:cNvPr id="26" name="مستطيل مستدير الزوايا 5">
            <a:extLst>
              <a:ext uri="{FF2B5EF4-FFF2-40B4-BE49-F238E27FC236}">
                <a16:creationId xmlns:a16="http://schemas.microsoft.com/office/drawing/2014/main" id="{72ED62AB-5692-47F6-8175-74B96ECE86A0}"/>
              </a:ext>
            </a:extLst>
          </p:cNvPr>
          <p:cNvSpPr/>
          <p:nvPr/>
        </p:nvSpPr>
        <p:spPr>
          <a:xfrm>
            <a:off x="3062143" y="1668360"/>
            <a:ext cx="4880779" cy="88950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cs typeface="Akhbar MT" pitchFamily="2" charset="-78"/>
              </a:rPr>
              <a:t>التفكير الناقد . كيف يقوم الإنسان </a:t>
            </a:r>
            <a:r>
              <a:rPr lang="ar-SA" sz="2800" b="1" dirty="0" err="1">
                <a:solidFill>
                  <a:schemeClr val="bg1"/>
                </a:solidFill>
                <a:cs typeface="Akhbar MT" pitchFamily="2" charset="-78"/>
              </a:rPr>
              <a:t>باحداث</a:t>
            </a:r>
            <a:r>
              <a:rPr lang="ar-SA" sz="2800" b="1" dirty="0">
                <a:solidFill>
                  <a:schemeClr val="bg1"/>
                </a:solidFill>
                <a:cs typeface="Akhbar MT" pitchFamily="2" charset="-78"/>
              </a:rPr>
              <a:t> تغيير في البيئة ؟ </a:t>
            </a:r>
          </a:p>
        </p:txBody>
      </p:sp>
    </p:spTree>
    <p:extLst>
      <p:ext uri="{BB962C8B-B14F-4D97-AF65-F5344CB8AC3E}">
        <p14:creationId xmlns:p14="http://schemas.microsoft.com/office/powerpoint/2010/main" val="32640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rId4" action="ppaction://hlinksldjump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042" name="Google Shape;1042;p4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043" name="Google Shape;1043;p4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45" name="Google Shape;1045;p42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0A5C-B5B7-40A7-BDA1-CF0DC5C05200}"/>
              </a:ext>
            </a:extLst>
          </p:cNvPr>
          <p:cNvSpPr/>
          <p:nvPr/>
        </p:nvSpPr>
        <p:spPr>
          <a:xfrm>
            <a:off x="7429912" y="4389120"/>
            <a:ext cx="106270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79</a:t>
            </a: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4F454AC4-D80F-45BF-94E0-3BCFD58E6A85}"/>
              </a:ext>
            </a:extLst>
          </p:cNvPr>
          <p:cNvCxnSpPr>
            <a:cxnSpLocks/>
          </p:cNvCxnSpPr>
          <p:nvPr/>
        </p:nvCxnSpPr>
        <p:spPr>
          <a:xfrm>
            <a:off x="2655226" y="1683789"/>
            <a:ext cx="0" cy="278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مستطيل مستدير الزوايا 5">
            <a:extLst>
              <a:ext uri="{FF2B5EF4-FFF2-40B4-BE49-F238E27FC236}">
                <a16:creationId xmlns:a16="http://schemas.microsoft.com/office/drawing/2014/main" id="{B9BCA0C2-7569-4A42-8170-76FC3FBEA619}"/>
              </a:ext>
            </a:extLst>
          </p:cNvPr>
          <p:cNvSpPr/>
          <p:nvPr/>
        </p:nvSpPr>
        <p:spPr>
          <a:xfrm>
            <a:off x="3512305" y="1139186"/>
            <a:ext cx="4752528" cy="59360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cs typeface="Akhbar MT" pitchFamily="2" charset="-78"/>
              </a:rPr>
              <a:t>كيف يُحدِثُ الإنسان تغييراً في بيئته ؟</a:t>
            </a:r>
          </a:p>
        </p:txBody>
      </p:sp>
      <p:sp>
        <p:nvSpPr>
          <p:cNvPr id="25" name="مستطيل مستدير الزوايا 18">
            <a:extLst>
              <a:ext uri="{FF2B5EF4-FFF2-40B4-BE49-F238E27FC236}">
                <a16:creationId xmlns:a16="http://schemas.microsoft.com/office/drawing/2014/main" id="{B0416ED2-994D-4732-B985-B013A536E0D3}"/>
              </a:ext>
            </a:extLst>
          </p:cNvPr>
          <p:cNvSpPr/>
          <p:nvPr/>
        </p:nvSpPr>
        <p:spPr>
          <a:xfrm>
            <a:off x="1964519" y="1247754"/>
            <a:ext cx="1381415" cy="35948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  <a:cs typeface="Akhbar MT" pitchFamily="2" charset="-78"/>
              </a:rPr>
              <a:t>تغييرات مفيدة </a:t>
            </a:r>
          </a:p>
        </p:txBody>
      </p:sp>
      <p:sp>
        <p:nvSpPr>
          <p:cNvPr id="26" name="مستطيل مستدير الزوايا 18">
            <a:extLst>
              <a:ext uri="{FF2B5EF4-FFF2-40B4-BE49-F238E27FC236}">
                <a16:creationId xmlns:a16="http://schemas.microsoft.com/office/drawing/2014/main" id="{DE5D694F-6B0F-44BF-92D2-0D280E489E37}"/>
              </a:ext>
            </a:extLst>
          </p:cNvPr>
          <p:cNvSpPr/>
          <p:nvPr/>
        </p:nvSpPr>
        <p:spPr>
          <a:xfrm>
            <a:off x="1684590" y="1962484"/>
            <a:ext cx="1941272" cy="49451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  <a:cs typeface="Akhbar MT" pitchFamily="2" charset="-78"/>
              </a:rPr>
              <a:t>منها زراعة الأشجار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6E395C-F6AD-4A71-AE71-92CCEC96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2" y="2879491"/>
            <a:ext cx="4311431" cy="1969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46FBC33-B121-46BB-B8DA-2DFEF1DE4FE8}"/>
              </a:ext>
            </a:extLst>
          </p:cNvPr>
          <p:cNvSpPr txBox="1"/>
          <p:nvPr/>
        </p:nvSpPr>
        <p:spPr>
          <a:xfrm>
            <a:off x="1873079" y="570266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21071A71-48BE-4A2E-89DC-2E874DF382BA}"/>
              </a:ext>
            </a:extLst>
          </p:cNvPr>
          <p:cNvCxnSpPr>
            <a:cxnSpLocks/>
          </p:cNvCxnSpPr>
          <p:nvPr/>
        </p:nvCxnSpPr>
        <p:spPr>
          <a:xfrm>
            <a:off x="2655282" y="2512100"/>
            <a:ext cx="0" cy="278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7F039031-FEB5-4721-B5F5-8AAC434E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57" y="1882344"/>
            <a:ext cx="3243968" cy="199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3DD23B09-60EC-4B31-921B-68685A6FB5EE}"/>
              </a:ext>
            </a:extLst>
          </p:cNvPr>
          <p:cNvCxnSpPr>
            <a:cxnSpLocks/>
          </p:cNvCxnSpPr>
          <p:nvPr/>
        </p:nvCxnSpPr>
        <p:spPr>
          <a:xfrm>
            <a:off x="4295920" y="1844236"/>
            <a:ext cx="0" cy="23014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09B7D0CB-FB64-47D7-860F-0A71BF158C50}"/>
              </a:ext>
            </a:extLst>
          </p:cNvPr>
          <p:cNvCxnSpPr>
            <a:cxnSpLocks/>
          </p:cNvCxnSpPr>
          <p:nvPr/>
        </p:nvCxnSpPr>
        <p:spPr>
          <a:xfrm>
            <a:off x="1740282" y="2095714"/>
            <a:ext cx="531075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D2F6C2B7-2D91-4FEB-9DD5-4A6B8DC28E56}"/>
              </a:ext>
            </a:extLst>
          </p:cNvPr>
          <p:cNvCxnSpPr/>
          <p:nvPr/>
        </p:nvCxnSpPr>
        <p:spPr>
          <a:xfrm>
            <a:off x="7051040" y="2095714"/>
            <a:ext cx="0" cy="317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724CCF7B-CF15-4CE9-9D9F-8772E1EBCB4E}"/>
              </a:ext>
            </a:extLst>
          </p:cNvPr>
          <p:cNvCxnSpPr/>
          <p:nvPr/>
        </p:nvCxnSpPr>
        <p:spPr>
          <a:xfrm>
            <a:off x="4295920" y="2095714"/>
            <a:ext cx="0" cy="317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00854CFD-536B-4338-9B71-C430378D627C}"/>
              </a:ext>
            </a:extLst>
          </p:cNvPr>
          <p:cNvCxnSpPr/>
          <p:nvPr/>
        </p:nvCxnSpPr>
        <p:spPr>
          <a:xfrm>
            <a:off x="1740282" y="2095714"/>
            <a:ext cx="0" cy="317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8BAF764-F6A1-4FE8-88C2-31E70FC9A6DD}"/>
              </a:ext>
            </a:extLst>
          </p:cNvPr>
          <p:cNvSpPr txBox="1"/>
          <p:nvPr/>
        </p:nvSpPr>
        <p:spPr>
          <a:xfrm>
            <a:off x="1873079" y="570266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19" name="مستطيل مستدير الزوايا 5">
            <a:extLst>
              <a:ext uri="{FF2B5EF4-FFF2-40B4-BE49-F238E27FC236}">
                <a16:creationId xmlns:a16="http://schemas.microsoft.com/office/drawing/2014/main" id="{A744D77A-68B0-4A8A-AD67-7FCCF921560C}"/>
              </a:ext>
            </a:extLst>
          </p:cNvPr>
          <p:cNvSpPr/>
          <p:nvPr/>
        </p:nvSpPr>
        <p:spPr>
          <a:xfrm>
            <a:off x="2133202" y="1161450"/>
            <a:ext cx="4752528" cy="5994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كيف يُحدِثُ الإنسان تغييراً في بيئته ؟</a:t>
            </a:r>
          </a:p>
        </p:txBody>
      </p:sp>
      <p:sp>
        <p:nvSpPr>
          <p:cNvPr id="27" name="مستطيل مستدير الزوايا 17">
            <a:extLst>
              <a:ext uri="{FF2B5EF4-FFF2-40B4-BE49-F238E27FC236}">
                <a16:creationId xmlns:a16="http://schemas.microsoft.com/office/drawing/2014/main" id="{80762616-1F5E-4A89-B5EB-0EC156C5C6BD}"/>
              </a:ext>
            </a:extLst>
          </p:cNvPr>
          <p:cNvSpPr/>
          <p:nvPr/>
        </p:nvSpPr>
        <p:spPr>
          <a:xfrm>
            <a:off x="6482858" y="2491137"/>
            <a:ext cx="1136363" cy="4680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التلوث</a:t>
            </a:r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 </a:t>
            </a:r>
          </a:p>
        </p:txBody>
      </p:sp>
      <p:sp>
        <p:nvSpPr>
          <p:cNvPr id="28" name="مستطيل مستدير الزوايا 18">
            <a:extLst>
              <a:ext uri="{FF2B5EF4-FFF2-40B4-BE49-F238E27FC236}">
                <a16:creationId xmlns:a16="http://schemas.microsoft.com/office/drawing/2014/main" id="{134EA168-B8CA-433E-B5A5-F4C94279083C}"/>
              </a:ext>
            </a:extLst>
          </p:cNvPr>
          <p:cNvSpPr/>
          <p:nvPr/>
        </p:nvSpPr>
        <p:spPr>
          <a:xfrm>
            <a:off x="3780642" y="2523395"/>
            <a:ext cx="1381415" cy="56757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إزالة الغابات بالاحتطاب</a:t>
            </a:r>
            <a:r>
              <a:rPr lang="ar-SA" sz="2000" b="1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 </a:t>
            </a:r>
          </a:p>
        </p:txBody>
      </p:sp>
      <p:sp>
        <p:nvSpPr>
          <p:cNvPr id="29" name="مستطيل مستدير الزوايا 19">
            <a:extLst>
              <a:ext uri="{FF2B5EF4-FFF2-40B4-BE49-F238E27FC236}">
                <a16:creationId xmlns:a16="http://schemas.microsoft.com/office/drawing/2014/main" id="{8354041E-CB1B-4AF8-9565-443DE511B5C1}"/>
              </a:ext>
            </a:extLst>
          </p:cNvPr>
          <p:cNvSpPr/>
          <p:nvPr/>
        </p:nvSpPr>
        <p:spPr>
          <a:xfrm>
            <a:off x="1200631" y="2542646"/>
            <a:ext cx="1381414" cy="4680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إحداث التنافس</a:t>
            </a:r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 </a:t>
            </a:r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BB6010D7-F822-4F65-B2F2-05543CF8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67" y="3201238"/>
            <a:ext cx="2147398" cy="13275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2FD94B6F-1A0F-46C2-97E7-55C235CAF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20" y="3201238"/>
            <a:ext cx="2366410" cy="13275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10" descr="من ناحية رسم الكرتون حقل الأرز الفلاحين من المواد الأساسية, مرسومة باليد,  كرتون, مزارع صورة الخلفية للتحميل مجانا">
            <a:hlinkClick r:id="rId5" action="ppaction://hlinksldjump"/>
            <a:extLst>
              <a:ext uri="{FF2B5EF4-FFF2-40B4-BE49-F238E27FC236}">
                <a16:creationId xmlns:a16="http://schemas.microsoft.com/office/drawing/2014/main" id="{BB1EECB1-6928-48CB-8C3D-8DBAE9FA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35" y="3174239"/>
            <a:ext cx="1947345" cy="13692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362176" y="4461525"/>
            <a:ext cx="1166778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108</a:t>
            </a:r>
          </a:p>
        </p:txBody>
      </p:sp>
    </p:spTree>
    <p:extLst>
      <p:ext uri="{BB962C8B-B14F-4D97-AF65-F5344CB8AC3E}">
        <p14:creationId xmlns:p14="http://schemas.microsoft.com/office/powerpoint/2010/main" val="17273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" action="ppaction://noaction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rId4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042" name="Google Shape;1042;p4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043" name="Google Shape;1043;p4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45" name="Google Shape;1045;p42">
            <a:hlinkClick r:id="rId5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0A5C-B5B7-40A7-BDA1-CF0DC5C05200}"/>
              </a:ext>
            </a:extLst>
          </p:cNvPr>
          <p:cNvSpPr/>
          <p:nvPr/>
        </p:nvSpPr>
        <p:spPr>
          <a:xfrm>
            <a:off x="7429912" y="4389120"/>
            <a:ext cx="106270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200" b="1" dirty="0">
                <a:solidFill>
                  <a:schemeClr val="accent6"/>
                </a:solidFill>
              </a:rPr>
              <a:t>صفحة الكتاب 110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46FBC33-B121-46BB-B8DA-2DFEF1DE4FE8}"/>
              </a:ext>
            </a:extLst>
          </p:cNvPr>
          <p:cNvSpPr txBox="1"/>
          <p:nvPr/>
        </p:nvSpPr>
        <p:spPr>
          <a:xfrm>
            <a:off x="1873079" y="570266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B3B5CA6-7BA0-4E41-8326-BF04BF79CF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73" t="22782" r="23037" b="4865"/>
          <a:stretch/>
        </p:blipFill>
        <p:spPr>
          <a:xfrm>
            <a:off x="934720" y="1171787"/>
            <a:ext cx="6403881" cy="367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17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شجرة, لقطة شاشة, عرض&#10;&#10;تم إنشاء الوصف تلقائياً">
            <a:extLst>
              <a:ext uri="{FF2B5EF4-FFF2-40B4-BE49-F238E27FC236}">
                <a16:creationId xmlns:a16="http://schemas.microsoft.com/office/drawing/2014/main" id="{DD4F0992-8232-43E0-8B41-48557CD13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9" t="17334" r="11407" b="10146"/>
          <a:stretch/>
        </p:blipFill>
        <p:spPr>
          <a:xfrm>
            <a:off x="1029546" y="1229966"/>
            <a:ext cx="7057813" cy="339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17" name="Google Shape;1617;p58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58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58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58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58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58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3" name="Google Shape;1623;p58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4" name="Google Shape;1624;p58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5" name="Google Shape;1625;p58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6" name="Google Shape;1626;p58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627" name="Google Shape;1627;p58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628" name="Google Shape;1628;p58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29" name="Google Shape;1629;p58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30" name="Google Shape;1630;p58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58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58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58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29BF45C-008C-43F7-9E79-82454C2AA549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0886141-3B69-4AB5-BEEC-1CB0B20663D6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110</a:t>
            </a:r>
          </a:p>
        </p:txBody>
      </p:sp>
    </p:spTree>
    <p:extLst>
      <p:ext uri="{BB962C8B-B14F-4D97-AF65-F5344CB8AC3E}">
        <p14:creationId xmlns:p14="http://schemas.microsoft.com/office/powerpoint/2010/main" val="419415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A5331DC-5F41-4676-BBA1-E1D9382B5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8" t="22396" r="24846" b="12055"/>
          <a:stretch/>
        </p:blipFill>
        <p:spPr>
          <a:xfrm>
            <a:off x="839894" y="1113078"/>
            <a:ext cx="6800426" cy="3817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00" name="Google Shape;1200;p4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4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4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4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4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4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6" name="Google Shape;1206;p4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7" name="Google Shape;1207;p4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8" name="Google Shape;1208;p4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9" name="Google Shape;1209;p4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210" name="Google Shape;1210;p4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211" name="Google Shape;1211;p4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13" name="Google Shape;1213;p4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46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4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4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75F85E20-10E0-4F74-936C-2ED6215D13E4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65" name="شكل بيضاوي 64">
            <a:extLst>
              <a:ext uri="{FF2B5EF4-FFF2-40B4-BE49-F238E27FC236}">
                <a16:creationId xmlns:a16="http://schemas.microsoft.com/office/drawing/2014/main" id="{5A6B8A1F-BF45-405B-BAF2-4F6D722CEDD7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111</a:t>
            </a:r>
          </a:p>
        </p:txBody>
      </p:sp>
    </p:spTree>
    <p:extLst>
      <p:ext uri="{BB962C8B-B14F-4D97-AF65-F5344CB8AC3E}">
        <p14:creationId xmlns:p14="http://schemas.microsoft.com/office/powerpoint/2010/main" val="16049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ADAFDE-280D-467F-A8F7-924E55D17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34" t="31606" r="27163" b="10189"/>
          <a:stretch/>
        </p:blipFill>
        <p:spPr>
          <a:xfrm>
            <a:off x="1114670" y="1189352"/>
            <a:ext cx="6900957" cy="3341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rId4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rId6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375712" y="4389120"/>
            <a:ext cx="111690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111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FA313D10-F6B9-4E9D-B018-D0A58B363221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  <p:extLst>
      <p:ext uri="{BB962C8B-B14F-4D97-AF65-F5344CB8AC3E}">
        <p14:creationId xmlns:p14="http://schemas.microsoft.com/office/powerpoint/2010/main" val="414654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rId3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rId3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rId5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53681" y="4503514"/>
            <a:ext cx="106270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112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0ABB227-618F-4A82-8E68-ACD087E886F4}"/>
              </a:ext>
            </a:extLst>
          </p:cNvPr>
          <p:cNvSpPr txBox="1"/>
          <p:nvPr/>
        </p:nvSpPr>
        <p:spPr>
          <a:xfrm>
            <a:off x="2132037" y="1157496"/>
            <a:ext cx="4646331" cy="562630"/>
          </a:xfrm>
          <a:prstGeom prst="flowChartTerminato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يمكن للإنسان حماية </a:t>
            </a:r>
            <a:r>
              <a:rPr lang="ar-SA" sz="2000" b="1" dirty="0" err="1">
                <a:solidFill>
                  <a:srgbClr val="C00000"/>
                </a:solidFill>
              </a:rPr>
              <a:t>بيئتة</a:t>
            </a:r>
            <a:r>
              <a:rPr lang="ar-SA" sz="2000" b="1" dirty="0">
                <a:solidFill>
                  <a:srgbClr val="C00000"/>
                </a:solidFill>
              </a:rPr>
              <a:t> بثلاث طرق</a:t>
            </a:r>
            <a:r>
              <a:rPr lang="ar-EG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CCDDBAD-BAC6-4FAB-B79E-1FC66B30B303}"/>
              </a:ext>
            </a:extLst>
          </p:cNvPr>
          <p:cNvSpPr txBox="1"/>
          <p:nvPr/>
        </p:nvSpPr>
        <p:spPr>
          <a:xfrm>
            <a:off x="6193166" y="2316421"/>
            <a:ext cx="1679396" cy="44267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67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الترشيد</a:t>
            </a:r>
            <a:r>
              <a:rPr lang="ar-EG" sz="2000" b="1" spc="67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25745FD-55BD-470F-869D-48200AABCADD}"/>
              </a:ext>
            </a:extLst>
          </p:cNvPr>
          <p:cNvSpPr txBox="1"/>
          <p:nvPr/>
        </p:nvSpPr>
        <p:spPr>
          <a:xfrm>
            <a:off x="3694913" y="2306589"/>
            <a:ext cx="1747966" cy="44267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67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التدوير</a:t>
            </a:r>
            <a:endParaRPr lang="ar-EG" sz="2000" b="1" spc="67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29EA6047-BA7A-4880-B443-5904A463F193}"/>
              </a:ext>
            </a:extLst>
          </p:cNvPr>
          <p:cNvCxnSpPr>
            <a:cxnSpLocks/>
          </p:cNvCxnSpPr>
          <p:nvPr/>
        </p:nvCxnSpPr>
        <p:spPr>
          <a:xfrm flipH="1">
            <a:off x="1984474" y="1910271"/>
            <a:ext cx="5048390" cy="92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5F11A558-FCB6-4792-8C94-A732C232AE32}"/>
              </a:ext>
            </a:extLst>
          </p:cNvPr>
          <p:cNvCxnSpPr>
            <a:cxnSpLocks/>
          </p:cNvCxnSpPr>
          <p:nvPr/>
        </p:nvCxnSpPr>
        <p:spPr>
          <a:xfrm>
            <a:off x="7032864" y="1929383"/>
            <a:ext cx="0" cy="341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EC7B0278-9D02-4410-9EF9-92AB65B80D6E}"/>
              </a:ext>
            </a:extLst>
          </p:cNvPr>
          <p:cNvCxnSpPr>
            <a:cxnSpLocks/>
          </p:cNvCxnSpPr>
          <p:nvPr/>
        </p:nvCxnSpPr>
        <p:spPr>
          <a:xfrm flipH="1">
            <a:off x="4508054" y="1948371"/>
            <a:ext cx="1540" cy="294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0EA5F10-34AC-441A-82C4-DFFD6CCC1474}"/>
              </a:ext>
            </a:extLst>
          </p:cNvPr>
          <p:cNvSpPr txBox="1"/>
          <p:nvPr/>
        </p:nvSpPr>
        <p:spPr>
          <a:xfrm>
            <a:off x="1273463" y="2273767"/>
            <a:ext cx="1679396" cy="442674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67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إعادة الاستخدام</a:t>
            </a:r>
            <a:endParaRPr lang="ar-EG" sz="2000" b="1" spc="67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941A69DD-274B-4417-93C3-C7FCF20B8321}"/>
              </a:ext>
            </a:extLst>
          </p:cNvPr>
          <p:cNvCxnSpPr>
            <a:cxnSpLocks/>
          </p:cNvCxnSpPr>
          <p:nvPr/>
        </p:nvCxnSpPr>
        <p:spPr>
          <a:xfrm flipH="1">
            <a:off x="1985910" y="1907714"/>
            <a:ext cx="1540" cy="294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FA313D10-F6B9-4E9D-B018-D0A58B363221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30" name="مستطيل مستدير الزوايا 3">
            <a:extLst>
              <a:ext uri="{FF2B5EF4-FFF2-40B4-BE49-F238E27FC236}">
                <a16:creationId xmlns:a16="http://schemas.microsoft.com/office/drawing/2014/main" id="{BAE8C0BA-2B9D-405B-89D0-A69700FB974F}"/>
              </a:ext>
            </a:extLst>
          </p:cNvPr>
          <p:cNvSpPr/>
          <p:nvPr/>
        </p:nvSpPr>
        <p:spPr>
          <a:xfrm>
            <a:off x="296287" y="-1410533"/>
            <a:ext cx="5744875" cy="7200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  <a:cs typeface="PT Bold Heading" panose="02010400000000000000" pitchFamily="2" charset="-78"/>
              </a:rPr>
              <a:t>يمكن للإنسان حماية بيئته بثلاث طرق :</a:t>
            </a:r>
          </a:p>
        </p:txBody>
      </p:sp>
      <p:sp>
        <p:nvSpPr>
          <p:cNvPr id="36" name="مستطيل مستدير الزوايا 15">
            <a:extLst>
              <a:ext uri="{FF2B5EF4-FFF2-40B4-BE49-F238E27FC236}">
                <a16:creationId xmlns:a16="http://schemas.microsoft.com/office/drawing/2014/main" id="{726BDF4C-7429-424C-A5BC-1E15E621BAE3}"/>
              </a:ext>
            </a:extLst>
          </p:cNvPr>
          <p:cNvSpPr/>
          <p:nvPr/>
        </p:nvSpPr>
        <p:spPr>
          <a:xfrm>
            <a:off x="6230496" y="2881401"/>
            <a:ext cx="1678655" cy="52891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استخدام  كميات أقل من الشيء </a:t>
            </a:r>
          </a:p>
        </p:txBody>
      </p:sp>
      <p:sp>
        <p:nvSpPr>
          <p:cNvPr id="37" name="مستطيل مستدير الزوايا 16">
            <a:extLst>
              <a:ext uri="{FF2B5EF4-FFF2-40B4-BE49-F238E27FC236}">
                <a16:creationId xmlns:a16="http://schemas.microsoft.com/office/drawing/2014/main" id="{B6294718-88CB-42B9-9820-A2137104BA0F}"/>
              </a:ext>
            </a:extLst>
          </p:cNvPr>
          <p:cNvSpPr/>
          <p:nvPr/>
        </p:nvSpPr>
        <p:spPr>
          <a:xfrm>
            <a:off x="3749887" y="2886087"/>
            <a:ext cx="1678655" cy="52423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صُنع منتجات جديدة من مواد قديمة </a:t>
            </a:r>
          </a:p>
        </p:txBody>
      </p:sp>
      <p:sp>
        <p:nvSpPr>
          <p:cNvPr id="38" name="مستطيل مستدير الزوايا 17">
            <a:extLst>
              <a:ext uri="{FF2B5EF4-FFF2-40B4-BE49-F238E27FC236}">
                <a16:creationId xmlns:a16="http://schemas.microsoft.com/office/drawing/2014/main" id="{BEEE78A4-B4F2-456A-B2F9-461756A4C618}"/>
              </a:ext>
            </a:extLst>
          </p:cNvPr>
          <p:cNvSpPr/>
          <p:nvPr/>
        </p:nvSpPr>
        <p:spPr>
          <a:xfrm>
            <a:off x="1311857" y="2920854"/>
            <a:ext cx="1678655" cy="48946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  <a:cs typeface="Akhbar MT" pitchFamily="2" charset="-78"/>
              </a:rPr>
              <a:t>إي استخدام الشيء أكثر من مرة </a:t>
            </a: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CC491E82-8907-4BA8-974A-C0676DB68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3361" r="2170" b="7586"/>
          <a:stretch/>
        </p:blipFill>
        <p:spPr bwMode="auto">
          <a:xfrm>
            <a:off x="6081116" y="3535687"/>
            <a:ext cx="2014482" cy="1314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utoShape 4" descr="مشاهدة صورة المصدر">
            <a:extLst>
              <a:ext uri="{FF2B5EF4-FFF2-40B4-BE49-F238E27FC236}">
                <a16:creationId xmlns:a16="http://schemas.microsoft.com/office/drawing/2014/main" id="{7897793C-E603-4575-9D93-B926FE78A3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78" name="Picture 6" descr="مشاهدة صورة المصدر">
            <a:extLst>
              <a:ext uri="{FF2B5EF4-FFF2-40B4-BE49-F238E27FC236}">
                <a16:creationId xmlns:a16="http://schemas.microsoft.com/office/drawing/2014/main" id="{ADB4B90F-C1AB-475E-8EE6-A63120BE5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76" y="3568075"/>
            <a:ext cx="1996831" cy="1299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مشاهدة صورة المصدر">
            <a:extLst>
              <a:ext uri="{FF2B5EF4-FFF2-40B4-BE49-F238E27FC236}">
                <a16:creationId xmlns:a16="http://schemas.microsoft.com/office/drawing/2014/main" id="{4C8BB33C-0A60-48F9-987A-5D42782F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43" y="3568075"/>
            <a:ext cx="1916325" cy="1299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60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1D915A7-EDF7-4CA1-A8A0-95C310C48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6" t="21579" r="18423" b="7760"/>
          <a:stretch/>
        </p:blipFill>
        <p:spPr>
          <a:xfrm>
            <a:off x="1124372" y="1205287"/>
            <a:ext cx="6596261" cy="363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17" name="Google Shape;1617;p58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58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58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58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58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58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3" name="Google Shape;1623;p58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4" name="Google Shape;1624;p58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5" name="Google Shape;1625;p58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6" name="Google Shape;1626;p58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627" name="Google Shape;1627;p58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628" name="Google Shape;1628;p58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29" name="Google Shape;1629;p58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30" name="Google Shape;1630;p58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58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58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58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29BF45C-008C-43F7-9E79-82454C2AA549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0886141-3B69-4AB5-BEEC-1CB0B20663D6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112</a:t>
            </a:r>
          </a:p>
        </p:txBody>
      </p:sp>
    </p:spTree>
    <p:extLst>
      <p:ext uri="{BB962C8B-B14F-4D97-AF65-F5344CB8AC3E}">
        <p14:creationId xmlns:p14="http://schemas.microsoft.com/office/powerpoint/2010/main" val="11568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44"/>
          <p:cNvSpPr/>
          <p:nvPr/>
        </p:nvSpPr>
        <p:spPr>
          <a:xfrm>
            <a:off x="2423055" y="3739298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59" name="Google Shape;1059;p44"/>
          <p:cNvSpPr/>
          <p:nvPr/>
        </p:nvSpPr>
        <p:spPr>
          <a:xfrm>
            <a:off x="6177749" y="3745198"/>
            <a:ext cx="1742645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44"/>
          <p:cNvSpPr/>
          <p:nvPr/>
        </p:nvSpPr>
        <p:spPr>
          <a:xfrm>
            <a:off x="6264963" y="20067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44"/>
          <p:cNvSpPr/>
          <p:nvPr/>
        </p:nvSpPr>
        <p:spPr>
          <a:xfrm>
            <a:off x="4384815" y="20067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44"/>
          <p:cNvSpPr/>
          <p:nvPr/>
        </p:nvSpPr>
        <p:spPr>
          <a:xfrm>
            <a:off x="2437362" y="20008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4"/>
          <p:cNvSpPr/>
          <p:nvPr/>
        </p:nvSpPr>
        <p:spPr>
          <a:xfrm>
            <a:off x="4318978" y="3745198"/>
            <a:ext cx="1540445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71" name="Google Shape;1071;p44">
            <a:hlinkClick r:id="rId3" action="ppaction://hlinksldjump"/>
          </p:cNvPr>
          <p:cNvSpPr/>
          <p:nvPr/>
        </p:nvSpPr>
        <p:spPr>
          <a:xfrm>
            <a:off x="4837616" y="14897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44">
            <a:hlinkClick r:id="" action="ppaction://noaction"/>
          </p:cNvPr>
          <p:cNvSpPr/>
          <p:nvPr/>
        </p:nvSpPr>
        <p:spPr>
          <a:xfrm>
            <a:off x="4825023" y="32405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4">
            <a:hlinkClick r:id="" action="ppaction://noaction"/>
          </p:cNvPr>
          <p:cNvSpPr/>
          <p:nvPr/>
        </p:nvSpPr>
        <p:spPr>
          <a:xfrm>
            <a:off x="6719463" y="1507549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4">
            <a:hlinkClick r:id="" action="ppaction://noaction"/>
          </p:cNvPr>
          <p:cNvSpPr/>
          <p:nvPr/>
        </p:nvSpPr>
        <p:spPr>
          <a:xfrm>
            <a:off x="6737728" y="32405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4">
            <a:hlinkClick r:id="" action="ppaction://noaction"/>
          </p:cNvPr>
          <p:cNvSpPr/>
          <p:nvPr/>
        </p:nvSpPr>
        <p:spPr>
          <a:xfrm>
            <a:off x="2877555" y="32346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4">
            <a:hlinkClick r:id="rId4" action="ppaction://hlinksldjump"/>
          </p:cNvPr>
          <p:cNvSpPr/>
          <p:nvPr/>
        </p:nvSpPr>
        <p:spPr>
          <a:xfrm>
            <a:off x="2891453" y="1486365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4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44">
            <a:hlinkClick r:id="rId5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44">
            <a:hlinkClick r:id="" action="ppaction://noaction"/>
          </p:cNvPr>
          <p:cNvSpPr/>
          <p:nvPr/>
        </p:nvSpPr>
        <p:spPr>
          <a:xfrm rot="5400000">
            <a:off x="7955725" y="4354575"/>
            <a:ext cx="13158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4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3" name="Google Shape;1143;p4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4" name="Google Shape;1144;p4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5" name="Google Shape;1145;p44">
            <a:hlinkClick r:id="rId6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44">
            <a:hlinkClick r:id="rId7" action="ppaction://hlinksldjump"/>
          </p:cNvPr>
          <p:cNvSpPr/>
          <p:nvPr/>
        </p:nvSpPr>
        <p:spPr>
          <a:xfrm rot="5400000">
            <a:off x="8023975" y="671275"/>
            <a:ext cx="1179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4">
            <a:hlinkClick r:id="rId7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51" name="Google Shape;1151;p4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11" descr="Picture 11">
            <a:extLst>
              <a:ext uri="{FF2B5EF4-FFF2-40B4-BE49-F238E27FC236}">
                <a16:creationId xmlns:a16="http://schemas.microsoft.com/office/drawing/2014/main" id="{E505B020-370B-4469-AA05-D036F475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25" y="1662547"/>
            <a:ext cx="332411" cy="31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0" name="TextBox 16">
            <a:extLst>
              <a:ext uri="{FF2B5EF4-FFF2-40B4-BE49-F238E27FC236}">
                <a16:creationId xmlns:a16="http://schemas.microsoft.com/office/drawing/2014/main" id="{C2DC4A04-94A3-410D-BEA2-C0D59594A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910" y="2070961"/>
            <a:ext cx="1076699" cy="30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2475"/>
              </a:lnSpc>
              <a:spcBef>
                <a:spcPct val="0"/>
              </a:spcBef>
              <a:buNone/>
            </a:pPr>
            <a:r>
              <a:rPr lang="ar-SA" altLang="ar-SA" sz="1800" b="1" dirty="0">
                <a:solidFill>
                  <a:schemeClr val="accent2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 المايك</a:t>
            </a:r>
          </a:p>
        </p:txBody>
      </p:sp>
      <p:pic>
        <p:nvPicPr>
          <p:cNvPr id="101" name="Picture 12" descr="Picture 12">
            <a:extLst>
              <a:ext uri="{FF2B5EF4-FFF2-40B4-BE49-F238E27FC236}">
                <a16:creationId xmlns:a16="http://schemas.microsoft.com/office/drawing/2014/main" id="{504955C7-A80B-446C-B8B3-98013DFE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38" y="1611061"/>
            <a:ext cx="309071" cy="34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2" name="TextBox 17">
            <a:extLst>
              <a:ext uri="{FF2B5EF4-FFF2-40B4-BE49-F238E27FC236}">
                <a16:creationId xmlns:a16="http://schemas.microsoft.com/office/drawing/2014/main" id="{4EDD73DD-56FB-4CA0-89CB-AE9075359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66" y="2095714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 dirty="0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 للمشاركة</a:t>
            </a:r>
          </a:p>
        </p:txBody>
      </p:sp>
      <p:pic>
        <p:nvPicPr>
          <p:cNvPr id="103" name="Picture 14" descr="Picture 14">
            <a:extLst>
              <a:ext uri="{FF2B5EF4-FFF2-40B4-BE49-F238E27FC236}">
                <a16:creationId xmlns:a16="http://schemas.microsoft.com/office/drawing/2014/main" id="{72C2815C-FE97-4C4B-9F00-F093F9A28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71" y="1605162"/>
            <a:ext cx="502460" cy="3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4" name="TextBox 19">
            <a:extLst>
              <a:ext uri="{FF2B5EF4-FFF2-40B4-BE49-F238E27FC236}">
                <a16:creationId xmlns:a16="http://schemas.microsoft.com/office/drawing/2014/main" id="{601D34C9-4A73-40AB-813A-CFCC0450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96" y="2083063"/>
            <a:ext cx="1381603" cy="2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2025"/>
              </a:lnSpc>
              <a:spcBef>
                <a:spcPct val="0"/>
              </a:spcBef>
              <a:buNone/>
            </a:pPr>
            <a:r>
              <a:rPr lang="ar-SA" altLang="ar-SA" sz="1400" b="1" dirty="0">
                <a:solidFill>
                  <a:srgbClr val="FF0000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بوقت الحصة</a:t>
            </a:r>
          </a:p>
        </p:txBody>
      </p:sp>
      <p:pic>
        <p:nvPicPr>
          <p:cNvPr id="105" name="Picture 13" descr="Picture 13">
            <a:extLst>
              <a:ext uri="{FF2B5EF4-FFF2-40B4-BE49-F238E27FC236}">
                <a16:creationId xmlns:a16="http://schemas.microsoft.com/office/drawing/2014/main" id="{979445D2-83FB-4EA3-9E8D-510F55FB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12" y="3266453"/>
            <a:ext cx="517841" cy="46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7" name="Picture 6" descr="Picture 6">
            <a:extLst>
              <a:ext uri="{FF2B5EF4-FFF2-40B4-BE49-F238E27FC236}">
                <a16:creationId xmlns:a16="http://schemas.microsoft.com/office/drawing/2014/main" id="{1D4AB761-3EB2-4DDE-8FD0-44A6C716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79" y="3282631"/>
            <a:ext cx="249521" cy="4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8" name="TextBox 9">
            <a:extLst>
              <a:ext uri="{FF2B5EF4-FFF2-40B4-BE49-F238E27FC236}">
                <a16:creationId xmlns:a16="http://schemas.microsoft.com/office/drawing/2014/main" id="{5DCE6DF1-FF49-4912-A9EF-78CF189D9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548" y="3807279"/>
            <a:ext cx="1708956" cy="27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013"/>
              </a:lnSpc>
              <a:spcBef>
                <a:spcPct val="0"/>
              </a:spcBef>
              <a:buNone/>
            </a:pPr>
            <a:endParaRPr lang="ar-SA" altLang="ar-SA" sz="1200" b="1" dirty="0">
              <a:solidFill>
                <a:schemeClr val="accent3">
                  <a:lumMod val="50000"/>
                </a:schemeClr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algn="ctr" defTabSz="457189" rtl="0">
              <a:lnSpc>
                <a:spcPts val="1013"/>
              </a:lnSpc>
              <a:spcBef>
                <a:spcPct val="0"/>
              </a:spcBef>
              <a:buNone/>
            </a:pPr>
            <a:r>
              <a:rPr lang="ar-SA" altLang="ar-SA" sz="1400" b="1" dirty="0">
                <a:solidFill>
                  <a:schemeClr val="accent3">
                    <a:lumMod val="50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تجهيز أدواتك المدرسية</a:t>
            </a:r>
          </a:p>
        </p:txBody>
      </p:sp>
      <p:pic>
        <p:nvPicPr>
          <p:cNvPr id="109" name="Picture 5" descr="Picture 5">
            <a:extLst>
              <a:ext uri="{FF2B5EF4-FFF2-40B4-BE49-F238E27FC236}">
                <a16:creationId xmlns:a16="http://schemas.microsoft.com/office/drawing/2014/main" id="{4EB13BCD-6864-4173-BF4F-AED953D2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46" y="3271875"/>
            <a:ext cx="330700" cy="4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0" name="TextBox 10">
            <a:extLst>
              <a:ext uri="{FF2B5EF4-FFF2-40B4-BE49-F238E27FC236}">
                <a16:creationId xmlns:a16="http://schemas.microsoft.com/office/drawing/2014/main" id="{A77E870E-B436-4B7A-A787-246AD0724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345" y="3894323"/>
            <a:ext cx="1466927" cy="16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181"/>
              </a:lnSpc>
              <a:spcBef>
                <a:spcPct val="0"/>
              </a:spcBef>
              <a:buNone/>
            </a:pPr>
            <a:r>
              <a:rPr lang="ar-SA" altLang="ar-SA" sz="1400" b="1" dirty="0">
                <a:solidFill>
                  <a:schemeClr val="accent1">
                    <a:lumMod val="50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تجهيز كتابك المدرسي</a:t>
            </a:r>
          </a:p>
        </p:txBody>
      </p:sp>
      <p:sp>
        <p:nvSpPr>
          <p:cNvPr id="119" name="TextBox 17">
            <a:extLst>
              <a:ext uri="{FF2B5EF4-FFF2-40B4-BE49-F238E27FC236}">
                <a16:creationId xmlns:a16="http://schemas.microsoft.com/office/drawing/2014/main" id="{AC4C2D8B-94E2-4DF6-9D68-99CD3DBA5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990" y="3820463"/>
            <a:ext cx="179138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200" b="1" dirty="0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 والمهمة الأدائية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BE183A4-C6FC-4723-BA8A-8E924F177089}"/>
              </a:ext>
            </a:extLst>
          </p:cNvPr>
          <p:cNvSpPr txBox="1"/>
          <p:nvPr/>
        </p:nvSpPr>
        <p:spPr>
          <a:xfrm>
            <a:off x="2905093" y="555647"/>
            <a:ext cx="26379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</a:rPr>
              <a:t>قوانين التعلم عن بعد</a:t>
            </a:r>
          </a:p>
        </p:txBody>
      </p:sp>
      <p:grpSp>
        <p:nvGrpSpPr>
          <p:cNvPr id="125" name="Google Shape;786;p40">
            <a:extLst>
              <a:ext uri="{FF2B5EF4-FFF2-40B4-BE49-F238E27FC236}">
                <a16:creationId xmlns:a16="http://schemas.microsoft.com/office/drawing/2014/main" id="{C098B555-47B4-4A5A-A4D9-E5423DCEBDE9}"/>
              </a:ext>
            </a:extLst>
          </p:cNvPr>
          <p:cNvGrpSpPr/>
          <p:nvPr/>
        </p:nvGrpSpPr>
        <p:grpSpPr>
          <a:xfrm>
            <a:off x="311327" y="2903881"/>
            <a:ext cx="2593766" cy="2080195"/>
            <a:chOff x="4733195" y="2470041"/>
            <a:chExt cx="3384596" cy="2613032"/>
          </a:xfrm>
        </p:grpSpPr>
        <p:sp>
          <p:nvSpPr>
            <p:cNvPr id="126" name="Google Shape;787;p40">
              <a:extLst>
                <a:ext uri="{FF2B5EF4-FFF2-40B4-BE49-F238E27FC236}">
                  <a16:creationId xmlns:a16="http://schemas.microsoft.com/office/drawing/2014/main" id="{A9AD5D16-452A-4D35-891A-1110F1211FA5}"/>
                </a:ext>
              </a:extLst>
            </p:cNvPr>
            <p:cNvSpPr/>
            <p:nvPr/>
          </p:nvSpPr>
          <p:spPr>
            <a:xfrm>
              <a:off x="5800730" y="2859760"/>
              <a:ext cx="497754" cy="186220"/>
            </a:xfrm>
            <a:custGeom>
              <a:avLst/>
              <a:gdLst/>
              <a:ahLst/>
              <a:cxnLst/>
              <a:rect l="l" t="t" r="r" b="b"/>
              <a:pathLst>
                <a:path w="28007" h="10478" extrusionOk="0">
                  <a:moveTo>
                    <a:pt x="1119" y="0"/>
                  </a:moveTo>
                  <a:cubicBezTo>
                    <a:pt x="484" y="0"/>
                    <a:pt x="0" y="484"/>
                    <a:pt x="0" y="1089"/>
                  </a:cubicBezTo>
                  <a:lnTo>
                    <a:pt x="0" y="7259"/>
                  </a:lnTo>
                  <a:lnTo>
                    <a:pt x="0" y="10313"/>
                  </a:lnTo>
                  <a:cubicBezTo>
                    <a:pt x="0" y="10416"/>
                    <a:pt x="84" y="10477"/>
                    <a:pt x="166" y="10477"/>
                  </a:cubicBezTo>
                  <a:cubicBezTo>
                    <a:pt x="205" y="10477"/>
                    <a:pt x="243" y="10463"/>
                    <a:pt x="272" y="10434"/>
                  </a:cubicBezTo>
                  <a:lnTo>
                    <a:pt x="1694" y="8771"/>
                  </a:lnTo>
                  <a:lnTo>
                    <a:pt x="26918" y="8771"/>
                  </a:lnTo>
                  <a:cubicBezTo>
                    <a:pt x="27523" y="8771"/>
                    <a:pt x="28007" y="8287"/>
                    <a:pt x="28007" y="7682"/>
                  </a:cubicBezTo>
                  <a:lnTo>
                    <a:pt x="28007" y="1089"/>
                  </a:lnTo>
                  <a:cubicBezTo>
                    <a:pt x="28007" y="484"/>
                    <a:pt x="27523" y="0"/>
                    <a:pt x="26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88;p40">
              <a:extLst>
                <a:ext uri="{FF2B5EF4-FFF2-40B4-BE49-F238E27FC236}">
                  <a16:creationId xmlns:a16="http://schemas.microsoft.com/office/drawing/2014/main" id="{985A616B-A641-45FE-94B9-8B0ED2F7E2B4}"/>
                </a:ext>
              </a:extLst>
            </p:cNvPr>
            <p:cNvSpPr/>
            <p:nvPr/>
          </p:nvSpPr>
          <p:spPr>
            <a:xfrm>
              <a:off x="5882965" y="2914571"/>
              <a:ext cx="337589" cy="2719"/>
            </a:xfrm>
            <a:custGeom>
              <a:avLst/>
              <a:gdLst/>
              <a:ahLst/>
              <a:cxnLst/>
              <a:rect l="l" t="t" r="r" b="b"/>
              <a:pathLst>
                <a:path w="18995" h="153" extrusionOk="0">
                  <a:moveTo>
                    <a:pt x="91" y="1"/>
                  </a:moveTo>
                  <a:cubicBezTo>
                    <a:pt x="61" y="1"/>
                    <a:pt x="1" y="31"/>
                    <a:pt x="1" y="61"/>
                  </a:cubicBezTo>
                  <a:cubicBezTo>
                    <a:pt x="1" y="122"/>
                    <a:pt x="61" y="152"/>
                    <a:pt x="91" y="152"/>
                  </a:cubicBezTo>
                  <a:lnTo>
                    <a:pt x="18903" y="152"/>
                  </a:lnTo>
                  <a:cubicBezTo>
                    <a:pt x="18964" y="152"/>
                    <a:pt x="18994" y="122"/>
                    <a:pt x="18994" y="61"/>
                  </a:cubicBezTo>
                  <a:cubicBezTo>
                    <a:pt x="18994" y="31"/>
                    <a:pt x="18964" y="1"/>
                    <a:pt x="18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89;p40">
              <a:extLst>
                <a:ext uri="{FF2B5EF4-FFF2-40B4-BE49-F238E27FC236}">
                  <a16:creationId xmlns:a16="http://schemas.microsoft.com/office/drawing/2014/main" id="{B26511F1-9314-4F2B-BAB7-8F459597A46B}"/>
                </a:ext>
              </a:extLst>
            </p:cNvPr>
            <p:cNvSpPr/>
            <p:nvPr/>
          </p:nvSpPr>
          <p:spPr>
            <a:xfrm>
              <a:off x="5882965" y="2960816"/>
              <a:ext cx="171487" cy="2701"/>
            </a:xfrm>
            <a:custGeom>
              <a:avLst/>
              <a:gdLst/>
              <a:ahLst/>
              <a:cxnLst/>
              <a:rect l="l" t="t" r="r" b="b"/>
              <a:pathLst>
                <a:path w="9649" h="152" extrusionOk="0">
                  <a:moveTo>
                    <a:pt x="91" y="0"/>
                  </a:moveTo>
                  <a:cubicBezTo>
                    <a:pt x="61" y="0"/>
                    <a:pt x="1" y="30"/>
                    <a:pt x="1" y="91"/>
                  </a:cubicBezTo>
                  <a:cubicBezTo>
                    <a:pt x="1" y="121"/>
                    <a:pt x="61" y="151"/>
                    <a:pt x="91" y="151"/>
                  </a:cubicBezTo>
                  <a:lnTo>
                    <a:pt x="9558" y="151"/>
                  </a:lnTo>
                  <a:cubicBezTo>
                    <a:pt x="9588" y="151"/>
                    <a:pt x="9649" y="121"/>
                    <a:pt x="9649" y="91"/>
                  </a:cubicBezTo>
                  <a:cubicBezTo>
                    <a:pt x="9649" y="30"/>
                    <a:pt x="9588" y="0"/>
                    <a:pt x="9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0;p40">
              <a:extLst>
                <a:ext uri="{FF2B5EF4-FFF2-40B4-BE49-F238E27FC236}">
                  <a16:creationId xmlns:a16="http://schemas.microsoft.com/office/drawing/2014/main" id="{2A9D51F7-4535-4A79-8155-B59F3EB29CB7}"/>
                </a:ext>
              </a:extLst>
            </p:cNvPr>
            <p:cNvSpPr/>
            <p:nvPr/>
          </p:nvSpPr>
          <p:spPr>
            <a:xfrm>
              <a:off x="6763070" y="2600450"/>
              <a:ext cx="424123" cy="424123"/>
            </a:xfrm>
            <a:custGeom>
              <a:avLst/>
              <a:gdLst/>
              <a:ahLst/>
              <a:cxnLst/>
              <a:rect l="l" t="t" r="r" b="b"/>
              <a:pathLst>
                <a:path w="23864" h="23864" extrusionOk="0">
                  <a:moveTo>
                    <a:pt x="11947" y="1"/>
                  </a:moveTo>
                  <a:cubicBezTo>
                    <a:pt x="5354" y="1"/>
                    <a:pt x="0" y="5324"/>
                    <a:pt x="0" y="11917"/>
                  </a:cubicBezTo>
                  <a:cubicBezTo>
                    <a:pt x="0" y="18511"/>
                    <a:pt x="5354" y="23864"/>
                    <a:pt x="11947" y="23864"/>
                  </a:cubicBezTo>
                  <a:cubicBezTo>
                    <a:pt x="18540" y="23864"/>
                    <a:pt x="23863" y="18511"/>
                    <a:pt x="23863" y="11917"/>
                  </a:cubicBezTo>
                  <a:cubicBezTo>
                    <a:pt x="23863" y="5324"/>
                    <a:pt x="18540" y="1"/>
                    <a:pt x="11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1;p40">
              <a:extLst>
                <a:ext uri="{FF2B5EF4-FFF2-40B4-BE49-F238E27FC236}">
                  <a16:creationId xmlns:a16="http://schemas.microsoft.com/office/drawing/2014/main" id="{BEA4C9C8-15D9-413D-9971-FEDB8871FD93}"/>
                </a:ext>
              </a:extLst>
            </p:cNvPr>
            <p:cNvSpPr/>
            <p:nvPr/>
          </p:nvSpPr>
          <p:spPr>
            <a:xfrm>
              <a:off x="6928090" y="2725161"/>
              <a:ext cx="136013" cy="170421"/>
            </a:xfrm>
            <a:custGeom>
              <a:avLst/>
              <a:gdLst/>
              <a:ahLst/>
              <a:cxnLst/>
              <a:rect l="l" t="t" r="r" b="b"/>
              <a:pathLst>
                <a:path w="7653" h="9589" extrusionOk="0">
                  <a:moveTo>
                    <a:pt x="1" y="1"/>
                  </a:moveTo>
                  <a:lnTo>
                    <a:pt x="1" y="9588"/>
                  </a:lnTo>
                  <a:lnTo>
                    <a:pt x="7652" y="48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2;p40">
              <a:extLst>
                <a:ext uri="{FF2B5EF4-FFF2-40B4-BE49-F238E27FC236}">
                  <a16:creationId xmlns:a16="http://schemas.microsoft.com/office/drawing/2014/main" id="{D5D40110-07E7-4058-9C97-1E3358E766BB}"/>
                </a:ext>
              </a:extLst>
            </p:cNvPr>
            <p:cNvSpPr/>
            <p:nvPr/>
          </p:nvSpPr>
          <p:spPr>
            <a:xfrm>
              <a:off x="5221269" y="3075308"/>
              <a:ext cx="437026" cy="593868"/>
            </a:xfrm>
            <a:custGeom>
              <a:avLst/>
              <a:gdLst/>
              <a:ahLst/>
              <a:cxnLst/>
              <a:rect l="l" t="t" r="r" b="b"/>
              <a:pathLst>
                <a:path w="24590" h="33415" extrusionOk="0">
                  <a:moveTo>
                    <a:pt x="8832" y="0"/>
                  </a:moveTo>
                  <a:lnTo>
                    <a:pt x="1" y="5111"/>
                  </a:lnTo>
                  <a:lnTo>
                    <a:pt x="15032" y="31061"/>
                  </a:lnTo>
                  <a:cubicBezTo>
                    <a:pt x="15899" y="32556"/>
                    <a:pt x="17479" y="33414"/>
                    <a:pt x="19118" y="33414"/>
                  </a:cubicBezTo>
                  <a:cubicBezTo>
                    <a:pt x="19767" y="33414"/>
                    <a:pt x="20425" y="33280"/>
                    <a:pt x="21051" y="32997"/>
                  </a:cubicBezTo>
                  <a:cubicBezTo>
                    <a:pt x="23561" y="31878"/>
                    <a:pt x="24589" y="28853"/>
                    <a:pt x="23259" y="26434"/>
                  </a:cubicBezTo>
                  <a:lnTo>
                    <a:pt x="8832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3;p40">
              <a:extLst>
                <a:ext uri="{FF2B5EF4-FFF2-40B4-BE49-F238E27FC236}">
                  <a16:creationId xmlns:a16="http://schemas.microsoft.com/office/drawing/2014/main" id="{A91CF4D4-450A-4D06-9F9B-2645DD3F280F}"/>
                </a:ext>
              </a:extLst>
            </p:cNvPr>
            <p:cNvSpPr/>
            <p:nvPr/>
          </p:nvSpPr>
          <p:spPr>
            <a:xfrm>
              <a:off x="5183111" y="3063027"/>
              <a:ext cx="324135" cy="354686"/>
            </a:xfrm>
            <a:custGeom>
              <a:avLst/>
              <a:gdLst/>
              <a:ahLst/>
              <a:cxnLst/>
              <a:rect l="l" t="t" r="r" b="b"/>
              <a:pathLst>
                <a:path w="18238" h="19957" extrusionOk="0">
                  <a:moveTo>
                    <a:pt x="9180" y="0"/>
                  </a:moveTo>
                  <a:cubicBezTo>
                    <a:pt x="8529" y="0"/>
                    <a:pt x="7856" y="175"/>
                    <a:pt x="7168" y="570"/>
                  </a:cubicBezTo>
                  <a:cubicBezTo>
                    <a:pt x="0" y="4714"/>
                    <a:pt x="8136" y="19957"/>
                    <a:pt x="8136" y="19957"/>
                  </a:cubicBezTo>
                  <a:lnTo>
                    <a:pt x="18238" y="11125"/>
                  </a:lnTo>
                  <a:cubicBezTo>
                    <a:pt x="18238" y="11125"/>
                    <a:pt x="14370" y="0"/>
                    <a:pt x="9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94;p40">
              <a:extLst>
                <a:ext uri="{FF2B5EF4-FFF2-40B4-BE49-F238E27FC236}">
                  <a16:creationId xmlns:a16="http://schemas.microsoft.com/office/drawing/2014/main" id="{0B78A7B1-B95F-4C4C-BDA3-3A774471E77E}"/>
                </a:ext>
              </a:extLst>
            </p:cNvPr>
            <p:cNvSpPr/>
            <p:nvPr/>
          </p:nvSpPr>
          <p:spPr>
            <a:xfrm>
              <a:off x="6024329" y="3318384"/>
              <a:ext cx="125261" cy="86979"/>
            </a:xfrm>
            <a:custGeom>
              <a:avLst/>
              <a:gdLst/>
              <a:ahLst/>
              <a:cxnLst/>
              <a:rect l="l" t="t" r="r" b="b"/>
              <a:pathLst>
                <a:path w="7048" h="4894" extrusionOk="0">
                  <a:moveTo>
                    <a:pt x="6471" y="0"/>
                  </a:moveTo>
                  <a:cubicBezTo>
                    <a:pt x="6392" y="0"/>
                    <a:pt x="6311" y="17"/>
                    <a:pt x="6231" y="54"/>
                  </a:cubicBezTo>
                  <a:lnTo>
                    <a:pt x="4084" y="1022"/>
                  </a:lnTo>
                  <a:cubicBezTo>
                    <a:pt x="3509" y="1264"/>
                    <a:pt x="2965" y="1657"/>
                    <a:pt x="2511" y="2141"/>
                  </a:cubicBezTo>
                  <a:lnTo>
                    <a:pt x="1" y="4893"/>
                  </a:lnTo>
                  <a:lnTo>
                    <a:pt x="1" y="4893"/>
                  </a:lnTo>
                  <a:lnTo>
                    <a:pt x="3630" y="2897"/>
                  </a:lnTo>
                  <a:lnTo>
                    <a:pt x="6745" y="1052"/>
                  </a:lnTo>
                  <a:cubicBezTo>
                    <a:pt x="6927" y="961"/>
                    <a:pt x="7018" y="780"/>
                    <a:pt x="7048" y="598"/>
                  </a:cubicBezTo>
                  <a:cubicBezTo>
                    <a:pt x="7048" y="261"/>
                    <a:pt x="6779" y="0"/>
                    <a:pt x="6471" y="0"/>
                  </a:cubicBezTo>
                  <a:close/>
                </a:path>
              </a:pathLst>
            </a:custGeom>
            <a:solidFill>
              <a:srgbClr val="E9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95;p40">
              <a:extLst>
                <a:ext uri="{FF2B5EF4-FFF2-40B4-BE49-F238E27FC236}">
                  <a16:creationId xmlns:a16="http://schemas.microsoft.com/office/drawing/2014/main" id="{DB4399F9-911C-42E5-92E5-94F3DA5A5634}"/>
                </a:ext>
              </a:extLst>
            </p:cNvPr>
            <p:cNvSpPr/>
            <p:nvPr/>
          </p:nvSpPr>
          <p:spPr>
            <a:xfrm>
              <a:off x="5547558" y="3432219"/>
              <a:ext cx="411753" cy="229532"/>
            </a:xfrm>
            <a:custGeom>
              <a:avLst/>
              <a:gdLst/>
              <a:ahLst/>
              <a:cxnLst/>
              <a:rect l="l" t="t" r="r" b="b"/>
              <a:pathLst>
                <a:path w="23168" h="12915" extrusionOk="0">
                  <a:moveTo>
                    <a:pt x="22653" y="0"/>
                  </a:moveTo>
                  <a:lnTo>
                    <a:pt x="0" y="5021"/>
                  </a:lnTo>
                  <a:lnTo>
                    <a:pt x="2692" y="12915"/>
                  </a:lnTo>
                  <a:lnTo>
                    <a:pt x="23167" y="3720"/>
                  </a:lnTo>
                  <a:lnTo>
                    <a:pt x="22653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96;p40">
              <a:extLst>
                <a:ext uri="{FF2B5EF4-FFF2-40B4-BE49-F238E27FC236}">
                  <a16:creationId xmlns:a16="http://schemas.microsoft.com/office/drawing/2014/main" id="{16A91D91-AAF0-4339-9D79-331B4CE8E26E}"/>
                </a:ext>
              </a:extLst>
            </p:cNvPr>
            <p:cNvSpPr/>
            <p:nvPr/>
          </p:nvSpPr>
          <p:spPr>
            <a:xfrm>
              <a:off x="5944778" y="3318189"/>
              <a:ext cx="214247" cy="180160"/>
            </a:xfrm>
            <a:custGeom>
              <a:avLst/>
              <a:gdLst/>
              <a:ahLst/>
              <a:cxnLst/>
              <a:rect l="l" t="t" r="r" b="b"/>
              <a:pathLst>
                <a:path w="12055" h="10137" extrusionOk="0">
                  <a:moveTo>
                    <a:pt x="11390" y="0"/>
                  </a:moveTo>
                  <a:cubicBezTo>
                    <a:pt x="11324" y="0"/>
                    <a:pt x="11257" y="11"/>
                    <a:pt x="11191" y="35"/>
                  </a:cubicBezTo>
                  <a:lnTo>
                    <a:pt x="7350" y="1305"/>
                  </a:lnTo>
                  <a:cubicBezTo>
                    <a:pt x="6957" y="1426"/>
                    <a:pt x="6564" y="1607"/>
                    <a:pt x="6201" y="1849"/>
                  </a:cubicBezTo>
                  <a:lnTo>
                    <a:pt x="1" y="6537"/>
                  </a:lnTo>
                  <a:lnTo>
                    <a:pt x="817" y="10136"/>
                  </a:lnTo>
                  <a:cubicBezTo>
                    <a:pt x="817" y="10136"/>
                    <a:pt x="7411" y="8412"/>
                    <a:pt x="7834" y="2999"/>
                  </a:cubicBezTo>
                  <a:lnTo>
                    <a:pt x="11645" y="1184"/>
                  </a:lnTo>
                  <a:cubicBezTo>
                    <a:pt x="11826" y="1093"/>
                    <a:pt x="11947" y="912"/>
                    <a:pt x="11978" y="730"/>
                  </a:cubicBezTo>
                  <a:cubicBezTo>
                    <a:pt x="12054" y="322"/>
                    <a:pt x="11743" y="0"/>
                    <a:pt x="11390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97;p40">
              <a:extLst>
                <a:ext uri="{FF2B5EF4-FFF2-40B4-BE49-F238E27FC236}">
                  <a16:creationId xmlns:a16="http://schemas.microsoft.com/office/drawing/2014/main" id="{E4A0F19D-617F-488F-97E6-6D2EDDDC18A1}"/>
                </a:ext>
              </a:extLst>
            </p:cNvPr>
            <p:cNvSpPr/>
            <p:nvPr/>
          </p:nvSpPr>
          <p:spPr>
            <a:xfrm>
              <a:off x="5617974" y="3656368"/>
              <a:ext cx="406368" cy="39793"/>
            </a:xfrm>
            <a:custGeom>
              <a:avLst/>
              <a:gdLst/>
              <a:ahLst/>
              <a:cxnLst/>
              <a:rect l="l" t="t" r="r" b="b"/>
              <a:pathLst>
                <a:path w="22865" h="2239" extrusionOk="0">
                  <a:moveTo>
                    <a:pt x="2238" y="0"/>
                  </a:moveTo>
                  <a:cubicBezTo>
                    <a:pt x="998" y="0"/>
                    <a:pt x="0" y="998"/>
                    <a:pt x="0" y="2238"/>
                  </a:cubicBezTo>
                  <a:lnTo>
                    <a:pt x="19689" y="2238"/>
                  </a:lnTo>
                  <a:lnTo>
                    <a:pt x="228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98;p40">
              <a:extLst>
                <a:ext uri="{FF2B5EF4-FFF2-40B4-BE49-F238E27FC236}">
                  <a16:creationId xmlns:a16="http://schemas.microsoft.com/office/drawing/2014/main" id="{2827809D-2368-427D-B76D-125F954CD397}"/>
                </a:ext>
              </a:extLst>
            </p:cNvPr>
            <p:cNvSpPr/>
            <p:nvPr/>
          </p:nvSpPr>
          <p:spPr>
            <a:xfrm>
              <a:off x="5959298" y="3210753"/>
              <a:ext cx="778347" cy="485403"/>
            </a:xfrm>
            <a:custGeom>
              <a:avLst/>
              <a:gdLst/>
              <a:ahLst/>
              <a:cxnLst/>
              <a:rect l="l" t="t" r="r" b="b"/>
              <a:pathLst>
                <a:path w="43795" h="27312" extrusionOk="0">
                  <a:moveTo>
                    <a:pt x="11100" y="1"/>
                  </a:moveTo>
                  <a:cubicBezTo>
                    <a:pt x="9981" y="1"/>
                    <a:pt x="9013" y="787"/>
                    <a:pt x="8771" y="1876"/>
                  </a:cubicBezTo>
                  <a:lnTo>
                    <a:pt x="0" y="27311"/>
                  </a:lnTo>
                  <a:lnTo>
                    <a:pt x="35205" y="27311"/>
                  </a:lnTo>
                  <a:lnTo>
                    <a:pt x="43552" y="2148"/>
                  </a:lnTo>
                  <a:cubicBezTo>
                    <a:pt x="43794" y="1059"/>
                    <a:pt x="42948" y="1"/>
                    <a:pt x="41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99;p40">
              <a:extLst>
                <a:ext uri="{FF2B5EF4-FFF2-40B4-BE49-F238E27FC236}">
                  <a16:creationId xmlns:a16="http://schemas.microsoft.com/office/drawing/2014/main" id="{B9AD34C2-9C6F-4258-9DD5-DC9EA9AA4638}"/>
                </a:ext>
              </a:extLst>
            </p:cNvPr>
            <p:cNvSpPr/>
            <p:nvPr/>
          </p:nvSpPr>
          <p:spPr>
            <a:xfrm>
              <a:off x="6355985" y="3402876"/>
              <a:ext cx="107524" cy="106759"/>
            </a:xfrm>
            <a:custGeom>
              <a:avLst/>
              <a:gdLst/>
              <a:ahLst/>
              <a:cxnLst/>
              <a:rect l="l" t="t" r="r" b="b"/>
              <a:pathLst>
                <a:path w="6050" h="6007" extrusionOk="0">
                  <a:moveTo>
                    <a:pt x="3056" y="623"/>
                  </a:moveTo>
                  <a:cubicBezTo>
                    <a:pt x="3267" y="623"/>
                    <a:pt x="3509" y="653"/>
                    <a:pt x="3721" y="744"/>
                  </a:cubicBezTo>
                  <a:cubicBezTo>
                    <a:pt x="4840" y="1167"/>
                    <a:pt x="5354" y="2528"/>
                    <a:pt x="4870" y="3768"/>
                  </a:cubicBezTo>
                  <a:cubicBezTo>
                    <a:pt x="4483" y="4761"/>
                    <a:pt x="3591" y="5405"/>
                    <a:pt x="2677" y="5405"/>
                  </a:cubicBezTo>
                  <a:cubicBezTo>
                    <a:pt x="2449" y="5405"/>
                    <a:pt x="2220" y="5365"/>
                    <a:pt x="1997" y="5281"/>
                  </a:cubicBezTo>
                  <a:cubicBezTo>
                    <a:pt x="1483" y="5069"/>
                    <a:pt x="1059" y="4646"/>
                    <a:pt x="848" y="4071"/>
                  </a:cubicBezTo>
                  <a:cubicBezTo>
                    <a:pt x="636" y="3496"/>
                    <a:pt x="636" y="2861"/>
                    <a:pt x="848" y="2226"/>
                  </a:cubicBezTo>
                  <a:cubicBezTo>
                    <a:pt x="1241" y="1228"/>
                    <a:pt x="2148" y="623"/>
                    <a:pt x="3056" y="623"/>
                  </a:cubicBezTo>
                  <a:close/>
                  <a:moveTo>
                    <a:pt x="3049" y="1"/>
                  </a:moveTo>
                  <a:cubicBezTo>
                    <a:pt x="1891" y="1"/>
                    <a:pt x="757" y="771"/>
                    <a:pt x="303" y="2014"/>
                  </a:cubicBezTo>
                  <a:cubicBezTo>
                    <a:pt x="1" y="2770"/>
                    <a:pt x="1" y="3587"/>
                    <a:pt x="273" y="4283"/>
                  </a:cubicBezTo>
                  <a:cubicBezTo>
                    <a:pt x="545" y="5039"/>
                    <a:pt x="1090" y="5583"/>
                    <a:pt x="1785" y="5825"/>
                  </a:cubicBezTo>
                  <a:cubicBezTo>
                    <a:pt x="2088" y="5946"/>
                    <a:pt x="2390" y="6007"/>
                    <a:pt x="2693" y="6007"/>
                  </a:cubicBezTo>
                  <a:cubicBezTo>
                    <a:pt x="3842" y="6007"/>
                    <a:pt x="4961" y="5220"/>
                    <a:pt x="5445" y="3980"/>
                  </a:cubicBezTo>
                  <a:cubicBezTo>
                    <a:pt x="6050" y="2407"/>
                    <a:pt x="5384" y="714"/>
                    <a:pt x="3963" y="169"/>
                  </a:cubicBezTo>
                  <a:cubicBezTo>
                    <a:pt x="3665" y="55"/>
                    <a:pt x="3356" y="1"/>
                    <a:pt x="3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00;p40">
              <a:extLst>
                <a:ext uri="{FF2B5EF4-FFF2-40B4-BE49-F238E27FC236}">
                  <a16:creationId xmlns:a16="http://schemas.microsoft.com/office/drawing/2014/main" id="{AB4039D2-75D8-45A2-9F4A-C3B073063BCA}"/>
                </a:ext>
              </a:extLst>
            </p:cNvPr>
            <p:cNvSpPr/>
            <p:nvPr/>
          </p:nvSpPr>
          <p:spPr>
            <a:xfrm>
              <a:off x="5736215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01;p40">
              <a:extLst>
                <a:ext uri="{FF2B5EF4-FFF2-40B4-BE49-F238E27FC236}">
                  <a16:creationId xmlns:a16="http://schemas.microsoft.com/office/drawing/2014/main" id="{124702A0-6B15-4254-B54F-770E04EB7FE8}"/>
                </a:ext>
              </a:extLst>
            </p:cNvPr>
            <p:cNvSpPr/>
            <p:nvPr/>
          </p:nvSpPr>
          <p:spPr>
            <a:xfrm>
              <a:off x="7028433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02;p40">
              <a:extLst>
                <a:ext uri="{FF2B5EF4-FFF2-40B4-BE49-F238E27FC236}">
                  <a16:creationId xmlns:a16="http://schemas.microsoft.com/office/drawing/2014/main" id="{3F7292DA-59B9-45A3-8174-422AF8E20237}"/>
                </a:ext>
              </a:extLst>
            </p:cNvPr>
            <p:cNvSpPr/>
            <p:nvPr/>
          </p:nvSpPr>
          <p:spPr>
            <a:xfrm>
              <a:off x="5473375" y="3697760"/>
              <a:ext cx="1809312" cy="73649"/>
            </a:xfrm>
            <a:custGeom>
              <a:avLst/>
              <a:gdLst/>
              <a:ahLst/>
              <a:cxnLst/>
              <a:rect l="l" t="t" r="r" b="b"/>
              <a:pathLst>
                <a:path w="101804" h="4144" extrusionOk="0">
                  <a:moveTo>
                    <a:pt x="0" y="0"/>
                  </a:moveTo>
                  <a:lnTo>
                    <a:pt x="0" y="4144"/>
                  </a:lnTo>
                  <a:lnTo>
                    <a:pt x="101803" y="4144"/>
                  </a:lnTo>
                  <a:lnTo>
                    <a:pt x="101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03;p40">
              <a:extLst>
                <a:ext uri="{FF2B5EF4-FFF2-40B4-BE49-F238E27FC236}">
                  <a16:creationId xmlns:a16="http://schemas.microsoft.com/office/drawing/2014/main" id="{025458B7-91F1-4C8D-B228-7E28AFE1D39B}"/>
                </a:ext>
              </a:extLst>
            </p:cNvPr>
            <p:cNvSpPr/>
            <p:nvPr/>
          </p:nvSpPr>
          <p:spPr>
            <a:xfrm>
              <a:off x="6826819" y="3512835"/>
              <a:ext cx="263993" cy="184016"/>
            </a:xfrm>
            <a:custGeom>
              <a:avLst/>
              <a:gdLst/>
              <a:ahLst/>
              <a:cxnLst/>
              <a:rect l="l" t="t" r="r" b="b"/>
              <a:pathLst>
                <a:path w="14854" h="10354" extrusionOk="0">
                  <a:moveTo>
                    <a:pt x="1697" y="1"/>
                  </a:moveTo>
                  <a:cubicBezTo>
                    <a:pt x="1697" y="1"/>
                    <a:pt x="0" y="10354"/>
                    <a:pt x="7018" y="10354"/>
                  </a:cubicBezTo>
                  <a:cubicBezTo>
                    <a:pt x="7137" y="10354"/>
                    <a:pt x="7259" y="10351"/>
                    <a:pt x="7383" y="10345"/>
                  </a:cubicBezTo>
                  <a:cubicBezTo>
                    <a:pt x="14853" y="9982"/>
                    <a:pt x="13220" y="1"/>
                    <a:pt x="1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04;p40">
              <a:extLst>
                <a:ext uri="{FF2B5EF4-FFF2-40B4-BE49-F238E27FC236}">
                  <a16:creationId xmlns:a16="http://schemas.microsoft.com/office/drawing/2014/main" id="{1433069D-B638-498C-B57A-2EA361BEE468}"/>
                </a:ext>
              </a:extLst>
            </p:cNvPr>
            <p:cNvSpPr/>
            <p:nvPr/>
          </p:nvSpPr>
          <p:spPr>
            <a:xfrm>
              <a:off x="6788164" y="3532705"/>
              <a:ext cx="116126" cy="114562"/>
            </a:xfrm>
            <a:custGeom>
              <a:avLst/>
              <a:gdLst/>
              <a:ahLst/>
              <a:cxnLst/>
              <a:rect l="l" t="t" r="r" b="b"/>
              <a:pathLst>
                <a:path w="6534" h="6446" extrusionOk="0">
                  <a:moveTo>
                    <a:pt x="3263" y="1030"/>
                  </a:moveTo>
                  <a:cubicBezTo>
                    <a:pt x="4447" y="1030"/>
                    <a:pt x="5415" y="1957"/>
                    <a:pt x="5444" y="3147"/>
                  </a:cubicBezTo>
                  <a:cubicBezTo>
                    <a:pt x="5505" y="4357"/>
                    <a:pt x="4537" y="5355"/>
                    <a:pt x="3327" y="5416"/>
                  </a:cubicBezTo>
                  <a:cubicBezTo>
                    <a:pt x="3309" y="5416"/>
                    <a:pt x="3290" y="5416"/>
                    <a:pt x="3272" y="5416"/>
                  </a:cubicBezTo>
                  <a:cubicBezTo>
                    <a:pt x="2087" y="5416"/>
                    <a:pt x="1119" y="4460"/>
                    <a:pt x="1059" y="3268"/>
                  </a:cubicBezTo>
                  <a:cubicBezTo>
                    <a:pt x="1029" y="2059"/>
                    <a:pt x="1997" y="1061"/>
                    <a:pt x="3206" y="1030"/>
                  </a:cubicBezTo>
                  <a:cubicBezTo>
                    <a:pt x="3225" y="1030"/>
                    <a:pt x="3244" y="1030"/>
                    <a:pt x="3263" y="1030"/>
                  </a:cubicBezTo>
                  <a:close/>
                  <a:moveTo>
                    <a:pt x="3286" y="0"/>
                  </a:moveTo>
                  <a:cubicBezTo>
                    <a:pt x="3250" y="0"/>
                    <a:pt x="3213" y="1"/>
                    <a:pt x="3176" y="2"/>
                  </a:cubicBezTo>
                  <a:cubicBezTo>
                    <a:pt x="1392" y="32"/>
                    <a:pt x="0" y="1544"/>
                    <a:pt x="31" y="3299"/>
                  </a:cubicBezTo>
                  <a:cubicBezTo>
                    <a:pt x="90" y="5046"/>
                    <a:pt x="1513" y="6446"/>
                    <a:pt x="3248" y="6446"/>
                  </a:cubicBezTo>
                  <a:cubicBezTo>
                    <a:pt x="3284" y="6446"/>
                    <a:pt x="3321" y="6445"/>
                    <a:pt x="3358" y="6444"/>
                  </a:cubicBezTo>
                  <a:cubicBezTo>
                    <a:pt x="5142" y="6384"/>
                    <a:pt x="6533" y="4902"/>
                    <a:pt x="6473" y="3117"/>
                  </a:cubicBezTo>
                  <a:cubicBezTo>
                    <a:pt x="6443" y="1370"/>
                    <a:pt x="4993" y="0"/>
                    <a:pt x="3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05;p40">
              <a:extLst>
                <a:ext uri="{FF2B5EF4-FFF2-40B4-BE49-F238E27FC236}">
                  <a16:creationId xmlns:a16="http://schemas.microsoft.com/office/drawing/2014/main" id="{3BB370CF-7E7A-4FB1-B850-C569FFC6DD5C}"/>
                </a:ext>
              </a:extLst>
            </p:cNvPr>
            <p:cNvSpPr/>
            <p:nvPr/>
          </p:nvSpPr>
          <p:spPr>
            <a:xfrm>
              <a:off x="4767603" y="3492699"/>
              <a:ext cx="350474" cy="471682"/>
            </a:xfrm>
            <a:custGeom>
              <a:avLst/>
              <a:gdLst/>
              <a:ahLst/>
              <a:cxnLst/>
              <a:rect l="l" t="t" r="r" b="b"/>
              <a:pathLst>
                <a:path w="19720" h="26540" extrusionOk="0">
                  <a:moveTo>
                    <a:pt x="9786" y="1"/>
                  </a:moveTo>
                  <a:cubicBezTo>
                    <a:pt x="4844" y="1"/>
                    <a:pt x="1101" y="3588"/>
                    <a:pt x="575" y="7606"/>
                  </a:cubicBezTo>
                  <a:cubicBezTo>
                    <a:pt x="0" y="11992"/>
                    <a:pt x="7289" y="24029"/>
                    <a:pt x="7319" y="24029"/>
                  </a:cubicBezTo>
                  <a:lnTo>
                    <a:pt x="19720" y="26539"/>
                  </a:lnTo>
                  <a:lnTo>
                    <a:pt x="19720" y="4733"/>
                  </a:lnTo>
                  <a:cubicBezTo>
                    <a:pt x="16268" y="1339"/>
                    <a:pt x="12803" y="1"/>
                    <a:pt x="9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06;p40">
              <a:extLst>
                <a:ext uri="{FF2B5EF4-FFF2-40B4-BE49-F238E27FC236}">
                  <a16:creationId xmlns:a16="http://schemas.microsoft.com/office/drawing/2014/main" id="{C3138082-2A1D-4C75-94A1-F87752528B06}"/>
                </a:ext>
              </a:extLst>
            </p:cNvPr>
            <p:cNvSpPr/>
            <p:nvPr/>
          </p:nvSpPr>
          <p:spPr>
            <a:xfrm>
              <a:off x="5654514" y="4640565"/>
              <a:ext cx="238685" cy="391102"/>
            </a:xfrm>
            <a:custGeom>
              <a:avLst/>
              <a:gdLst/>
              <a:ahLst/>
              <a:cxnLst/>
              <a:rect l="l" t="t" r="r" b="b"/>
              <a:pathLst>
                <a:path w="13430" h="22006" extrusionOk="0">
                  <a:moveTo>
                    <a:pt x="6655" y="1"/>
                  </a:moveTo>
                  <a:lnTo>
                    <a:pt x="575" y="17179"/>
                  </a:lnTo>
                  <a:cubicBezTo>
                    <a:pt x="1" y="18813"/>
                    <a:pt x="666" y="20597"/>
                    <a:pt x="2118" y="21474"/>
                  </a:cubicBezTo>
                  <a:cubicBezTo>
                    <a:pt x="2708" y="21836"/>
                    <a:pt x="3358" y="22006"/>
                    <a:pt x="3998" y="22006"/>
                  </a:cubicBezTo>
                  <a:cubicBezTo>
                    <a:pt x="5392" y="22006"/>
                    <a:pt x="6740" y="21199"/>
                    <a:pt x="7320" y="19811"/>
                  </a:cubicBezTo>
                  <a:lnTo>
                    <a:pt x="13429" y="5354"/>
                  </a:lnTo>
                  <a:lnTo>
                    <a:pt x="6655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07;p40">
              <a:extLst>
                <a:ext uri="{FF2B5EF4-FFF2-40B4-BE49-F238E27FC236}">
                  <a16:creationId xmlns:a16="http://schemas.microsoft.com/office/drawing/2014/main" id="{32BE2974-44B6-4CD8-AE7C-D93D2F1C1E58}"/>
                </a:ext>
              </a:extLst>
            </p:cNvPr>
            <p:cNvSpPr/>
            <p:nvPr/>
          </p:nvSpPr>
          <p:spPr>
            <a:xfrm>
              <a:off x="5709876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08;p40">
              <a:extLst>
                <a:ext uri="{FF2B5EF4-FFF2-40B4-BE49-F238E27FC236}">
                  <a16:creationId xmlns:a16="http://schemas.microsoft.com/office/drawing/2014/main" id="{27970318-17DD-4530-B1D0-A6882D561F43}"/>
                </a:ext>
              </a:extLst>
            </p:cNvPr>
            <p:cNvSpPr/>
            <p:nvPr/>
          </p:nvSpPr>
          <p:spPr>
            <a:xfrm>
              <a:off x="5781909" y="4893204"/>
              <a:ext cx="282760" cy="145681"/>
            </a:xfrm>
            <a:custGeom>
              <a:avLst/>
              <a:gdLst/>
              <a:ahLst/>
              <a:cxnLst/>
              <a:rect l="l" t="t" r="r" b="b"/>
              <a:pathLst>
                <a:path w="15910" h="8197" extrusionOk="0">
                  <a:moveTo>
                    <a:pt x="4779" y="1"/>
                  </a:moveTo>
                  <a:cubicBezTo>
                    <a:pt x="4779" y="1"/>
                    <a:pt x="1120" y="1603"/>
                    <a:pt x="1" y="8076"/>
                  </a:cubicBezTo>
                  <a:lnTo>
                    <a:pt x="13369" y="8197"/>
                  </a:lnTo>
                  <a:cubicBezTo>
                    <a:pt x="14851" y="8197"/>
                    <a:pt x="15909" y="6624"/>
                    <a:pt x="15909" y="5172"/>
                  </a:cubicBezTo>
                  <a:cubicBezTo>
                    <a:pt x="15909" y="3418"/>
                    <a:pt x="14397" y="2027"/>
                    <a:pt x="13127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09;p40">
              <a:extLst>
                <a:ext uri="{FF2B5EF4-FFF2-40B4-BE49-F238E27FC236}">
                  <a16:creationId xmlns:a16="http://schemas.microsoft.com/office/drawing/2014/main" id="{82C9A815-6291-4227-BCC9-B390C2A477E2}"/>
                </a:ext>
              </a:extLst>
            </p:cNvPr>
            <p:cNvSpPr/>
            <p:nvPr/>
          </p:nvSpPr>
          <p:spPr>
            <a:xfrm>
              <a:off x="5649147" y="3964901"/>
              <a:ext cx="527861" cy="820805"/>
            </a:xfrm>
            <a:custGeom>
              <a:avLst/>
              <a:gdLst/>
              <a:ahLst/>
              <a:cxnLst/>
              <a:rect l="l" t="t" r="r" b="b"/>
              <a:pathLst>
                <a:path w="29701" h="46184" extrusionOk="0">
                  <a:moveTo>
                    <a:pt x="13701" y="0"/>
                  </a:moveTo>
                  <a:lnTo>
                    <a:pt x="0" y="42706"/>
                  </a:lnTo>
                  <a:lnTo>
                    <a:pt x="16332" y="46184"/>
                  </a:lnTo>
                  <a:lnTo>
                    <a:pt x="29700" y="6473"/>
                  </a:lnTo>
                  <a:lnTo>
                    <a:pt x="13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10;p40">
              <a:extLst>
                <a:ext uri="{FF2B5EF4-FFF2-40B4-BE49-F238E27FC236}">
                  <a16:creationId xmlns:a16="http://schemas.microsoft.com/office/drawing/2014/main" id="{4EABC0F2-84A4-4DAE-997C-65E8965CCA30}"/>
                </a:ext>
              </a:extLst>
            </p:cNvPr>
            <p:cNvSpPr/>
            <p:nvPr/>
          </p:nvSpPr>
          <p:spPr>
            <a:xfrm>
              <a:off x="4843937" y="3697760"/>
              <a:ext cx="1364235" cy="474632"/>
            </a:xfrm>
            <a:custGeom>
              <a:avLst/>
              <a:gdLst/>
              <a:ahLst/>
              <a:cxnLst/>
              <a:rect l="l" t="t" r="r" b="b"/>
              <a:pathLst>
                <a:path w="76761" h="26706" extrusionOk="0">
                  <a:moveTo>
                    <a:pt x="14699" y="0"/>
                  </a:moveTo>
                  <a:cubicBezTo>
                    <a:pt x="14699" y="0"/>
                    <a:pt x="0" y="20778"/>
                    <a:pt x="18237" y="26706"/>
                  </a:cubicBezTo>
                  <a:lnTo>
                    <a:pt x="67476" y="26706"/>
                  </a:lnTo>
                  <a:cubicBezTo>
                    <a:pt x="70802" y="26706"/>
                    <a:pt x="73797" y="24649"/>
                    <a:pt x="75006" y="21504"/>
                  </a:cubicBezTo>
                  <a:cubicBezTo>
                    <a:pt x="76761" y="16846"/>
                    <a:pt x="73918" y="11735"/>
                    <a:pt x="69018" y="10767"/>
                  </a:cubicBezTo>
                  <a:lnTo>
                    <a:pt x="25194" y="4627"/>
                  </a:lnTo>
                  <a:lnTo>
                    <a:pt x="265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11;p40">
              <a:extLst>
                <a:ext uri="{FF2B5EF4-FFF2-40B4-BE49-F238E27FC236}">
                  <a16:creationId xmlns:a16="http://schemas.microsoft.com/office/drawing/2014/main" id="{02F77ABF-1517-43C3-B630-BE8888CBB837}"/>
                </a:ext>
              </a:extLst>
            </p:cNvPr>
            <p:cNvSpPr/>
            <p:nvPr/>
          </p:nvSpPr>
          <p:spPr>
            <a:xfrm>
              <a:off x="4744481" y="3697760"/>
              <a:ext cx="1364786" cy="474632"/>
            </a:xfrm>
            <a:custGeom>
              <a:avLst/>
              <a:gdLst/>
              <a:ahLst/>
              <a:cxnLst/>
              <a:rect l="l" t="t" r="r" b="b"/>
              <a:pathLst>
                <a:path w="76792" h="26706" extrusionOk="0">
                  <a:moveTo>
                    <a:pt x="14730" y="0"/>
                  </a:moveTo>
                  <a:cubicBezTo>
                    <a:pt x="14730" y="0"/>
                    <a:pt x="1" y="20778"/>
                    <a:pt x="18238" y="26706"/>
                  </a:cubicBezTo>
                  <a:lnTo>
                    <a:pt x="67507" y="26706"/>
                  </a:lnTo>
                  <a:cubicBezTo>
                    <a:pt x="70833" y="26706"/>
                    <a:pt x="73828" y="24649"/>
                    <a:pt x="75007" y="21504"/>
                  </a:cubicBezTo>
                  <a:cubicBezTo>
                    <a:pt x="76792" y="16846"/>
                    <a:pt x="73888" y="10949"/>
                    <a:pt x="68989" y="9981"/>
                  </a:cubicBezTo>
                  <a:lnTo>
                    <a:pt x="35659" y="5323"/>
                  </a:lnTo>
                  <a:lnTo>
                    <a:pt x="335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12;p40">
              <a:extLst>
                <a:ext uri="{FF2B5EF4-FFF2-40B4-BE49-F238E27FC236}">
                  <a16:creationId xmlns:a16="http://schemas.microsoft.com/office/drawing/2014/main" id="{B4657D36-BB84-407D-952F-657077BBCF51}"/>
                </a:ext>
              </a:extLst>
            </p:cNvPr>
            <p:cNvSpPr/>
            <p:nvPr/>
          </p:nvSpPr>
          <p:spPr>
            <a:xfrm>
              <a:off x="6121083" y="4670672"/>
              <a:ext cx="264490" cy="347666"/>
            </a:xfrm>
            <a:custGeom>
              <a:avLst/>
              <a:gdLst/>
              <a:ahLst/>
              <a:cxnLst/>
              <a:rect l="l" t="t" r="r" b="b"/>
              <a:pathLst>
                <a:path w="14882" h="19562" extrusionOk="0">
                  <a:moveTo>
                    <a:pt x="8621" y="0"/>
                  </a:moveTo>
                  <a:lnTo>
                    <a:pt x="1" y="756"/>
                  </a:lnTo>
                  <a:lnTo>
                    <a:pt x="7441" y="17421"/>
                  </a:lnTo>
                  <a:cubicBezTo>
                    <a:pt x="8029" y="18750"/>
                    <a:pt x="9330" y="19561"/>
                    <a:pt x="10723" y="19561"/>
                  </a:cubicBezTo>
                  <a:cubicBezTo>
                    <a:pt x="10978" y="19561"/>
                    <a:pt x="11236" y="19534"/>
                    <a:pt x="11494" y="19478"/>
                  </a:cubicBezTo>
                  <a:cubicBezTo>
                    <a:pt x="13641" y="19024"/>
                    <a:pt x="14881" y="16756"/>
                    <a:pt x="14125" y="14669"/>
                  </a:cubicBezTo>
                  <a:lnTo>
                    <a:pt x="8621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13;p40">
              <a:extLst>
                <a:ext uri="{FF2B5EF4-FFF2-40B4-BE49-F238E27FC236}">
                  <a16:creationId xmlns:a16="http://schemas.microsoft.com/office/drawing/2014/main" id="{230517CA-ECFF-45C6-89C9-FC545AC4FB51}"/>
                </a:ext>
              </a:extLst>
            </p:cNvPr>
            <p:cNvSpPr/>
            <p:nvPr/>
          </p:nvSpPr>
          <p:spPr>
            <a:xfrm>
              <a:off x="6304924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14;p40">
              <a:extLst>
                <a:ext uri="{FF2B5EF4-FFF2-40B4-BE49-F238E27FC236}">
                  <a16:creationId xmlns:a16="http://schemas.microsoft.com/office/drawing/2014/main" id="{AB979FC9-5837-4865-ADEC-E924F769E560}"/>
                </a:ext>
              </a:extLst>
            </p:cNvPr>
            <p:cNvSpPr/>
            <p:nvPr/>
          </p:nvSpPr>
          <p:spPr>
            <a:xfrm>
              <a:off x="6376424" y="4893204"/>
              <a:ext cx="283276" cy="145681"/>
            </a:xfrm>
            <a:custGeom>
              <a:avLst/>
              <a:gdLst/>
              <a:ahLst/>
              <a:cxnLst/>
              <a:rect l="l" t="t" r="r" b="b"/>
              <a:pathLst>
                <a:path w="15939" h="8197" extrusionOk="0">
                  <a:moveTo>
                    <a:pt x="4779" y="1"/>
                  </a:moveTo>
                  <a:cubicBezTo>
                    <a:pt x="4779" y="1"/>
                    <a:pt x="1119" y="1603"/>
                    <a:pt x="0" y="8076"/>
                  </a:cubicBezTo>
                  <a:lnTo>
                    <a:pt x="13398" y="8197"/>
                  </a:lnTo>
                  <a:cubicBezTo>
                    <a:pt x="14850" y="8197"/>
                    <a:pt x="15939" y="6624"/>
                    <a:pt x="15939" y="5172"/>
                  </a:cubicBezTo>
                  <a:cubicBezTo>
                    <a:pt x="15939" y="3418"/>
                    <a:pt x="14396" y="2027"/>
                    <a:pt x="13156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15;p40">
              <a:extLst>
                <a:ext uri="{FF2B5EF4-FFF2-40B4-BE49-F238E27FC236}">
                  <a16:creationId xmlns:a16="http://schemas.microsoft.com/office/drawing/2014/main" id="{A0E5D162-40A5-42B7-BFC1-F0A247E183BE}"/>
                </a:ext>
              </a:extLst>
            </p:cNvPr>
            <p:cNvSpPr/>
            <p:nvPr/>
          </p:nvSpPr>
          <p:spPr>
            <a:xfrm>
              <a:off x="5795345" y="3964901"/>
              <a:ext cx="585391" cy="897138"/>
            </a:xfrm>
            <a:custGeom>
              <a:avLst/>
              <a:gdLst/>
              <a:ahLst/>
              <a:cxnLst/>
              <a:rect l="l" t="t" r="r" b="b"/>
              <a:pathLst>
                <a:path w="32938" h="50479" extrusionOk="0">
                  <a:moveTo>
                    <a:pt x="15516" y="0"/>
                  </a:moveTo>
                  <a:lnTo>
                    <a:pt x="1" y="7592"/>
                  </a:lnTo>
                  <a:lnTo>
                    <a:pt x="17301" y="50478"/>
                  </a:lnTo>
                  <a:lnTo>
                    <a:pt x="32937" y="44944"/>
                  </a:lnTo>
                  <a:lnTo>
                    <a:pt x="15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16;p40">
              <a:extLst>
                <a:ext uri="{FF2B5EF4-FFF2-40B4-BE49-F238E27FC236}">
                  <a16:creationId xmlns:a16="http://schemas.microsoft.com/office/drawing/2014/main" id="{59530786-D4DA-4B65-B362-BF88C08C7BF8}"/>
                </a:ext>
              </a:extLst>
            </p:cNvPr>
            <p:cNvSpPr/>
            <p:nvPr/>
          </p:nvSpPr>
          <p:spPr>
            <a:xfrm>
              <a:off x="4733195" y="3627878"/>
              <a:ext cx="862748" cy="584289"/>
            </a:xfrm>
            <a:custGeom>
              <a:avLst/>
              <a:gdLst/>
              <a:ahLst/>
              <a:cxnLst/>
              <a:rect l="l" t="t" r="r" b="b"/>
              <a:pathLst>
                <a:path w="48544" h="32876" extrusionOk="0">
                  <a:moveTo>
                    <a:pt x="2511" y="0"/>
                  </a:moveTo>
                  <a:cubicBezTo>
                    <a:pt x="2511" y="1"/>
                    <a:pt x="1" y="18631"/>
                    <a:pt x="9407" y="28944"/>
                  </a:cubicBezTo>
                  <a:cubicBezTo>
                    <a:pt x="11463" y="31212"/>
                    <a:pt x="16635" y="32876"/>
                    <a:pt x="19690" y="32876"/>
                  </a:cubicBezTo>
                  <a:lnTo>
                    <a:pt x="44853" y="32876"/>
                  </a:lnTo>
                  <a:cubicBezTo>
                    <a:pt x="45942" y="32876"/>
                    <a:pt x="46880" y="32090"/>
                    <a:pt x="47061" y="31031"/>
                  </a:cubicBezTo>
                  <a:cubicBezTo>
                    <a:pt x="47878" y="26283"/>
                    <a:pt x="48543" y="13973"/>
                    <a:pt x="33935" y="12159"/>
                  </a:cubicBezTo>
                  <a:cubicBezTo>
                    <a:pt x="15788" y="9860"/>
                    <a:pt x="8651" y="12431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17;p40">
              <a:extLst>
                <a:ext uri="{FF2B5EF4-FFF2-40B4-BE49-F238E27FC236}">
                  <a16:creationId xmlns:a16="http://schemas.microsoft.com/office/drawing/2014/main" id="{87A6282D-CEA6-4478-AFF2-296514370535}"/>
                </a:ext>
              </a:extLst>
            </p:cNvPr>
            <p:cNvSpPr/>
            <p:nvPr/>
          </p:nvSpPr>
          <p:spPr>
            <a:xfrm>
              <a:off x="5364784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848" y="0"/>
                  </a:moveTo>
                  <a:lnTo>
                    <a:pt x="1" y="182"/>
                  </a:lnTo>
                  <a:lnTo>
                    <a:pt x="10708" y="56587"/>
                  </a:lnTo>
                  <a:lnTo>
                    <a:pt x="11554" y="56406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18;p40">
              <a:extLst>
                <a:ext uri="{FF2B5EF4-FFF2-40B4-BE49-F238E27FC236}">
                  <a16:creationId xmlns:a16="http://schemas.microsoft.com/office/drawing/2014/main" id="{6CE93B70-F0AC-4622-801F-BE18B613BA86}"/>
                </a:ext>
              </a:extLst>
            </p:cNvPr>
            <p:cNvSpPr/>
            <p:nvPr/>
          </p:nvSpPr>
          <p:spPr>
            <a:xfrm>
              <a:off x="4872409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10708" y="0"/>
                  </a:moveTo>
                  <a:lnTo>
                    <a:pt x="1" y="56406"/>
                  </a:lnTo>
                  <a:lnTo>
                    <a:pt x="848" y="56587"/>
                  </a:lnTo>
                  <a:lnTo>
                    <a:pt x="11554" y="182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19;p40">
              <a:extLst>
                <a:ext uri="{FF2B5EF4-FFF2-40B4-BE49-F238E27FC236}">
                  <a16:creationId xmlns:a16="http://schemas.microsoft.com/office/drawing/2014/main" id="{A50A0C0B-523A-4A5E-8512-E0DD77AFB603}"/>
                </a:ext>
              </a:extLst>
            </p:cNvPr>
            <p:cNvSpPr/>
            <p:nvPr/>
          </p:nvSpPr>
          <p:spPr>
            <a:xfrm>
              <a:off x="4913268" y="3022078"/>
              <a:ext cx="545598" cy="675693"/>
            </a:xfrm>
            <a:custGeom>
              <a:avLst/>
              <a:gdLst/>
              <a:ahLst/>
              <a:cxnLst/>
              <a:rect l="l" t="t" r="r" b="b"/>
              <a:pathLst>
                <a:path w="30699" h="38019" extrusionOk="0">
                  <a:moveTo>
                    <a:pt x="15909" y="1"/>
                  </a:moveTo>
                  <a:lnTo>
                    <a:pt x="9104" y="999"/>
                  </a:lnTo>
                  <a:cubicBezTo>
                    <a:pt x="9104" y="999"/>
                    <a:pt x="2723" y="2299"/>
                    <a:pt x="1362" y="7350"/>
                  </a:cubicBezTo>
                  <a:cubicBezTo>
                    <a:pt x="1" y="12431"/>
                    <a:pt x="5233" y="38018"/>
                    <a:pt x="5233" y="38018"/>
                  </a:cubicBezTo>
                  <a:lnTo>
                    <a:pt x="24045" y="38018"/>
                  </a:lnTo>
                  <a:lnTo>
                    <a:pt x="29701" y="21958"/>
                  </a:lnTo>
                  <a:cubicBezTo>
                    <a:pt x="30124" y="20658"/>
                    <a:pt x="30427" y="19327"/>
                    <a:pt x="30517" y="17966"/>
                  </a:cubicBezTo>
                  <a:cubicBezTo>
                    <a:pt x="30699" y="15093"/>
                    <a:pt x="30366" y="12129"/>
                    <a:pt x="29187" y="9558"/>
                  </a:cubicBezTo>
                  <a:lnTo>
                    <a:pt x="26041" y="2693"/>
                  </a:lnTo>
                  <a:lnTo>
                    <a:pt x="21021" y="545"/>
                  </a:lnTo>
                  <a:lnTo>
                    <a:pt x="15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20;p40">
              <a:extLst>
                <a:ext uri="{FF2B5EF4-FFF2-40B4-BE49-F238E27FC236}">
                  <a16:creationId xmlns:a16="http://schemas.microsoft.com/office/drawing/2014/main" id="{9A706E57-9DBF-41A8-AA55-399D43213EF0}"/>
                </a:ext>
              </a:extLst>
            </p:cNvPr>
            <p:cNvSpPr/>
            <p:nvPr/>
          </p:nvSpPr>
          <p:spPr>
            <a:xfrm>
              <a:off x="5125599" y="3022078"/>
              <a:ext cx="253187" cy="100610"/>
            </a:xfrm>
            <a:custGeom>
              <a:avLst/>
              <a:gdLst/>
              <a:ahLst/>
              <a:cxnLst/>
              <a:rect l="l" t="t" r="r" b="b"/>
              <a:pathLst>
                <a:path w="14246" h="5661" extrusionOk="0">
                  <a:moveTo>
                    <a:pt x="3962" y="1"/>
                  </a:moveTo>
                  <a:lnTo>
                    <a:pt x="0" y="606"/>
                  </a:lnTo>
                  <a:cubicBezTo>
                    <a:pt x="1923" y="3865"/>
                    <a:pt x="5003" y="5661"/>
                    <a:pt x="8884" y="5661"/>
                  </a:cubicBezTo>
                  <a:cubicBezTo>
                    <a:pt x="9397" y="5661"/>
                    <a:pt x="9924" y="5629"/>
                    <a:pt x="10465" y="5566"/>
                  </a:cubicBezTo>
                  <a:cubicBezTo>
                    <a:pt x="14245" y="5142"/>
                    <a:pt x="11886" y="1755"/>
                    <a:pt x="11886" y="1755"/>
                  </a:cubicBezTo>
                  <a:lnTo>
                    <a:pt x="9557" y="757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21;p40">
              <a:extLst>
                <a:ext uri="{FF2B5EF4-FFF2-40B4-BE49-F238E27FC236}">
                  <a16:creationId xmlns:a16="http://schemas.microsoft.com/office/drawing/2014/main" id="{7A3F4422-243C-42D7-89E0-21DB5EC25420}"/>
                </a:ext>
              </a:extLst>
            </p:cNvPr>
            <p:cNvSpPr/>
            <p:nvPr/>
          </p:nvSpPr>
          <p:spPr>
            <a:xfrm>
              <a:off x="5415311" y="3156778"/>
              <a:ext cx="42494" cy="149680"/>
            </a:xfrm>
            <a:custGeom>
              <a:avLst/>
              <a:gdLst/>
              <a:ahLst/>
              <a:cxnLst/>
              <a:rect l="l" t="t" r="r" b="b"/>
              <a:pathLst>
                <a:path w="2391" h="8422" extrusionOk="0">
                  <a:moveTo>
                    <a:pt x="94" y="1"/>
                  </a:moveTo>
                  <a:cubicBezTo>
                    <a:pt x="82" y="1"/>
                    <a:pt x="70" y="4"/>
                    <a:pt x="61" y="13"/>
                  </a:cubicBezTo>
                  <a:cubicBezTo>
                    <a:pt x="1" y="13"/>
                    <a:pt x="1" y="74"/>
                    <a:pt x="1" y="104"/>
                  </a:cubicBezTo>
                  <a:cubicBezTo>
                    <a:pt x="1634" y="4187"/>
                    <a:pt x="2209" y="8330"/>
                    <a:pt x="2239" y="8361"/>
                  </a:cubicBezTo>
                  <a:cubicBezTo>
                    <a:pt x="2239" y="8391"/>
                    <a:pt x="2269" y="8421"/>
                    <a:pt x="2300" y="8421"/>
                  </a:cubicBezTo>
                  <a:lnTo>
                    <a:pt x="2330" y="8421"/>
                  </a:lnTo>
                  <a:cubicBezTo>
                    <a:pt x="2360" y="8421"/>
                    <a:pt x="2390" y="8391"/>
                    <a:pt x="2390" y="8330"/>
                  </a:cubicBezTo>
                  <a:cubicBezTo>
                    <a:pt x="2390" y="8300"/>
                    <a:pt x="1785" y="4157"/>
                    <a:pt x="152" y="43"/>
                  </a:cubicBezTo>
                  <a:cubicBezTo>
                    <a:pt x="152" y="22"/>
                    <a:pt x="122" y="1"/>
                    <a:pt x="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22;p40">
              <a:extLst>
                <a:ext uri="{FF2B5EF4-FFF2-40B4-BE49-F238E27FC236}">
                  <a16:creationId xmlns:a16="http://schemas.microsoft.com/office/drawing/2014/main" id="{EED41281-DE81-4C83-B077-B15FC5564BF7}"/>
                </a:ext>
              </a:extLst>
            </p:cNvPr>
            <p:cNvSpPr/>
            <p:nvPr/>
          </p:nvSpPr>
          <p:spPr>
            <a:xfrm>
              <a:off x="5726547" y="3471372"/>
              <a:ext cx="134147" cy="73738"/>
            </a:xfrm>
            <a:custGeom>
              <a:avLst/>
              <a:gdLst/>
              <a:ahLst/>
              <a:cxnLst/>
              <a:rect l="l" t="t" r="r" b="b"/>
              <a:pathLst>
                <a:path w="7548" h="4149" extrusionOk="0">
                  <a:moveTo>
                    <a:pt x="6932" y="0"/>
                  </a:moveTo>
                  <a:cubicBezTo>
                    <a:pt x="6870" y="0"/>
                    <a:pt x="6807" y="12"/>
                    <a:pt x="6745" y="35"/>
                  </a:cubicBezTo>
                  <a:lnTo>
                    <a:pt x="4507" y="731"/>
                  </a:lnTo>
                  <a:cubicBezTo>
                    <a:pt x="3872" y="943"/>
                    <a:pt x="3297" y="1275"/>
                    <a:pt x="2813" y="1699"/>
                  </a:cubicBezTo>
                  <a:lnTo>
                    <a:pt x="1" y="4149"/>
                  </a:lnTo>
                  <a:lnTo>
                    <a:pt x="3811" y="2546"/>
                  </a:lnTo>
                  <a:lnTo>
                    <a:pt x="7138" y="1094"/>
                  </a:lnTo>
                  <a:cubicBezTo>
                    <a:pt x="7320" y="1003"/>
                    <a:pt x="7441" y="852"/>
                    <a:pt x="7471" y="671"/>
                  </a:cubicBezTo>
                  <a:cubicBezTo>
                    <a:pt x="7547" y="314"/>
                    <a:pt x="7259" y="0"/>
                    <a:pt x="6932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23;p40">
              <a:extLst>
                <a:ext uri="{FF2B5EF4-FFF2-40B4-BE49-F238E27FC236}">
                  <a16:creationId xmlns:a16="http://schemas.microsoft.com/office/drawing/2014/main" id="{67F4764D-B2A7-4EFF-A049-9F0275439387}"/>
                </a:ext>
              </a:extLst>
            </p:cNvPr>
            <p:cNvSpPr/>
            <p:nvPr/>
          </p:nvSpPr>
          <p:spPr>
            <a:xfrm>
              <a:off x="5236323" y="3589169"/>
              <a:ext cx="411220" cy="187073"/>
            </a:xfrm>
            <a:custGeom>
              <a:avLst/>
              <a:gdLst/>
              <a:ahLst/>
              <a:cxnLst/>
              <a:rect l="l" t="t" r="r" b="b"/>
              <a:pathLst>
                <a:path w="23138" h="10526" extrusionOk="0">
                  <a:moveTo>
                    <a:pt x="23077" y="1"/>
                  </a:moveTo>
                  <a:lnTo>
                    <a:pt x="1" y="2360"/>
                  </a:lnTo>
                  <a:lnTo>
                    <a:pt x="1755" y="10526"/>
                  </a:lnTo>
                  <a:lnTo>
                    <a:pt x="23138" y="3751"/>
                  </a:lnTo>
                  <a:lnTo>
                    <a:pt x="23077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24;p40">
              <a:extLst>
                <a:ext uri="{FF2B5EF4-FFF2-40B4-BE49-F238E27FC236}">
                  <a16:creationId xmlns:a16="http://schemas.microsoft.com/office/drawing/2014/main" id="{76633E13-6A34-4BB3-9BDA-419CF251C13A}"/>
                </a:ext>
              </a:extLst>
            </p:cNvPr>
            <p:cNvSpPr/>
            <p:nvPr/>
          </p:nvSpPr>
          <p:spPr>
            <a:xfrm>
              <a:off x="5641078" y="3498120"/>
              <a:ext cx="225533" cy="157713"/>
            </a:xfrm>
            <a:custGeom>
              <a:avLst/>
              <a:gdLst/>
              <a:ahLst/>
              <a:cxnLst/>
              <a:rect l="l" t="t" r="r" b="b"/>
              <a:pathLst>
                <a:path w="12690" h="8874" extrusionOk="0">
                  <a:moveTo>
                    <a:pt x="11957" y="0"/>
                  </a:moveTo>
                  <a:cubicBezTo>
                    <a:pt x="11915" y="0"/>
                    <a:pt x="11871" y="4"/>
                    <a:pt x="11826" y="12"/>
                  </a:cubicBezTo>
                  <a:lnTo>
                    <a:pt x="7894" y="829"/>
                  </a:lnTo>
                  <a:cubicBezTo>
                    <a:pt x="7471" y="920"/>
                    <a:pt x="7078" y="1071"/>
                    <a:pt x="6685" y="1283"/>
                  </a:cubicBezTo>
                  <a:lnTo>
                    <a:pt x="1" y="5184"/>
                  </a:lnTo>
                  <a:lnTo>
                    <a:pt x="364" y="8874"/>
                  </a:lnTo>
                  <a:cubicBezTo>
                    <a:pt x="364" y="8874"/>
                    <a:pt x="7138" y="7936"/>
                    <a:pt x="8197" y="2583"/>
                  </a:cubicBezTo>
                  <a:lnTo>
                    <a:pt x="12159" y="1222"/>
                  </a:lnTo>
                  <a:cubicBezTo>
                    <a:pt x="12371" y="1162"/>
                    <a:pt x="12522" y="1010"/>
                    <a:pt x="12552" y="799"/>
                  </a:cubicBezTo>
                  <a:cubicBezTo>
                    <a:pt x="12689" y="387"/>
                    <a:pt x="12378" y="0"/>
                    <a:pt x="11957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25;p40">
              <a:extLst>
                <a:ext uri="{FF2B5EF4-FFF2-40B4-BE49-F238E27FC236}">
                  <a16:creationId xmlns:a16="http://schemas.microsoft.com/office/drawing/2014/main" id="{31CB0EB0-0E4B-4FDA-8401-7580D406652B}"/>
                </a:ext>
              </a:extLst>
            </p:cNvPr>
            <p:cNvSpPr/>
            <p:nvPr/>
          </p:nvSpPr>
          <p:spPr>
            <a:xfrm>
              <a:off x="4953577" y="3168294"/>
              <a:ext cx="384881" cy="611854"/>
            </a:xfrm>
            <a:custGeom>
              <a:avLst/>
              <a:gdLst/>
              <a:ahLst/>
              <a:cxnLst/>
              <a:rect l="l" t="t" r="r" b="b"/>
              <a:pathLst>
                <a:path w="21656" h="34427" extrusionOk="0">
                  <a:moveTo>
                    <a:pt x="9346" y="0"/>
                  </a:moveTo>
                  <a:lnTo>
                    <a:pt x="1" y="4083"/>
                  </a:lnTo>
                  <a:lnTo>
                    <a:pt x="11917" y="31575"/>
                  </a:lnTo>
                  <a:cubicBezTo>
                    <a:pt x="12687" y="33355"/>
                    <a:pt x="14412" y="34427"/>
                    <a:pt x="16242" y="34427"/>
                  </a:cubicBezTo>
                  <a:cubicBezTo>
                    <a:pt x="16714" y="34427"/>
                    <a:pt x="17193" y="34356"/>
                    <a:pt x="17664" y="34207"/>
                  </a:cubicBezTo>
                  <a:cubicBezTo>
                    <a:pt x="20295" y="33390"/>
                    <a:pt x="21656" y="30487"/>
                    <a:pt x="20628" y="27946"/>
                  </a:cubicBezTo>
                  <a:lnTo>
                    <a:pt x="9346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26;p40">
              <a:extLst>
                <a:ext uri="{FF2B5EF4-FFF2-40B4-BE49-F238E27FC236}">
                  <a16:creationId xmlns:a16="http://schemas.microsoft.com/office/drawing/2014/main" id="{86F23818-749C-4EF8-8D58-C5970D5F2BF0}"/>
                </a:ext>
              </a:extLst>
            </p:cNvPr>
            <p:cNvSpPr/>
            <p:nvPr/>
          </p:nvSpPr>
          <p:spPr>
            <a:xfrm>
              <a:off x="4877794" y="3085651"/>
              <a:ext cx="327369" cy="349798"/>
            </a:xfrm>
            <a:custGeom>
              <a:avLst/>
              <a:gdLst/>
              <a:ahLst/>
              <a:cxnLst/>
              <a:rect l="l" t="t" r="r" b="b"/>
              <a:pathLst>
                <a:path w="18420" h="19682" extrusionOk="0">
                  <a:moveTo>
                    <a:pt x="9268" y="1"/>
                  </a:moveTo>
                  <a:cubicBezTo>
                    <a:pt x="8737" y="1"/>
                    <a:pt x="8188" y="112"/>
                    <a:pt x="7622" y="356"/>
                  </a:cubicBezTo>
                  <a:cubicBezTo>
                    <a:pt x="0" y="3622"/>
                    <a:pt x="6473" y="19682"/>
                    <a:pt x="6473" y="19682"/>
                  </a:cubicBezTo>
                  <a:lnTo>
                    <a:pt x="18419" y="12363"/>
                  </a:lnTo>
                  <a:cubicBezTo>
                    <a:pt x="18419" y="12363"/>
                    <a:pt x="14862" y="1"/>
                    <a:pt x="9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27;p40">
              <a:extLst>
                <a:ext uri="{FF2B5EF4-FFF2-40B4-BE49-F238E27FC236}">
                  <a16:creationId xmlns:a16="http://schemas.microsoft.com/office/drawing/2014/main" id="{1BB9CE48-3D01-48A0-B375-1C8870600277}"/>
                </a:ext>
              </a:extLst>
            </p:cNvPr>
            <p:cNvSpPr/>
            <p:nvPr/>
          </p:nvSpPr>
          <p:spPr>
            <a:xfrm>
              <a:off x="5137951" y="3144959"/>
              <a:ext cx="68833" cy="176534"/>
            </a:xfrm>
            <a:custGeom>
              <a:avLst/>
              <a:gdLst/>
              <a:ahLst/>
              <a:cxnLst/>
              <a:rect l="l" t="t" r="r" b="b"/>
              <a:pathLst>
                <a:path w="3873" h="9933" extrusionOk="0">
                  <a:moveTo>
                    <a:pt x="107" y="0"/>
                  </a:moveTo>
                  <a:cubicBezTo>
                    <a:pt x="94" y="0"/>
                    <a:pt x="79" y="4"/>
                    <a:pt x="61" y="13"/>
                  </a:cubicBezTo>
                  <a:cubicBezTo>
                    <a:pt x="31" y="13"/>
                    <a:pt x="1" y="73"/>
                    <a:pt x="31" y="104"/>
                  </a:cubicBezTo>
                  <a:lnTo>
                    <a:pt x="3660" y="8995"/>
                  </a:lnTo>
                  <a:lnTo>
                    <a:pt x="2360" y="9782"/>
                  </a:lnTo>
                  <a:cubicBezTo>
                    <a:pt x="2330" y="9812"/>
                    <a:pt x="2330" y="9872"/>
                    <a:pt x="2360" y="9903"/>
                  </a:cubicBezTo>
                  <a:cubicBezTo>
                    <a:pt x="2360" y="9933"/>
                    <a:pt x="2390" y="9933"/>
                    <a:pt x="2420" y="9933"/>
                  </a:cubicBezTo>
                  <a:lnTo>
                    <a:pt x="2451" y="9933"/>
                  </a:lnTo>
                  <a:lnTo>
                    <a:pt x="3812" y="9116"/>
                  </a:lnTo>
                  <a:cubicBezTo>
                    <a:pt x="3842" y="9086"/>
                    <a:pt x="3872" y="9026"/>
                    <a:pt x="3842" y="8995"/>
                  </a:cubicBezTo>
                  <a:lnTo>
                    <a:pt x="182" y="43"/>
                  </a:lnTo>
                  <a:cubicBezTo>
                    <a:pt x="161" y="22"/>
                    <a:pt x="139" y="0"/>
                    <a:pt x="1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28;p40">
              <a:extLst>
                <a:ext uri="{FF2B5EF4-FFF2-40B4-BE49-F238E27FC236}">
                  <a16:creationId xmlns:a16="http://schemas.microsoft.com/office/drawing/2014/main" id="{7869E963-EF03-4EAD-B457-250FE0F18948}"/>
                </a:ext>
              </a:extLst>
            </p:cNvPr>
            <p:cNvSpPr/>
            <p:nvPr/>
          </p:nvSpPr>
          <p:spPr>
            <a:xfrm>
              <a:off x="4966480" y="3338681"/>
              <a:ext cx="63448" cy="90320"/>
            </a:xfrm>
            <a:custGeom>
              <a:avLst/>
              <a:gdLst/>
              <a:ahLst/>
              <a:cxnLst/>
              <a:rect l="l" t="t" r="r" b="b"/>
              <a:pathLst>
                <a:path w="3570" h="5082" extrusionOk="0">
                  <a:moveTo>
                    <a:pt x="61" y="1"/>
                  </a:moveTo>
                  <a:cubicBezTo>
                    <a:pt x="1" y="31"/>
                    <a:pt x="1" y="92"/>
                    <a:pt x="1" y="122"/>
                  </a:cubicBezTo>
                  <a:lnTo>
                    <a:pt x="2118" y="5021"/>
                  </a:lnTo>
                  <a:cubicBezTo>
                    <a:pt x="2148" y="5052"/>
                    <a:pt x="2148" y="5052"/>
                    <a:pt x="2178" y="5082"/>
                  </a:cubicBezTo>
                  <a:lnTo>
                    <a:pt x="2209" y="5082"/>
                  </a:lnTo>
                  <a:cubicBezTo>
                    <a:pt x="2209" y="5082"/>
                    <a:pt x="2239" y="5082"/>
                    <a:pt x="2239" y="5052"/>
                  </a:cubicBezTo>
                  <a:lnTo>
                    <a:pt x="3509" y="4265"/>
                  </a:lnTo>
                  <a:cubicBezTo>
                    <a:pt x="3570" y="4265"/>
                    <a:pt x="3570" y="4205"/>
                    <a:pt x="3539" y="4175"/>
                  </a:cubicBezTo>
                  <a:cubicBezTo>
                    <a:pt x="3539" y="4139"/>
                    <a:pt x="3519" y="4124"/>
                    <a:pt x="3495" y="4124"/>
                  </a:cubicBezTo>
                  <a:cubicBezTo>
                    <a:pt x="3479" y="4124"/>
                    <a:pt x="3461" y="4132"/>
                    <a:pt x="3449" y="4144"/>
                  </a:cubicBezTo>
                  <a:lnTo>
                    <a:pt x="2239" y="4870"/>
                  </a:lnTo>
                  <a:lnTo>
                    <a:pt x="152" y="61"/>
                  </a:lnTo>
                  <a:cubicBezTo>
                    <a:pt x="152" y="1"/>
                    <a:pt x="92" y="1"/>
                    <a:pt x="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29;p40">
              <a:extLst>
                <a:ext uri="{FF2B5EF4-FFF2-40B4-BE49-F238E27FC236}">
                  <a16:creationId xmlns:a16="http://schemas.microsoft.com/office/drawing/2014/main" id="{432A7296-FFD3-43E8-80AB-923AF361EC52}"/>
                </a:ext>
              </a:extLst>
            </p:cNvPr>
            <p:cNvSpPr/>
            <p:nvPr/>
          </p:nvSpPr>
          <p:spPr>
            <a:xfrm>
              <a:off x="4879944" y="2679830"/>
              <a:ext cx="355326" cy="318483"/>
            </a:xfrm>
            <a:custGeom>
              <a:avLst/>
              <a:gdLst/>
              <a:ahLst/>
              <a:cxnLst/>
              <a:rect l="l" t="t" r="r" b="b"/>
              <a:pathLst>
                <a:path w="19993" h="17920" extrusionOk="0">
                  <a:moveTo>
                    <a:pt x="9997" y="0"/>
                  </a:moveTo>
                  <a:cubicBezTo>
                    <a:pt x="7511" y="0"/>
                    <a:pt x="5038" y="1030"/>
                    <a:pt x="3267" y="3047"/>
                  </a:cubicBezTo>
                  <a:cubicBezTo>
                    <a:pt x="1" y="6767"/>
                    <a:pt x="364" y="12423"/>
                    <a:pt x="4084" y="15689"/>
                  </a:cubicBezTo>
                  <a:cubicBezTo>
                    <a:pt x="5787" y="17185"/>
                    <a:pt x="7896" y="17919"/>
                    <a:pt x="9996" y="17919"/>
                  </a:cubicBezTo>
                  <a:cubicBezTo>
                    <a:pt x="12482" y="17919"/>
                    <a:pt x="14955" y="16889"/>
                    <a:pt x="16726" y="14872"/>
                  </a:cubicBezTo>
                  <a:cubicBezTo>
                    <a:pt x="19993" y="11152"/>
                    <a:pt x="19630" y="5497"/>
                    <a:pt x="15910" y="2230"/>
                  </a:cubicBezTo>
                  <a:cubicBezTo>
                    <a:pt x="14206" y="735"/>
                    <a:pt x="12097" y="0"/>
                    <a:pt x="9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0;p40">
              <a:extLst>
                <a:ext uri="{FF2B5EF4-FFF2-40B4-BE49-F238E27FC236}">
                  <a16:creationId xmlns:a16="http://schemas.microsoft.com/office/drawing/2014/main" id="{5F3544E7-C68E-4E18-B55C-D04B209DE339}"/>
                </a:ext>
              </a:extLst>
            </p:cNvPr>
            <p:cNvSpPr/>
            <p:nvPr/>
          </p:nvSpPr>
          <p:spPr>
            <a:xfrm>
              <a:off x="5292768" y="2493163"/>
              <a:ext cx="237601" cy="148365"/>
            </a:xfrm>
            <a:custGeom>
              <a:avLst/>
              <a:gdLst/>
              <a:ahLst/>
              <a:cxnLst/>
              <a:rect l="l" t="t" r="r" b="b"/>
              <a:pathLst>
                <a:path w="13369" h="8348" extrusionOk="0">
                  <a:moveTo>
                    <a:pt x="5142" y="0"/>
                  </a:moveTo>
                  <a:lnTo>
                    <a:pt x="1" y="1785"/>
                  </a:lnTo>
                  <a:lnTo>
                    <a:pt x="8923" y="8348"/>
                  </a:lnTo>
                  <a:cubicBezTo>
                    <a:pt x="13369" y="2420"/>
                    <a:pt x="5142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1;p40">
              <a:extLst>
                <a:ext uri="{FF2B5EF4-FFF2-40B4-BE49-F238E27FC236}">
                  <a16:creationId xmlns:a16="http://schemas.microsoft.com/office/drawing/2014/main" id="{25BFAA34-74E0-4AF8-91BA-D17D6FD42970}"/>
                </a:ext>
              </a:extLst>
            </p:cNvPr>
            <p:cNvSpPr/>
            <p:nvPr/>
          </p:nvSpPr>
          <p:spPr>
            <a:xfrm>
              <a:off x="4994453" y="2470041"/>
              <a:ext cx="389715" cy="348341"/>
            </a:xfrm>
            <a:custGeom>
              <a:avLst/>
              <a:gdLst/>
              <a:ahLst/>
              <a:cxnLst/>
              <a:rect l="l" t="t" r="r" b="b"/>
              <a:pathLst>
                <a:path w="21928" h="19600" extrusionOk="0">
                  <a:moveTo>
                    <a:pt x="14257" y="0"/>
                  </a:moveTo>
                  <a:cubicBezTo>
                    <a:pt x="11484" y="0"/>
                    <a:pt x="8573" y="633"/>
                    <a:pt x="6684" y="2783"/>
                  </a:cubicBezTo>
                  <a:cubicBezTo>
                    <a:pt x="0" y="10344"/>
                    <a:pt x="11584" y="19599"/>
                    <a:pt x="11584" y="19599"/>
                  </a:cubicBezTo>
                  <a:lnTo>
                    <a:pt x="21927" y="1301"/>
                  </a:lnTo>
                  <a:cubicBezTo>
                    <a:pt x="21927" y="1301"/>
                    <a:pt x="18233" y="0"/>
                    <a:pt x="1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2;p40">
              <a:extLst>
                <a:ext uri="{FF2B5EF4-FFF2-40B4-BE49-F238E27FC236}">
                  <a16:creationId xmlns:a16="http://schemas.microsoft.com/office/drawing/2014/main" id="{C28272DF-5765-4B52-99D2-A61CCE93425B}"/>
                </a:ext>
              </a:extLst>
            </p:cNvPr>
            <p:cNvSpPr/>
            <p:nvPr/>
          </p:nvSpPr>
          <p:spPr>
            <a:xfrm>
              <a:off x="5371288" y="2704552"/>
              <a:ext cx="117689" cy="96114"/>
            </a:xfrm>
            <a:custGeom>
              <a:avLst/>
              <a:gdLst/>
              <a:ahLst/>
              <a:cxnLst/>
              <a:rect l="l" t="t" r="r" b="b"/>
              <a:pathLst>
                <a:path w="6622" h="5408" extrusionOk="0">
                  <a:moveTo>
                    <a:pt x="3385" y="1"/>
                  </a:moveTo>
                  <a:cubicBezTo>
                    <a:pt x="2481" y="1"/>
                    <a:pt x="1751" y="788"/>
                    <a:pt x="1208" y="1626"/>
                  </a:cubicBezTo>
                  <a:cubicBezTo>
                    <a:pt x="663" y="2442"/>
                    <a:pt x="300" y="3350"/>
                    <a:pt x="119" y="4257"/>
                  </a:cubicBezTo>
                  <a:cubicBezTo>
                    <a:pt x="1" y="4846"/>
                    <a:pt x="573" y="5407"/>
                    <a:pt x="1274" y="5407"/>
                  </a:cubicBezTo>
                  <a:cubicBezTo>
                    <a:pt x="1292" y="5407"/>
                    <a:pt x="1310" y="5407"/>
                    <a:pt x="1329" y="5406"/>
                  </a:cubicBezTo>
                  <a:cubicBezTo>
                    <a:pt x="3839" y="5376"/>
                    <a:pt x="6621" y="1686"/>
                    <a:pt x="4353" y="295"/>
                  </a:cubicBezTo>
                  <a:cubicBezTo>
                    <a:pt x="4011" y="90"/>
                    <a:pt x="3688" y="1"/>
                    <a:pt x="3385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3;p40">
              <a:extLst>
                <a:ext uri="{FF2B5EF4-FFF2-40B4-BE49-F238E27FC236}">
                  <a16:creationId xmlns:a16="http://schemas.microsoft.com/office/drawing/2014/main" id="{308CBFAE-0852-461A-A47E-361C16713694}"/>
                </a:ext>
              </a:extLst>
            </p:cNvPr>
            <p:cNvSpPr/>
            <p:nvPr/>
          </p:nvSpPr>
          <p:spPr>
            <a:xfrm>
              <a:off x="5163223" y="2785577"/>
              <a:ext cx="153750" cy="302630"/>
            </a:xfrm>
            <a:custGeom>
              <a:avLst/>
              <a:gdLst/>
              <a:ahLst/>
              <a:cxnLst/>
              <a:rect l="l" t="t" r="r" b="b"/>
              <a:pathLst>
                <a:path w="8651" h="17028" extrusionOk="0">
                  <a:moveTo>
                    <a:pt x="3357" y="0"/>
                  </a:moveTo>
                  <a:lnTo>
                    <a:pt x="0" y="14518"/>
                  </a:lnTo>
                  <a:lnTo>
                    <a:pt x="7410" y="17028"/>
                  </a:lnTo>
                  <a:lnTo>
                    <a:pt x="8650" y="3418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4;p40">
              <a:extLst>
                <a:ext uri="{FF2B5EF4-FFF2-40B4-BE49-F238E27FC236}">
                  <a16:creationId xmlns:a16="http://schemas.microsoft.com/office/drawing/2014/main" id="{E3C4D27E-C2F6-4A5D-960D-5F89068F50DE}"/>
                </a:ext>
              </a:extLst>
            </p:cNvPr>
            <p:cNvSpPr/>
            <p:nvPr/>
          </p:nvSpPr>
          <p:spPr>
            <a:xfrm>
              <a:off x="5215902" y="2873730"/>
              <a:ext cx="98371" cy="118809"/>
            </a:xfrm>
            <a:custGeom>
              <a:avLst/>
              <a:gdLst/>
              <a:ahLst/>
              <a:cxnLst/>
              <a:rect l="l" t="t" r="r" b="b"/>
              <a:pathLst>
                <a:path w="5535" h="6685" extrusionOk="0">
                  <a:moveTo>
                    <a:pt x="0" y="0"/>
                  </a:moveTo>
                  <a:lnTo>
                    <a:pt x="4930" y="6684"/>
                  </a:lnTo>
                  <a:lnTo>
                    <a:pt x="5535" y="1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5;p40">
              <a:extLst>
                <a:ext uri="{FF2B5EF4-FFF2-40B4-BE49-F238E27FC236}">
                  <a16:creationId xmlns:a16="http://schemas.microsoft.com/office/drawing/2014/main" id="{AE4F71FF-35FF-4C57-936E-7469A3206819}"/>
                </a:ext>
              </a:extLst>
            </p:cNvPr>
            <p:cNvSpPr/>
            <p:nvPr/>
          </p:nvSpPr>
          <p:spPr>
            <a:xfrm>
              <a:off x="5116997" y="2513211"/>
              <a:ext cx="348856" cy="400557"/>
            </a:xfrm>
            <a:custGeom>
              <a:avLst/>
              <a:gdLst/>
              <a:ahLst/>
              <a:cxnLst/>
              <a:rect l="l" t="t" r="r" b="b"/>
              <a:pathLst>
                <a:path w="19629" h="22538" extrusionOk="0">
                  <a:moveTo>
                    <a:pt x="9836" y="0"/>
                  </a:moveTo>
                  <a:cubicBezTo>
                    <a:pt x="1" y="0"/>
                    <a:pt x="2178" y="9730"/>
                    <a:pt x="2178" y="9730"/>
                  </a:cubicBezTo>
                  <a:lnTo>
                    <a:pt x="2843" y="12694"/>
                  </a:lnTo>
                  <a:cubicBezTo>
                    <a:pt x="2873" y="14267"/>
                    <a:pt x="2450" y="15235"/>
                    <a:pt x="4628" y="19015"/>
                  </a:cubicBezTo>
                  <a:cubicBezTo>
                    <a:pt x="6100" y="21557"/>
                    <a:pt x="8426" y="22538"/>
                    <a:pt x="10263" y="22538"/>
                  </a:cubicBezTo>
                  <a:cubicBezTo>
                    <a:pt x="10917" y="22538"/>
                    <a:pt x="11508" y="22413"/>
                    <a:pt x="11977" y="22191"/>
                  </a:cubicBezTo>
                  <a:cubicBezTo>
                    <a:pt x="16514" y="20043"/>
                    <a:pt x="17724" y="15658"/>
                    <a:pt x="18722" y="7734"/>
                  </a:cubicBezTo>
                  <a:cubicBezTo>
                    <a:pt x="19629" y="536"/>
                    <a:pt x="11765" y="112"/>
                    <a:pt x="11765" y="112"/>
                  </a:cubicBezTo>
                  <a:cubicBezTo>
                    <a:pt x="11076" y="36"/>
                    <a:pt x="10434" y="0"/>
                    <a:pt x="9836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;p40">
              <a:extLst>
                <a:ext uri="{FF2B5EF4-FFF2-40B4-BE49-F238E27FC236}">
                  <a16:creationId xmlns:a16="http://schemas.microsoft.com/office/drawing/2014/main" id="{CA820DA0-A885-49D9-9135-EFA388FC24E0}"/>
                </a:ext>
              </a:extLst>
            </p:cNvPr>
            <p:cNvSpPr/>
            <p:nvPr/>
          </p:nvSpPr>
          <p:spPr>
            <a:xfrm rot="1364483">
              <a:off x="5345969" y="2739653"/>
              <a:ext cx="18287" cy="44091"/>
            </a:xfrm>
            <a:custGeom>
              <a:avLst/>
              <a:gdLst/>
              <a:ahLst/>
              <a:cxnLst/>
              <a:rect l="l" t="t" r="r" b="b"/>
              <a:pathLst>
                <a:path w="1029" h="2481" extrusionOk="0">
                  <a:moveTo>
                    <a:pt x="333" y="1"/>
                  </a:moveTo>
                  <a:cubicBezTo>
                    <a:pt x="303" y="31"/>
                    <a:pt x="273" y="61"/>
                    <a:pt x="273" y="122"/>
                  </a:cubicBezTo>
                  <a:lnTo>
                    <a:pt x="847" y="1785"/>
                  </a:lnTo>
                  <a:lnTo>
                    <a:pt x="31" y="2330"/>
                  </a:lnTo>
                  <a:cubicBezTo>
                    <a:pt x="0" y="2360"/>
                    <a:pt x="0" y="2390"/>
                    <a:pt x="31" y="2451"/>
                  </a:cubicBezTo>
                  <a:cubicBezTo>
                    <a:pt x="31" y="2451"/>
                    <a:pt x="61" y="2481"/>
                    <a:pt x="91" y="2481"/>
                  </a:cubicBezTo>
                  <a:cubicBezTo>
                    <a:pt x="121" y="2481"/>
                    <a:pt x="121" y="2481"/>
                    <a:pt x="152" y="2451"/>
                  </a:cubicBezTo>
                  <a:lnTo>
                    <a:pt x="998" y="1876"/>
                  </a:lnTo>
                  <a:cubicBezTo>
                    <a:pt x="1029" y="1846"/>
                    <a:pt x="1029" y="1816"/>
                    <a:pt x="1029" y="1785"/>
                  </a:cubicBezTo>
                  <a:lnTo>
                    <a:pt x="454" y="61"/>
                  </a:lnTo>
                  <a:cubicBezTo>
                    <a:pt x="424" y="1"/>
                    <a:pt x="363" y="1"/>
                    <a:pt x="333" y="1"/>
                  </a:cubicBezTo>
                  <a:close/>
                </a:path>
              </a:pathLst>
            </a:custGeom>
            <a:solidFill>
              <a:srgbClr val="ED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7;p40">
              <a:extLst>
                <a:ext uri="{FF2B5EF4-FFF2-40B4-BE49-F238E27FC236}">
                  <a16:creationId xmlns:a16="http://schemas.microsoft.com/office/drawing/2014/main" id="{32CEF11E-D08E-4456-AC85-A843B0441EF2}"/>
                </a:ext>
              </a:extLst>
            </p:cNvPr>
            <p:cNvSpPr/>
            <p:nvPr/>
          </p:nvSpPr>
          <p:spPr>
            <a:xfrm>
              <a:off x="5390056" y="2654308"/>
              <a:ext cx="59698" cy="46884"/>
            </a:xfrm>
            <a:custGeom>
              <a:avLst/>
              <a:gdLst/>
              <a:ahLst/>
              <a:cxnLst/>
              <a:rect l="l" t="t" r="r" b="b"/>
              <a:pathLst>
                <a:path w="3359" h="2638" extrusionOk="0">
                  <a:moveTo>
                    <a:pt x="1430" y="1"/>
                  </a:moveTo>
                  <a:cubicBezTo>
                    <a:pt x="707" y="1"/>
                    <a:pt x="1" y="460"/>
                    <a:pt x="1" y="460"/>
                  </a:cubicBezTo>
                  <a:lnTo>
                    <a:pt x="3358" y="2638"/>
                  </a:lnTo>
                  <a:cubicBezTo>
                    <a:pt x="3358" y="2638"/>
                    <a:pt x="3025" y="793"/>
                    <a:pt x="2179" y="218"/>
                  </a:cubicBezTo>
                  <a:cubicBezTo>
                    <a:pt x="1948" y="59"/>
                    <a:pt x="1688" y="1"/>
                    <a:pt x="1430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8;p40">
              <a:extLst>
                <a:ext uri="{FF2B5EF4-FFF2-40B4-BE49-F238E27FC236}">
                  <a16:creationId xmlns:a16="http://schemas.microsoft.com/office/drawing/2014/main" id="{3AED307D-D648-4FF4-99CC-A37B2B461AAF}"/>
                </a:ext>
              </a:extLst>
            </p:cNvPr>
            <p:cNvSpPr/>
            <p:nvPr/>
          </p:nvSpPr>
          <p:spPr>
            <a:xfrm>
              <a:off x="5229337" y="2634154"/>
              <a:ext cx="104840" cy="40166"/>
            </a:xfrm>
            <a:custGeom>
              <a:avLst/>
              <a:gdLst/>
              <a:ahLst/>
              <a:cxnLst/>
              <a:rect l="l" t="t" r="r" b="b"/>
              <a:pathLst>
                <a:path w="5899" h="2260" extrusionOk="0">
                  <a:moveTo>
                    <a:pt x="3704" y="0"/>
                  </a:moveTo>
                  <a:cubicBezTo>
                    <a:pt x="3486" y="0"/>
                    <a:pt x="3259" y="25"/>
                    <a:pt x="3025" y="82"/>
                  </a:cubicBezTo>
                  <a:cubicBezTo>
                    <a:pt x="1453" y="506"/>
                    <a:pt x="1" y="2260"/>
                    <a:pt x="1" y="2260"/>
                  </a:cubicBezTo>
                  <a:lnTo>
                    <a:pt x="5899" y="838"/>
                  </a:lnTo>
                  <a:cubicBezTo>
                    <a:pt x="5899" y="838"/>
                    <a:pt x="4972" y="0"/>
                    <a:pt x="370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9;p40">
              <a:extLst>
                <a:ext uri="{FF2B5EF4-FFF2-40B4-BE49-F238E27FC236}">
                  <a16:creationId xmlns:a16="http://schemas.microsoft.com/office/drawing/2014/main" id="{E1E5553F-C0C8-473E-9E85-9CFE7A5516D6}"/>
                </a:ext>
              </a:extLst>
            </p:cNvPr>
            <p:cNvSpPr/>
            <p:nvPr/>
          </p:nvSpPr>
          <p:spPr>
            <a:xfrm>
              <a:off x="5292769" y="2809233"/>
              <a:ext cx="55379" cy="20225"/>
            </a:xfrm>
            <a:custGeom>
              <a:avLst/>
              <a:gdLst/>
              <a:ahLst/>
              <a:cxnLst/>
              <a:rect l="l" t="t" r="r" b="b"/>
              <a:pathLst>
                <a:path w="3116" h="1138" extrusionOk="0">
                  <a:moveTo>
                    <a:pt x="3114" y="997"/>
                  </a:moveTo>
                  <a:cubicBezTo>
                    <a:pt x="3115" y="998"/>
                    <a:pt x="3115" y="998"/>
                    <a:pt x="3115" y="998"/>
                  </a:cubicBezTo>
                  <a:cubicBezTo>
                    <a:pt x="3115" y="998"/>
                    <a:pt x="3115" y="997"/>
                    <a:pt x="3114" y="99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124" y="929"/>
                    <a:pt x="1941" y="1138"/>
                    <a:pt x="2456" y="1138"/>
                  </a:cubicBezTo>
                  <a:cubicBezTo>
                    <a:pt x="2877" y="1138"/>
                    <a:pt x="3096" y="997"/>
                    <a:pt x="3114" y="997"/>
                  </a:cubicBezTo>
                  <a:cubicBezTo>
                    <a:pt x="3114" y="997"/>
                    <a:pt x="3114" y="997"/>
                    <a:pt x="3114" y="997"/>
                  </a:cubicBezTo>
                  <a:lnTo>
                    <a:pt x="3114" y="997"/>
                  </a:lnTo>
                  <a:cubicBezTo>
                    <a:pt x="2086" y="2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40;p40">
              <a:extLst>
                <a:ext uri="{FF2B5EF4-FFF2-40B4-BE49-F238E27FC236}">
                  <a16:creationId xmlns:a16="http://schemas.microsoft.com/office/drawing/2014/main" id="{0936C221-B168-47E2-9650-852868E4CB47}"/>
                </a:ext>
              </a:extLst>
            </p:cNvPr>
            <p:cNvSpPr/>
            <p:nvPr/>
          </p:nvSpPr>
          <p:spPr>
            <a:xfrm>
              <a:off x="5292769" y="2809233"/>
              <a:ext cx="55841" cy="29804"/>
            </a:xfrm>
            <a:custGeom>
              <a:avLst/>
              <a:gdLst/>
              <a:ahLst/>
              <a:cxnLst/>
              <a:rect l="l" t="t" r="r" b="b"/>
              <a:pathLst>
                <a:path w="3142" h="1677" extrusionOk="0">
                  <a:moveTo>
                    <a:pt x="0" y="0"/>
                  </a:moveTo>
                  <a:cubicBezTo>
                    <a:pt x="0" y="0"/>
                    <a:pt x="303" y="1512"/>
                    <a:pt x="1906" y="1664"/>
                  </a:cubicBezTo>
                  <a:cubicBezTo>
                    <a:pt x="1994" y="1672"/>
                    <a:pt x="2076" y="1676"/>
                    <a:pt x="2152" y="1676"/>
                  </a:cubicBezTo>
                  <a:cubicBezTo>
                    <a:pt x="3141" y="1676"/>
                    <a:pt x="3115" y="998"/>
                    <a:pt x="3115" y="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41;p40">
              <a:extLst>
                <a:ext uri="{FF2B5EF4-FFF2-40B4-BE49-F238E27FC236}">
                  <a16:creationId xmlns:a16="http://schemas.microsoft.com/office/drawing/2014/main" id="{3F194D61-9395-4582-A023-E6FBC8BAF2E2}"/>
                </a:ext>
              </a:extLst>
            </p:cNvPr>
            <p:cNvSpPr/>
            <p:nvPr/>
          </p:nvSpPr>
          <p:spPr>
            <a:xfrm>
              <a:off x="5104093" y="2491706"/>
              <a:ext cx="279544" cy="179929"/>
            </a:xfrm>
            <a:custGeom>
              <a:avLst/>
              <a:gdLst/>
              <a:ahLst/>
              <a:cxnLst/>
              <a:rect l="l" t="t" r="r" b="b"/>
              <a:pathLst>
                <a:path w="15729" h="10124" extrusionOk="0">
                  <a:moveTo>
                    <a:pt x="12213" y="1"/>
                  </a:moveTo>
                  <a:cubicBezTo>
                    <a:pt x="10352" y="1"/>
                    <a:pt x="7933" y="438"/>
                    <a:pt x="5415" y="2079"/>
                  </a:cubicBezTo>
                  <a:cubicBezTo>
                    <a:pt x="1" y="5557"/>
                    <a:pt x="2753" y="10124"/>
                    <a:pt x="2753" y="10124"/>
                  </a:cubicBezTo>
                  <a:cubicBezTo>
                    <a:pt x="2753" y="10124"/>
                    <a:pt x="2755" y="10124"/>
                    <a:pt x="2759" y="10124"/>
                  </a:cubicBezTo>
                  <a:cubicBezTo>
                    <a:pt x="3045" y="10124"/>
                    <a:pt x="14593" y="10065"/>
                    <a:pt x="15728" y="566"/>
                  </a:cubicBezTo>
                  <a:cubicBezTo>
                    <a:pt x="15728" y="566"/>
                    <a:pt x="14331" y="1"/>
                    <a:pt x="12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42;p40">
              <a:extLst>
                <a:ext uri="{FF2B5EF4-FFF2-40B4-BE49-F238E27FC236}">
                  <a16:creationId xmlns:a16="http://schemas.microsoft.com/office/drawing/2014/main" id="{7977C769-80DF-44B9-B66C-E0E8D68B1B63}"/>
                </a:ext>
              </a:extLst>
            </p:cNvPr>
            <p:cNvSpPr/>
            <p:nvPr/>
          </p:nvSpPr>
          <p:spPr>
            <a:xfrm>
              <a:off x="5128815" y="2631844"/>
              <a:ext cx="69899" cy="98389"/>
            </a:xfrm>
            <a:custGeom>
              <a:avLst/>
              <a:gdLst/>
              <a:ahLst/>
              <a:cxnLst/>
              <a:rect l="l" t="t" r="r" b="b"/>
              <a:pathLst>
                <a:path w="3933" h="5536" extrusionOk="0">
                  <a:moveTo>
                    <a:pt x="3932" y="0"/>
                  </a:moveTo>
                  <a:lnTo>
                    <a:pt x="1" y="2118"/>
                  </a:lnTo>
                  <a:lnTo>
                    <a:pt x="1846" y="5535"/>
                  </a:lnTo>
                  <a:lnTo>
                    <a:pt x="3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43;p40">
              <a:extLst>
                <a:ext uri="{FF2B5EF4-FFF2-40B4-BE49-F238E27FC236}">
                  <a16:creationId xmlns:a16="http://schemas.microsoft.com/office/drawing/2014/main" id="{AADE3885-FB4A-4FD0-B351-0EB187B724FD}"/>
                </a:ext>
              </a:extLst>
            </p:cNvPr>
            <p:cNvSpPr/>
            <p:nvPr/>
          </p:nvSpPr>
          <p:spPr>
            <a:xfrm>
              <a:off x="5073454" y="2684113"/>
              <a:ext cx="101072" cy="105195"/>
            </a:xfrm>
            <a:custGeom>
              <a:avLst/>
              <a:gdLst/>
              <a:ahLst/>
              <a:cxnLst/>
              <a:rect l="l" t="t" r="r" b="b"/>
              <a:pathLst>
                <a:path w="5687" h="5919" extrusionOk="0">
                  <a:moveTo>
                    <a:pt x="3169" y="1"/>
                  </a:moveTo>
                  <a:cubicBezTo>
                    <a:pt x="2993" y="1"/>
                    <a:pt x="2804" y="27"/>
                    <a:pt x="2601" y="84"/>
                  </a:cubicBezTo>
                  <a:cubicBezTo>
                    <a:pt x="0" y="810"/>
                    <a:pt x="1724" y="5135"/>
                    <a:pt x="4114" y="5861"/>
                  </a:cubicBezTo>
                  <a:cubicBezTo>
                    <a:pt x="4249" y="5900"/>
                    <a:pt x="4385" y="5918"/>
                    <a:pt x="4518" y="5918"/>
                  </a:cubicBezTo>
                  <a:cubicBezTo>
                    <a:pt x="5096" y="5918"/>
                    <a:pt x="5601" y="5566"/>
                    <a:pt x="5626" y="5074"/>
                  </a:cubicBezTo>
                  <a:cubicBezTo>
                    <a:pt x="5686" y="4106"/>
                    <a:pt x="5596" y="3169"/>
                    <a:pt x="5263" y="2231"/>
                  </a:cubicBezTo>
                  <a:cubicBezTo>
                    <a:pt x="4922" y="1105"/>
                    <a:pt x="4310" y="1"/>
                    <a:pt x="3169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44;p40">
              <a:extLst>
                <a:ext uri="{FF2B5EF4-FFF2-40B4-BE49-F238E27FC236}">
                  <a16:creationId xmlns:a16="http://schemas.microsoft.com/office/drawing/2014/main" id="{1B0C1717-954C-4C8E-9F33-48FC12C6255B}"/>
                </a:ext>
              </a:extLst>
            </p:cNvPr>
            <p:cNvSpPr/>
            <p:nvPr/>
          </p:nvSpPr>
          <p:spPr>
            <a:xfrm>
              <a:off x="5121831" y="2714416"/>
              <a:ext cx="32275" cy="39455"/>
            </a:xfrm>
            <a:custGeom>
              <a:avLst/>
              <a:gdLst/>
              <a:ahLst/>
              <a:cxnLst/>
              <a:rect l="l" t="t" r="r" b="b"/>
              <a:pathLst>
                <a:path w="1816" h="2220" extrusionOk="0">
                  <a:moveTo>
                    <a:pt x="62" y="0"/>
                  </a:moveTo>
                  <a:cubicBezTo>
                    <a:pt x="33" y="0"/>
                    <a:pt x="0" y="28"/>
                    <a:pt x="0" y="73"/>
                  </a:cubicBezTo>
                  <a:cubicBezTo>
                    <a:pt x="0" y="103"/>
                    <a:pt x="31" y="133"/>
                    <a:pt x="61" y="163"/>
                  </a:cubicBezTo>
                  <a:cubicBezTo>
                    <a:pt x="121" y="163"/>
                    <a:pt x="1452" y="436"/>
                    <a:pt x="1664" y="2159"/>
                  </a:cubicBezTo>
                  <a:cubicBezTo>
                    <a:pt x="1664" y="2190"/>
                    <a:pt x="1694" y="2220"/>
                    <a:pt x="1755" y="2220"/>
                  </a:cubicBezTo>
                  <a:cubicBezTo>
                    <a:pt x="1785" y="2220"/>
                    <a:pt x="1815" y="2159"/>
                    <a:pt x="1815" y="2129"/>
                  </a:cubicBezTo>
                  <a:cubicBezTo>
                    <a:pt x="1573" y="315"/>
                    <a:pt x="121" y="12"/>
                    <a:pt x="91" y="12"/>
                  </a:cubicBezTo>
                  <a:cubicBezTo>
                    <a:pt x="83" y="4"/>
                    <a:pt x="73" y="0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45;p40">
              <a:extLst>
                <a:ext uri="{FF2B5EF4-FFF2-40B4-BE49-F238E27FC236}">
                  <a16:creationId xmlns:a16="http://schemas.microsoft.com/office/drawing/2014/main" id="{94A8E236-73C6-4977-AB82-24B5E4349B3C}"/>
                </a:ext>
              </a:extLst>
            </p:cNvPr>
            <p:cNvSpPr/>
            <p:nvPr/>
          </p:nvSpPr>
          <p:spPr>
            <a:xfrm>
              <a:off x="7332684" y="4441168"/>
              <a:ext cx="513874" cy="597725"/>
            </a:xfrm>
            <a:custGeom>
              <a:avLst/>
              <a:gdLst/>
              <a:ahLst/>
              <a:cxnLst/>
              <a:rect l="l" t="t" r="r" b="b"/>
              <a:pathLst>
                <a:path w="28914" h="33632" extrusionOk="0">
                  <a:moveTo>
                    <a:pt x="14699" y="0"/>
                  </a:moveTo>
                  <a:lnTo>
                    <a:pt x="2571" y="2208"/>
                  </a:lnTo>
                  <a:cubicBezTo>
                    <a:pt x="2934" y="2783"/>
                    <a:pt x="3266" y="3750"/>
                    <a:pt x="3539" y="4658"/>
                  </a:cubicBezTo>
                  <a:cubicBezTo>
                    <a:pt x="3962" y="6110"/>
                    <a:pt x="4144" y="7652"/>
                    <a:pt x="4083" y="9164"/>
                  </a:cubicBezTo>
                  <a:lnTo>
                    <a:pt x="3176" y="30728"/>
                  </a:lnTo>
                  <a:cubicBezTo>
                    <a:pt x="0" y="30728"/>
                    <a:pt x="272" y="33632"/>
                    <a:pt x="272" y="33632"/>
                  </a:cubicBezTo>
                  <a:lnTo>
                    <a:pt x="27341" y="33632"/>
                  </a:lnTo>
                  <a:cubicBezTo>
                    <a:pt x="28914" y="18147"/>
                    <a:pt x="21383" y="12310"/>
                    <a:pt x="17512" y="8559"/>
                  </a:cubicBezTo>
                  <a:cubicBezTo>
                    <a:pt x="13640" y="4839"/>
                    <a:pt x="14699" y="0"/>
                    <a:pt x="146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6;p40">
              <a:extLst>
                <a:ext uri="{FF2B5EF4-FFF2-40B4-BE49-F238E27FC236}">
                  <a16:creationId xmlns:a16="http://schemas.microsoft.com/office/drawing/2014/main" id="{3526F8FF-7D32-4B1F-ADC9-2F16DB726B8F}"/>
                </a:ext>
              </a:extLst>
            </p:cNvPr>
            <p:cNvSpPr/>
            <p:nvPr/>
          </p:nvSpPr>
          <p:spPr>
            <a:xfrm rot="-9430309">
              <a:off x="7823689" y="4846006"/>
              <a:ext cx="267167" cy="192791"/>
            </a:xfrm>
            <a:custGeom>
              <a:avLst/>
              <a:gdLst/>
              <a:ahLst/>
              <a:cxnLst/>
              <a:rect l="l" t="t" r="r" b="b"/>
              <a:pathLst>
                <a:path w="15033" h="10848" extrusionOk="0">
                  <a:moveTo>
                    <a:pt x="13248" y="1"/>
                  </a:moveTo>
                  <a:cubicBezTo>
                    <a:pt x="12316" y="6095"/>
                    <a:pt x="9466" y="7544"/>
                    <a:pt x="6801" y="7544"/>
                  </a:cubicBezTo>
                  <a:cubicBezTo>
                    <a:pt x="5313" y="7544"/>
                    <a:pt x="3882" y="7092"/>
                    <a:pt x="2874" y="6745"/>
                  </a:cubicBezTo>
                  <a:cubicBezTo>
                    <a:pt x="2646" y="6673"/>
                    <a:pt x="2377" y="6622"/>
                    <a:pt x="2098" y="6622"/>
                  </a:cubicBezTo>
                  <a:cubicBezTo>
                    <a:pt x="1452" y="6622"/>
                    <a:pt x="753" y="6895"/>
                    <a:pt x="394" y="7804"/>
                  </a:cubicBezTo>
                  <a:cubicBezTo>
                    <a:pt x="1" y="8832"/>
                    <a:pt x="817" y="9951"/>
                    <a:pt x="1997" y="10284"/>
                  </a:cubicBezTo>
                  <a:cubicBezTo>
                    <a:pt x="3446" y="10674"/>
                    <a:pt x="4734" y="10847"/>
                    <a:pt x="5878" y="10847"/>
                  </a:cubicBezTo>
                  <a:cubicBezTo>
                    <a:pt x="14937" y="10847"/>
                    <a:pt x="15032" y="1"/>
                    <a:pt x="1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47;p40">
              <a:extLst>
                <a:ext uri="{FF2B5EF4-FFF2-40B4-BE49-F238E27FC236}">
                  <a16:creationId xmlns:a16="http://schemas.microsoft.com/office/drawing/2014/main" id="{FBE39797-6418-414C-813B-39158BBBA614}"/>
                </a:ext>
              </a:extLst>
            </p:cNvPr>
            <p:cNvSpPr/>
            <p:nvPr/>
          </p:nvSpPr>
          <p:spPr>
            <a:xfrm>
              <a:off x="7410617" y="4726527"/>
              <a:ext cx="347790" cy="313987"/>
            </a:xfrm>
            <a:custGeom>
              <a:avLst/>
              <a:gdLst/>
              <a:ahLst/>
              <a:cxnLst/>
              <a:rect l="l" t="t" r="r" b="b"/>
              <a:pathLst>
                <a:path w="19569" h="17667" extrusionOk="0">
                  <a:moveTo>
                    <a:pt x="10741" y="0"/>
                  </a:moveTo>
                  <a:cubicBezTo>
                    <a:pt x="9807" y="0"/>
                    <a:pt x="8807" y="192"/>
                    <a:pt x="7743" y="639"/>
                  </a:cubicBezTo>
                  <a:cubicBezTo>
                    <a:pt x="242" y="3784"/>
                    <a:pt x="3630" y="13493"/>
                    <a:pt x="4084" y="14703"/>
                  </a:cubicBezTo>
                  <a:cubicBezTo>
                    <a:pt x="3025" y="14733"/>
                    <a:pt x="2239" y="15035"/>
                    <a:pt x="1724" y="15610"/>
                  </a:cubicBezTo>
                  <a:cubicBezTo>
                    <a:pt x="999" y="16427"/>
                    <a:pt x="1089" y="17546"/>
                    <a:pt x="1089" y="17576"/>
                  </a:cubicBezTo>
                  <a:cubicBezTo>
                    <a:pt x="1120" y="17636"/>
                    <a:pt x="1150" y="17667"/>
                    <a:pt x="1180" y="17667"/>
                  </a:cubicBezTo>
                  <a:lnTo>
                    <a:pt x="1210" y="17667"/>
                  </a:lnTo>
                  <a:cubicBezTo>
                    <a:pt x="1241" y="17667"/>
                    <a:pt x="1271" y="17606"/>
                    <a:pt x="1271" y="17546"/>
                  </a:cubicBezTo>
                  <a:cubicBezTo>
                    <a:pt x="1271" y="17546"/>
                    <a:pt x="1180" y="16487"/>
                    <a:pt x="1876" y="15731"/>
                  </a:cubicBezTo>
                  <a:cubicBezTo>
                    <a:pt x="2360" y="15156"/>
                    <a:pt x="3146" y="14884"/>
                    <a:pt x="4204" y="14884"/>
                  </a:cubicBezTo>
                  <a:cubicBezTo>
                    <a:pt x="4235" y="14884"/>
                    <a:pt x="4265" y="14854"/>
                    <a:pt x="4295" y="14854"/>
                  </a:cubicBezTo>
                  <a:cubicBezTo>
                    <a:pt x="4295" y="14824"/>
                    <a:pt x="4295" y="14793"/>
                    <a:pt x="4295" y="14763"/>
                  </a:cubicBezTo>
                  <a:cubicBezTo>
                    <a:pt x="4235" y="14642"/>
                    <a:pt x="1" y="4087"/>
                    <a:pt x="7834" y="790"/>
                  </a:cubicBezTo>
                  <a:cubicBezTo>
                    <a:pt x="8860" y="361"/>
                    <a:pt x="9827" y="177"/>
                    <a:pt x="10731" y="177"/>
                  </a:cubicBezTo>
                  <a:cubicBezTo>
                    <a:pt x="16196" y="177"/>
                    <a:pt x="19361" y="6913"/>
                    <a:pt x="19387" y="6990"/>
                  </a:cubicBezTo>
                  <a:cubicBezTo>
                    <a:pt x="19417" y="7051"/>
                    <a:pt x="19478" y="7051"/>
                    <a:pt x="19508" y="7051"/>
                  </a:cubicBezTo>
                  <a:cubicBezTo>
                    <a:pt x="19569" y="7021"/>
                    <a:pt x="19569" y="6960"/>
                    <a:pt x="19569" y="6930"/>
                  </a:cubicBezTo>
                  <a:cubicBezTo>
                    <a:pt x="19517" y="6826"/>
                    <a:pt x="16315" y="0"/>
                    <a:pt x="107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48;p40">
              <a:extLst>
                <a:ext uri="{FF2B5EF4-FFF2-40B4-BE49-F238E27FC236}">
                  <a16:creationId xmlns:a16="http://schemas.microsoft.com/office/drawing/2014/main" id="{96186926-7394-4732-B2C8-A4BB269121AC}"/>
                </a:ext>
              </a:extLst>
            </p:cNvPr>
            <p:cNvSpPr/>
            <p:nvPr/>
          </p:nvSpPr>
          <p:spPr>
            <a:xfrm>
              <a:off x="7340735" y="4289887"/>
              <a:ext cx="273625" cy="242026"/>
            </a:xfrm>
            <a:custGeom>
              <a:avLst/>
              <a:gdLst/>
              <a:ahLst/>
              <a:cxnLst/>
              <a:rect l="l" t="t" r="r" b="b"/>
              <a:pathLst>
                <a:path w="15396" h="13618" extrusionOk="0">
                  <a:moveTo>
                    <a:pt x="7679" y="0"/>
                  </a:moveTo>
                  <a:cubicBezTo>
                    <a:pt x="6250" y="0"/>
                    <a:pt x="4806" y="447"/>
                    <a:pt x="3570" y="1375"/>
                  </a:cubicBezTo>
                  <a:cubicBezTo>
                    <a:pt x="575" y="3643"/>
                    <a:pt x="1" y="7907"/>
                    <a:pt x="2269" y="10932"/>
                  </a:cubicBezTo>
                  <a:cubicBezTo>
                    <a:pt x="3604" y="12694"/>
                    <a:pt x="5630" y="13618"/>
                    <a:pt x="7682" y="13618"/>
                  </a:cubicBezTo>
                  <a:cubicBezTo>
                    <a:pt x="9116" y="13618"/>
                    <a:pt x="10564" y="13166"/>
                    <a:pt x="11796" y="12232"/>
                  </a:cubicBezTo>
                  <a:cubicBezTo>
                    <a:pt x="14790" y="9964"/>
                    <a:pt x="15395" y="5699"/>
                    <a:pt x="13127" y="2705"/>
                  </a:cubicBezTo>
                  <a:cubicBezTo>
                    <a:pt x="11786" y="935"/>
                    <a:pt x="9747" y="0"/>
                    <a:pt x="7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49;p40">
              <a:extLst>
                <a:ext uri="{FF2B5EF4-FFF2-40B4-BE49-F238E27FC236}">
                  <a16:creationId xmlns:a16="http://schemas.microsoft.com/office/drawing/2014/main" id="{B2442802-7F4E-4AFB-87C0-84F3E44B91CE}"/>
                </a:ext>
              </a:extLst>
            </p:cNvPr>
            <p:cNvSpPr/>
            <p:nvPr/>
          </p:nvSpPr>
          <p:spPr>
            <a:xfrm>
              <a:off x="7302044" y="4355166"/>
              <a:ext cx="76333" cy="125261"/>
            </a:xfrm>
            <a:custGeom>
              <a:avLst/>
              <a:gdLst/>
              <a:ahLst/>
              <a:cxnLst/>
              <a:rect l="l" t="t" r="r" b="b"/>
              <a:pathLst>
                <a:path w="4295" h="7048" extrusionOk="0">
                  <a:moveTo>
                    <a:pt x="2299" y="0"/>
                  </a:moveTo>
                  <a:cubicBezTo>
                    <a:pt x="2299" y="0"/>
                    <a:pt x="0" y="4265"/>
                    <a:pt x="4295" y="7047"/>
                  </a:cubicBezTo>
                  <a:lnTo>
                    <a:pt x="3720" y="21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50;p40">
              <a:extLst>
                <a:ext uri="{FF2B5EF4-FFF2-40B4-BE49-F238E27FC236}">
                  <a16:creationId xmlns:a16="http://schemas.microsoft.com/office/drawing/2014/main" id="{E4C02B98-D2D5-414B-A3B3-32CA30B19EA8}"/>
                </a:ext>
              </a:extLst>
            </p:cNvPr>
            <p:cNvSpPr/>
            <p:nvPr/>
          </p:nvSpPr>
          <p:spPr>
            <a:xfrm>
              <a:off x="7328525" y="4353407"/>
              <a:ext cx="27814" cy="24348"/>
            </a:xfrm>
            <a:custGeom>
              <a:avLst/>
              <a:gdLst/>
              <a:ahLst/>
              <a:cxnLst/>
              <a:rect l="l" t="t" r="r" b="b"/>
              <a:pathLst>
                <a:path w="1565" h="1370" extrusionOk="0">
                  <a:moveTo>
                    <a:pt x="459" y="1"/>
                  </a:moveTo>
                  <a:cubicBezTo>
                    <a:pt x="194" y="1"/>
                    <a:pt x="0" y="274"/>
                    <a:pt x="83" y="523"/>
                  </a:cubicBezTo>
                  <a:lnTo>
                    <a:pt x="355" y="1369"/>
                  </a:lnTo>
                  <a:lnTo>
                    <a:pt x="1565" y="220"/>
                  </a:lnTo>
                  <a:lnTo>
                    <a:pt x="537" y="8"/>
                  </a:lnTo>
                  <a:cubicBezTo>
                    <a:pt x="510" y="3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51;p40">
              <a:extLst>
                <a:ext uri="{FF2B5EF4-FFF2-40B4-BE49-F238E27FC236}">
                  <a16:creationId xmlns:a16="http://schemas.microsoft.com/office/drawing/2014/main" id="{B64D11C6-4C1C-4889-B74F-1B2BA8F43122}"/>
                </a:ext>
              </a:extLst>
            </p:cNvPr>
            <p:cNvSpPr/>
            <p:nvPr/>
          </p:nvSpPr>
          <p:spPr>
            <a:xfrm>
              <a:off x="7398247" y="4342761"/>
              <a:ext cx="22056" cy="21558"/>
            </a:xfrm>
            <a:custGeom>
              <a:avLst/>
              <a:gdLst/>
              <a:ahLst/>
              <a:cxnLst/>
              <a:rect l="l" t="t" r="r" b="b"/>
              <a:pathLst>
                <a:path w="1241" h="1213" extrusionOk="0">
                  <a:moveTo>
                    <a:pt x="656" y="0"/>
                  </a:moveTo>
                  <a:cubicBezTo>
                    <a:pt x="639" y="0"/>
                    <a:pt x="623" y="1"/>
                    <a:pt x="606" y="2"/>
                  </a:cubicBezTo>
                  <a:cubicBezTo>
                    <a:pt x="273" y="2"/>
                    <a:pt x="1" y="275"/>
                    <a:pt x="1" y="607"/>
                  </a:cubicBezTo>
                  <a:cubicBezTo>
                    <a:pt x="1" y="940"/>
                    <a:pt x="273" y="1212"/>
                    <a:pt x="606" y="1212"/>
                  </a:cubicBezTo>
                  <a:cubicBezTo>
                    <a:pt x="969" y="1212"/>
                    <a:pt x="1241" y="940"/>
                    <a:pt x="1241" y="607"/>
                  </a:cubicBezTo>
                  <a:cubicBezTo>
                    <a:pt x="1241" y="290"/>
                    <a:pt x="993" y="0"/>
                    <a:pt x="656" y="0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52;p40">
              <a:extLst>
                <a:ext uri="{FF2B5EF4-FFF2-40B4-BE49-F238E27FC236}">
                  <a16:creationId xmlns:a16="http://schemas.microsoft.com/office/drawing/2014/main" id="{CA848537-8623-4105-BEC1-B871CBC5927D}"/>
                </a:ext>
              </a:extLst>
            </p:cNvPr>
            <p:cNvSpPr/>
            <p:nvPr/>
          </p:nvSpPr>
          <p:spPr>
            <a:xfrm>
              <a:off x="7485333" y="4229247"/>
              <a:ext cx="75800" cy="105498"/>
            </a:xfrm>
            <a:custGeom>
              <a:avLst/>
              <a:gdLst/>
              <a:ahLst/>
              <a:cxnLst/>
              <a:rect l="l" t="t" r="r" b="b"/>
              <a:pathLst>
                <a:path w="4265" h="5936" extrusionOk="0">
                  <a:moveTo>
                    <a:pt x="3490" y="0"/>
                  </a:moveTo>
                  <a:cubicBezTo>
                    <a:pt x="3369" y="0"/>
                    <a:pt x="3244" y="51"/>
                    <a:pt x="3146" y="159"/>
                  </a:cubicBezTo>
                  <a:lnTo>
                    <a:pt x="0" y="3667"/>
                  </a:lnTo>
                  <a:lnTo>
                    <a:pt x="4265" y="5936"/>
                  </a:lnTo>
                  <a:lnTo>
                    <a:pt x="3932" y="431"/>
                  </a:lnTo>
                  <a:cubicBezTo>
                    <a:pt x="3913" y="160"/>
                    <a:pt x="3707" y="0"/>
                    <a:pt x="3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53;p40">
              <a:extLst>
                <a:ext uri="{FF2B5EF4-FFF2-40B4-BE49-F238E27FC236}">
                  <a16:creationId xmlns:a16="http://schemas.microsoft.com/office/drawing/2014/main" id="{46ADBAA3-4899-4160-8E45-B43F686C33C9}"/>
                </a:ext>
              </a:extLst>
            </p:cNvPr>
            <p:cNvSpPr/>
            <p:nvPr/>
          </p:nvSpPr>
          <p:spPr>
            <a:xfrm>
              <a:off x="7485333" y="4236374"/>
              <a:ext cx="51611" cy="71499"/>
            </a:xfrm>
            <a:custGeom>
              <a:avLst/>
              <a:gdLst/>
              <a:ahLst/>
              <a:cxnLst/>
              <a:rect l="l" t="t" r="r" b="b"/>
              <a:pathLst>
                <a:path w="2904" h="4023" extrusionOk="0">
                  <a:moveTo>
                    <a:pt x="2904" y="0"/>
                  </a:moveTo>
                  <a:lnTo>
                    <a:pt x="0" y="3266"/>
                  </a:lnTo>
                  <a:lnTo>
                    <a:pt x="1422" y="4023"/>
                  </a:lnTo>
                  <a:lnTo>
                    <a:pt x="2904" y="0"/>
                  </a:lnTo>
                  <a:close/>
                </a:path>
              </a:pathLst>
            </a:custGeom>
            <a:solidFill>
              <a:srgbClr val="EFA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54;p40">
              <a:extLst>
                <a:ext uri="{FF2B5EF4-FFF2-40B4-BE49-F238E27FC236}">
                  <a16:creationId xmlns:a16="http://schemas.microsoft.com/office/drawing/2014/main" id="{73A7E153-17DF-4FF2-9C7E-368E2BB94F2E}"/>
                </a:ext>
              </a:extLst>
            </p:cNvPr>
            <p:cNvSpPr/>
            <p:nvPr/>
          </p:nvSpPr>
          <p:spPr>
            <a:xfrm>
              <a:off x="7411701" y="4395262"/>
              <a:ext cx="82784" cy="17435"/>
            </a:xfrm>
            <a:custGeom>
              <a:avLst/>
              <a:gdLst/>
              <a:ahLst/>
              <a:cxnLst/>
              <a:rect l="l" t="t" r="r" b="b"/>
              <a:pathLst>
                <a:path w="4658" h="981" extrusionOk="0">
                  <a:moveTo>
                    <a:pt x="92" y="1"/>
                  </a:moveTo>
                  <a:cubicBezTo>
                    <a:pt x="63" y="1"/>
                    <a:pt x="30" y="29"/>
                    <a:pt x="30" y="73"/>
                  </a:cubicBezTo>
                  <a:cubicBezTo>
                    <a:pt x="0" y="133"/>
                    <a:pt x="60" y="164"/>
                    <a:pt x="91" y="164"/>
                  </a:cubicBezTo>
                  <a:lnTo>
                    <a:pt x="4537" y="980"/>
                  </a:lnTo>
                  <a:cubicBezTo>
                    <a:pt x="4597" y="980"/>
                    <a:pt x="4627" y="950"/>
                    <a:pt x="4627" y="890"/>
                  </a:cubicBezTo>
                  <a:cubicBezTo>
                    <a:pt x="4658" y="859"/>
                    <a:pt x="4627" y="799"/>
                    <a:pt x="4567" y="799"/>
                  </a:cubicBezTo>
                  <a:lnTo>
                    <a:pt x="121" y="12"/>
                  </a:lnTo>
                  <a:cubicBezTo>
                    <a:pt x="113" y="4"/>
                    <a:pt x="103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55;p40">
              <a:extLst>
                <a:ext uri="{FF2B5EF4-FFF2-40B4-BE49-F238E27FC236}">
                  <a16:creationId xmlns:a16="http://schemas.microsoft.com/office/drawing/2014/main" id="{DD63BF71-148E-4F4C-9AD9-12F5317F49FD}"/>
                </a:ext>
              </a:extLst>
            </p:cNvPr>
            <p:cNvSpPr/>
            <p:nvPr/>
          </p:nvSpPr>
          <p:spPr>
            <a:xfrm>
              <a:off x="7407933" y="4410315"/>
              <a:ext cx="76333" cy="33554"/>
            </a:xfrm>
            <a:custGeom>
              <a:avLst/>
              <a:gdLst/>
              <a:ahLst/>
              <a:cxnLst/>
              <a:rect l="l" t="t" r="r" b="b"/>
              <a:pathLst>
                <a:path w="4295" h="1888" extrusionOk="0">
                  <a:moveTo>
                    <a:pt x="92" y="0"/>
                  </a:moveTo>
                  <a:cubicBezTo>
                    <a:pt x="61" y="0"/>
                    <a:pt x="22" y="28"/>
                    <a:pt x="0" y="73"/>
                  </a:cubicBezTo>
                  <a:cubicBezTo>
                    <a:pt x="0" y="103"/>
                    <a:pt x="0" y="163"/>
                    <a:pt x="61" y="163"/>
                  </a:cubicBezTo>
                  <a:lnTo>
                    <a:pt x="4174" y="1887"/>
                  </a:lnTo>
                  <a:lnTo>
                    <a:pt x="4204" y="1887"/>
                  </a:lnTo>
                  <a:cubicBezTo>
                    <a:pt x="4235" y="1887"/>
                    <a:pt x="4265" y="1887"/>
                    <a:pt x="4295" y="1857"/>
                  </a:cubicBezTo>
                  <a:cubicBezTo>
                    <a:pt x="4295" y="1797"/>
                    <a:pt x="4295" y="1736"/>
                    <a:pt x="4235" y="1736"/>
                  </a:cubicBezTo>
                  <a:lnTo>
                    <a:pt x="121" y="12"/>
                  </a:lnTo>
                  <a:cubicBezTo>
                    <a:pt x="113" y="4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56;p40">
              <a:extLst>
                <a:ext uri="{FF2B5EF4-FFF2-40B4-BE49-F238E27FC236}">
                  <a16:creationId xmlns:a16="http://schemas.microsoft.com/office/drawing/2014/main" id="{F05971CF-68BB-48E9-B378-76A4A31919DA}"/>
                </a:ext>
              </a:extLst>
            </p:cNvPr>
            <p:cNvSpPr/>
            <p:nvPr/>
          </p:nvSpPr>
          <p:spPr>
            <a:xfrm>
              <a:off x="7400398" y="4426826"/>
              <a:ext cx="62915" cy="48750"/>
            </a:xfrm>
            <a:custGeom>
              <a:avLst/>
              <a:gdLst/>
              <a:ahLst/>
              <a:cxnLst/>
              <a:rect l="l" t="t" r="r" b="b"/>
              <a:pathLst>
                <a:path w="3540" h="2743" extrusionOk="0">
                  <a:moveTo>
                    <a:pt x="103" y="1"/>
                  </a:moveTo>
                  <a:cubicBezTo>
                    <a:pt x="77" y="1"/>
                    <a:pt x="49" y="16"/>
                    <a:pt x="31" y="51"/>
                  </a:cubicBezTo>
                  <a:cubicBezTo>
                    <a:pt x="1" y="81"/>
                    <a:pt x="1" y="142"/>
                    <a:pt x="31" y="172"/>
                  </a:cubicBezTo>
                  <a:lnTo>
                    <a:pt x="3388" y="2713"/>
                  </a:lnTo>
                  <a:cubicBezTo>
                    <a:pt x="3388" y="2743"/>
                    <a:pt x="3418" y="2743"/>
                    <a:pt x="3449" y="2743"/>
                  </a:cubicBezTo>
                  <a:cubicBezTo>
                    <a:pt x="3449" y="2743"/>
                    <a:pt x="3479" y="2743"/>
                    <a:pt x="3509" y="2713"/>
                  </a:cubicBezTo>
                  <a:cubicBezTo>
                    <a:pt x="3539" y="2652"/>
                    <a:pt x="3539" y="2592"/>
                    <a:pt x="3479" y="2592"/>
                  </a:cubicBezTo>
                  <a:lnTo>
                    <a:pt x="152" y="21"/>
                  </a:lnTo>
                  <a:cubicBezTo>
                    <a:pt x="140" y="8"/>
                    <a:pt x="122" y="1"/>
                    <a:pt x="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857;p40">
              <a:extLst>
                <a:ext uri="{FF2B5EF4-FFF2-40B4-BE49-F238E27FC236}">
                  <a16:creationId xmlns:a16="http://schemas.microsoft.com/office/drawing/2014/main" id="{460ACC68-82D7-4B18-9ED9-1CEC9BB74719}"/>
                </a:ext>
              </a:extLst>
            </p:cNvPr>
            <p:cNvGrpSpPr/>
            <p:nvPr/>
          </p:nvGrpSpPr>
          <p:grpSpPr>
            <a:xfrm rot="1967215">
              <a:off x="5246842" y="2682044"/>
              <a:ext cx="86200" cy="63019"/>
              <a:chOff x="2659716" y="2883799"/>
              <a:chExt cx="199141" cy="136442"/>
            </a:xfrm>
          </p:grpSpPr>
          <p:sp>
            <p:nvSpPr>
              <p:cNvPr id="200" name="Google Shape;858;p40">
                <a:extLst>
                  <a:ext uri="{FF2B5EF4-FFF2-40B4-BE49-F238E27FC236}">
                    <a16:creationId xmlns:a16="http://schemas.microsoft.com/office/drawing/2014/main" id="{3DD97C13-FF11-432F-9567-55BA332CFFF7}"/>
                  </a:ext>
                </a:extLst>
              </p:cNvPr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859;p40">
                <a:extLst>
                  <a:ext uri="{FF2B5EF4-FFF2-40B4-BE49-F238E27FC236}">
                    <a16:creationId xmlns:a16="http://schemas.microsoft.com/office/drawing/2014/main" id="{2FBAE366-983B-4ED5-A9C4-6E5BB8A2E98D}"/>
                  </a:ext>
                </a:extLst>
              </p:cNvPr>
              <p:cNvSpPr/>
              <p:nvPr/>
            </p:nvSpPr>
            <p:spPr>
              <a:xfrm>
                <a:off x="2686425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860;p40">
              <a:extLst>
                <a:ext uri="{FF2B5EF4-FFF2-40B4-BE49-F238E27FC236}">
                  <a16:creationId xmlns:a16="http://schemas.microsoft.com/office/drawing/2014/main" id="{379A3629-F8B8-4A4B-8EAE-6ED81A545F27}"/>
                </a:ext>
              </a:extLst>
            </p:cNvPr>
            <p:cNvGrpSpPr/>
            <p:nvPr/>
          </p:nvGrpSpPr>
          <p:grpSpPr>
            <a:xfrm rot="2033874">
              <a:off x="5364361" y="2685651"/>
              <a:ext cx="84622" cy="76738"/>
              <a:chOff x="2670033" y="2838481"/>
              <a:chExt cx="245934" cy="192965"/>
            </a:xfrm>
          </p:grpSpPr>
          <p:sp>
            <p:nvSpPr>
              <p:cNvPr id="198" name="Google Shape;861;p40">
                <a:extLst>
                  <a:ext uri="{FF2B5EF4-FFF2-40B4-BE49-F238E27FC236}">
                    <a16:creationId xmlns:a16="http://schemas.microsoft.com/office/drawing/2014/main" id="{7299D495-9829-4F45-9848-271E6E20FCE9}"/>
                  </a:ext>
                </a:extLst>
              </p:cNvPr>
              <p:cNvSpPr/>
              <p:nvPr/>
            </p:nvSpPr>
            <p:spPr>
              <a:xfrm rot="-1808353">
                <a:off x="2695747" y="2873475"/>
                <a:ext cx="194506" cy="122978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862;p40">
                <a:extLst>
                  <a:ext uri="{FF2B5EF4-FFF2-40B4-BE49-F238E27FC236}">
                    <a16:creationId xmlns:a16="http://schemas.microsoft.com/office/drawing/2014/main" id="{898FEABE-356E-4F16-AC41-28C921C171A7}"/>
                  </a:ext>
                </a:extLst>
              </p:cNvPr>
              <p:cNvSpPr/>
              <p:nvPr/>
            </p:nvSpPr>
            <p:spPr>
              <a:xfrm rot="-1808353">
                <a:off x="2722285" y="2866414"/>
                <a:ext cx="132616" cy="141474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25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" grpId="0" animBg="1"/>
      <p:bldP spid="1059" grpId="0" animBg="1"/>
      <p:bldP spid="1060" grpId="0" animBg="1"/>
      <p:bldP spid="1061" grpId="0" animBg="1"/>
      <p:bldP spid="1066" grpId="0" animBg="1"/>
      <p:bldP spid="1068" grpId="0" animBg="1"/>
      <p:bldP spid="1071" grpId="0" animBg="1"/>
      <p:bldP spid="1072" grpId="0" animBg="1"/>
      <p:bldP spid="1076" grpId="0" animBg="1"/>
      <p:bldP spid="1077" grpId="0" animBg="1"/>
      <p:bldP spid="1078" grpId="0" animBg="1"/>
      <p:bldP spid="1079" grpId="0" animBg="1"/>
      <p:bldP spid="100" grpId="0"/>
      <p:bldP spid="102" grpId="0"/>
      <p:bldP spid="104" grpId="0"/>
      <p:bldP spid="108" grpId="0"/>
      <p:bldP spid="110" grpId="0"/>
      <p:bldP spid="11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2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2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52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52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52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5" name="Google Shape;1415;p52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6" name="Google Shape;1416;p52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7" name="Google Shape;1417;p52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8" name="Google Shape;1418;p52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20" name="Google Shape;1420;p5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22" name="Google Shape;1422;p52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2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5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970F71C4-A055-46C1-BCAC-0D4D1E746165}"/>
              </a:ext>
            </a:extLst>
          </p:cNvPr>
          <p:cNvSpPr/>
          <p:nvPr/>
        </p:nvSpPr>
        <p:spPr>
          <a:xfrm>
            <a:off x="4014319" y="1954379"/>
            <a:ext cx="4175331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750"/>
              </a:spcAft>
              <a:defRPr/>
            </a:pPr>
            <a:r>
              <a:rPr lang="ar-EG" sz="2000" b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التلميذة في نهاية </a:t>
            </a:r>
            <a:r>
              <a:rPr lang="ar-SA" sz="2000" b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2000" b="1" u="sng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12B0F88-5C7A-47EF-A506-AADCCD5D393D}"/>
              </a:ext>
            </a:extLst>
          </p:cNvPr>
          <p:cNvSpPr txBox="1">
            <a:spLocks noChangeArrowheads="1"/>
          </p:cNvSpPr>
          <p:nvPr/>
        </p:nvSpPr>
        <p:spPr>
          <a:xfrm>
            <a:off x="633631" y="1279331"/>
            <a:ext cx="7876737" cy="64499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توصلي الى أهداف الدرس باستخدام استراتيجية التصفح السريع</a:t>
            </a:r>
            <a:endParaRPr lang="en-US" altLang="ar-SA" sz="27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F2DA5CA5-98AD-4CFB-A5B0-393D1BA7FF5A}"/>
              </a:ext>
            </a:extLst>
          </p:cNvPr>
          <p:cNvSpPr/>
          <p:nvPr/>
        </p:nvSpPr>
        <p:spPr>
          <a:xfrm>
            <a:off x="2991878" y="2650294"/>
            <a:ext cx="520527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2100" b="1" dirty="0">
                <a:solidFill>
                  <a:srgbClr val="0000CC"/>
                </a:solidFill>
              </a:rPr>
              <a:t>أن تذكر طرق يغير بها مخلوق حي </a:t>
            </a:r>
            <a:r>
              <a:rPr lang="ar-SA" sz="2100" b="1" dirty="0" err="1">
                <a:solidFill>
                  <a:srgbClr val="0000CC"/>
                </a:solidFill>
              </a:rPr>
              <a:t>بيئتة</a:t>
            </a:r>
            <a:r>
              <a:rPr lang="ar-SA" sz="2100" b="1" dirty="0">
                <a:solidFill>
                  <a:srgbClr val="0000CC"/>
                </a:solidFill>
              </a:rPr>
              <a:t> وسبب ذلك  </a:t>
            </a:r>
            <a:r>
              <a:rPr lang="ar-EG" sz="21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C64ECF8-5B48-4AF2-839E-36E7EBF2C8B3}"/>
              </a:ext>
            </a:extLst>
          </p:cNvPr>
          <p:cNvSpPr/>
          <p:nvPr/>
        </p:nvSpPr>
        <p:spPr>
          <a:xfrm>
            <a:off x="4502050" y="3460902"/>
            <a:ext cx="38651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ar-SA" sz="2100" b="1" dirty="0">
                <a:solidFill>
                  <a:srgbClr val="0000CC"/>
                </a:solidFill>
              </a:rPr>
              <a:t>أ ن تعدد بعض الطرق لحماية البيئة   </a:t>
            </a:r>
            <a:r>
              <a:rPr lang="ar-EG" sz="21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EB8EF83-A6DC-44A1-B9B2-A3E3AF32BE39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56">
            <a:hlinkClick r:id="" action="ppaction://noaction"/>
          </p:cNvPr>
          <p:cNvSpPr/>
          <p:nvPr/>
        </p:nvSpPr>
        <p:spPr>
          <a:xfrm>
            <a:off x="6589924" y="1653278"/>
            <a:ext cx="1650071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56">
            <a:hlinkClick r:id="" action="ppaction://noaction"/>
          </p:cNvPr>
          <p:cNvSpPr/>
          <p:nvPr/>
        </p:nvSpPr>
        <p:spPr>
          <a:xfrm>
            <a:off x="4723672" y="1653278"/>
            <a:ext cx="1688292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9" name="Google Shape;1519;p56">
            <a:hlinkClick r:id="rId3" action="ppaction://hlinksldjump"/>
          </p:cNvPr>
          <p:cNvSpPr/>
          <p:nvPr/>
        </p:nvSpPr>
        <p:spPr>
          <a:xfrm>
            <a:off x="2795778" y="1679620"/>
            <a:ext cx="1730923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rId4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rId4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rId5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6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C61E6B1-B009-4841-82B6-11C14982B32E}"/>
              </a:ext>
            </a:extLst>
          </p:cNvPr>
          <p:cNvSpPr txBox="1"/>
          <p:nvPr/>
        </p:nvSpPr>
        <p:spPr>
          <a:xfrm>
            <a:off x="1721351" y="480048"/>
            <a:ext cx="34962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جدول التعلم</a:t>
            </a:r>
          </a:p>
        </p:txBody>
      </p:sp>
      <p:sp>
        <p:nvSpPr>
          <p:cNvPr id="105" name="Google Shape;1519;p56">
            <a:hlinkClick r:id="rId3" action="ppaction://hlinksldjump"/>
            <a:extLst>
              <a:ext uri="{FF2B5EF4-FFF2-40B4-BE49-F238E27FC236}">
                <a16:creationId xmlns:a16="http://schemas.microsoft.com/office/drawing/2014/main" id="{98543313-4A2E-4CB0-9C0B-90BD34AA8D92}"/>
              </a:ext>
            </a:extLst>
          </p:cNvPr>
          <p:cNvSpPr/>
          <p:nvPr/>
        </p:nvSpPr>
        <p:spPr>
          <a:xfrm>
            <a:off x="837674" y="1657780"/>
            <a:ext cx="1767355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ACD363A-61B8-4196-8377-91BF345D137C}"/>
              </a:ext>
            </a:extLst>
          </p:cNvPr>
          <p:cNvSpPr txBox="1"/>
          <p:nvPr/>
        </p:nvSpPr>
        <p:spPr>
          <a:xfrm>
            <a:off x="4696588" y="1763421"/>
            <a:ext cx="21220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ماذا أريد أن أعرف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22936C0C-26DF-4DF6-8B32-6534192ED492}"/>
              </a:ext>
            </a:extLst>
          </p:cNvPr>
          <p:cNvSpPr txBox="1"/>
          <p:nvPr/>
        </p:nvSpPr>
        <p:spPr>
          <a:xfrm>
            <a:off x="3038908" y="1757116"/>
            <a:ext cx="17814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ماذا تعلمت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59A6BAAE-1016-4C60-854A-E8D8261BB053}"/>
              </a:ext>
            </a:extLst>
          </p:cNvPr>
          <p:cNvSpPr txBox="1"/>
          <p:nvPr/>
        </p:nvSpPr>
        <p:spPr>
          <a:xfrm>
            <a:off x="826772" y="1742504"/>
            <a:ext cx="17843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C000"/>
                </a:solidFill>
              </a:rPr>
              <a:t>كيف أعرف أكثر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2B662E84-DEBB-4040-BCE9-455B9F4D46DA}"/>
              </a:ext>
            </a:extLst>
          </p:cNvPr>
          <p:cNvSpPr txBox="1"/>
          <p:nvPr/>
        </p:nvSpPr>
        <p:spPr>
          <a:xfrm>
            <a:off x="6774634" y="1779678"/>
            <a:ext cx="1841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B050"/>
                </a:solidFill>
              </a:rPr>
              <a:t>ماذا أعرف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65">
            <a:hlinkClick r:id="" action="ppaction://noaction"/>
          </p:cNvPr>
          <p:cNvSpPr/>
          <p:nvPr/>
        </p:nvSpPr>
        <p:spPr>
          <a:xfrm>
            <a:off x="4908049" y="3555207"/>
            <a:ext cx="2551341" cy="1100992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65">
            <a:hlinkClick r:id="" action="ppaction://noaction"/>
          </p:cNvPr>
          <p:cNvSpPr/>
          <p:nvPr/>
        </p:nvSpPr>
        <p:spPr>
          <a:xfrm>
            <a:off x="4908049" y="2058327"/>
            <a:ext cx="2551341" cy="1114763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65">
            <a:hlinkClick r:id="" action="ppaction://noaction"/>
          </p:cNvPr>
          <p:cNvSpPr/>
          <p:nvPr/>
        </p:nvSpPr>
        <p:spPr>
          <a:xfrm>
            <a:off x="1461324" y="3555207"/>
            <a:ext cx="2551341" cy="1100992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65">
            <a:hlinkClick r:id="" action="ppaction://noaction"/>
          </p:cNvPr>
          <p:cNvSpPr/>
          <p:nvPr/>
        </p:nvSpPr>
        <p:spPr>
          <a:xfrm>
            <a:off x="1461324" y="2064693"/>
            <a:ext cx="2551341" cy="1090989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65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65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6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6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6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65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3" name="Google Shape;1843;p65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4" name="Google Shape;1844;p6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5" name="Google Shape;1845;p6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6" name="Google Shape;1846;p6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47" name="Google Shape;1847;p6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48" name="Google Shape;1848;p6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9" name="Google Shape;1849;p6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50" name="Google Shape;1850;p65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65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6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6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CC4D251-474C-496D-868A-8D73EE8B9B42}"/>
              </a:ext>
            </a:extLst>
          </p:cNvPr>
          <p:cNvSpPr txBox="1"/>
          <p:nvPr/>
        </p:nvSpPr>
        <p:spPr>
          <a:xfrm>
            <a:off x="2295645" y="2419828"/>
            <a:ext cx="1576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50000"/>
                  </a:schemeClr>
                </a:solidFill>
              </a:rPr>
              <a:t>الماء</a:t>
            </a: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E1F6D521-8081-4473-B7D2-25B366289C48}"/>
              </a:ext>
            </a:extLst>
          </p:cNvPr>
          <p:cNvSpPr txBox="1"/>
          <p:nvPr/>
        </p:nvSpPr>
        <p:spPr>
          <a:xfrm>
            <a:off x="2231555" y="3961181"/>
            <a:ext cx="1576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50000"/>
                  </a:schemeClr>
                </a:solidFill>
              </a:rPr>
              <a:t>المكان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0EC57BFE-35F2-495E-8546-552F3EAF13F3}"/>
              </a:ext>
            </a:extLst>
          </p:cNvPr>
          <p:cNvSpPr txBox="1"/>
          <p:nvPr/>
        </p:nvSpPr>
        <p:spPr>
          <a:xfrm>
            <a:off x="5457197" y="3812608"/>
            <a:ext cx="157653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</a:rPr>
              <a:t>الغازات</a:t>
            </a:r>
          </a:p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الهواء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DD582B7C-7B74-4E14-8523-3E5FA8EA55B6}"/>
              </a:ext>
            </a:extLst>
          </p:cNvPr>
          <p:cNvSpPr txBox="1"/>
          <p:nvPr/>
        </p:nvSpPr>
        <p:spPr>
          <a:xfrm>
            <a:off x="5735668" y="2450548"/>
            <a:ext cx="1576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50000"/>
                  </a:schemeClr>
                </a:solidFill>
              </a:rPr>
              <a:t>الغذاء</a:t>
            </a:r>
          </a:p>
        </p:txBody>
      </p:sp>
      <p:pic>
        <p:nvPicPr>
          <p:cNvPr id="100" name="Picture 6" descr="مشاهدة صورة المصدر">
            <a:extLst>
              <a:ext uri="{FF2B5EF4-FFF2-40B4-BE49-F238E27FC236}">
                <a16:creationId xmlns:a16="http://schemas.microsoft.com/office/drawing/2014/main" id="{2847388E-2601-41B4-B573-BF3DFCEC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124" y="1806832"/>
            <a:ext cx="717809" cy="568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مشاهدة صورة المصدر">
            <a:extLst>
              <a:ext uri="{FF2B5EF4-FFF2-40B4-BE49-F238E27FC236}">
                <a16:creationId xmlns:a16="http://schemas.microsoft.com/office/drawing/2014/main" id="{83194EF2-B54A-4510-9529-9D08B533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82" y="1812930"/>
            <a:ext cx="757903" cy="586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مشاهدة صورة المصدر">
            <a:extLst>
              <a:ext uri="{FF2B5EF4-FFF2-40B4-BE49-F238E27FC236}">
                <a16:creationId xmlns:a16="http://schemas.microsoft.com/office/drawing/2014/main" id="{7A819A0D-8F08-44D5-8C4E-3FE13F8E0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9045"/>
          <a:stretch/>
        </p:blipFill>
        <p:spPr bwMode="auto">
          <a:xfrm>
            <a:off x="5892802" y="3241987"/>
            <a:ext cx="747733" cy="56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>
            <a:extLst>
              <a:ext uri="{FF2B5EF4-FFF2-40B4-BE49-F238E27FC236}">
                <a16:creationId xmlns:a16="http://schemas.microsoft.com/office/drawing/2014/main" id="{576C2875-B0CA-4668-8E57-8E51A0720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5846" y="3223036"/>
            <a:ext cx="808576" cy="600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E5E94198-1208-44A5-BA45-EAA9A7771732}"/>
              </a:ext>
            </a:extLst>
          </p:cNvPr>
          <p:cNvSpPr txBox="1"/>
          <p:nvPr/>
        </p:nvSpPr>
        <p:spPr>
          <a:xfrm>
            <a:off x="3019820" y="1154776"/>
            <a:ext cx="40491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حاجات الكائنات الحية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F4653EF-2ECA-4481-B051-6DC605A1556B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7" grpId="0"/>
      <p:bldP spid="98" grpId="0"/>
      <p:bldP spid="99" grpId="0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DCB6888-F235-4619-98D1-57322D79FDBC}"/>
              </a:ext>
            </a:extLst>
          </p:cNvPr>
          <p:cNvSpPr txBox="1"/>
          <p:nvPr/>
        </p:nvSpPr>
        <p:spPr>
          <a:xfrm>
            <a:off x="4075140" y="1822344"/>
            <a:ext cx="3429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C000"/>
                </a:solidFill>
              </a:rPr>
              <a:t>عرفي النظام البيئي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683F9F8E-95D4-4DD2-9370-715361739A70}"/>
              </a:ext>
            </a:extLst>
          </p:cNvPr>
          <p:cNvSpPr/>
          <p:nvPr/>
        </p:nvSpPr>
        <p:spPr>
          <a:xfrm>
            <a:off x="7304618" y="1712304"/>
            <a:ext cx="843622" cy="915908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/>
              <a:t>؟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04EB347-0CEB-47FC-8BEC-06EBC3CEA407}"/>
              </a:ext>
            </a:extLst>
          </p:cNvPr>
          <p:cNvSpPr/>
          <p:nvPr/>
        </p:nvSpPr>
        <p:spPr>
          <a:xfrm>
            <a:off x="3398909" y="1718500"/>
            <a:ext cx="4774956" cy="914528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2FA5B07B-AAFE-4902-B772-5C7A6B5F6FE2}"/>
              </a:ext>
            </a:extLst>
          </p:cNvPr>
          <p:cNvSpPr/>
          <p:nvPr/>
        </p:nvSpPr>
        <p:spPr>
          <a:xfrm>
            <a:off x="887767" y="3041308"/>
            <a:ext cx="7368466" cy="981593"/>
          </a:xfrm>
          <a:prstGeom prst="roundRect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هو المخلوقات الحية والاشياء غير الحية التي تتشارك في البيئة ويوجد بينها تفاعل </a:t>
            </a:r>
            <a:r>
              <a:rPr lang="ar-SA" dirty="0"/>
              <a:t>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9BADF50-D804-4788-8084-170201B88A3A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  <p:extLst>
      <p:ext uri="{BB962C8B-B14F-4D97-AF65-F5344CB8AC3E}">
        <p14:creationId xmlns:p14="http://schemas.microsoft.com/office/powerpoint/2010/main" val="32789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8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86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8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8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8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86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4" name="Google Shape;3814;p8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5" name="Google Shape;3815;p8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6" name="Google Shape;3816;p8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7" name="Google Shape;3817;p8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818" name="Google Shape;3818;p8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3819" name="Google Shape;3819;p8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20" name="Google Shape;3820;p8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21" name="Google Shape;3821;p86">
            <a:hlinkClick r:id="rId4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86">
            <a:hlinkClick r:id="rId5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8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8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DCB6888-F235-4619-98D1-57322D79FDBC}"/>
              </a:ext>
            </a:extLst>
          </p:cNvPr>
          <p:cNvSpPr txBox="1"/>
          <p:nvPr/>
        </p:nvSpPr>
        <p:spPr>
          <a:xfrm>
            <a:off x="3456151" y="1329659"/>
            <a:ext cx="47218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C000"/>
                </a:solidFill>
              </a:rPr>
              <a:t>من تذكر قصة سيدنا إبراهيم 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683F9F8E-95D4-4DD2-9370-715361739A70}"/>
              </a:ext>
            </a:extLst>
          </p:cNvPr>
          <p:cNvSpPr/>
          <p:nvPr/>
        </p:nvSpPr>
        <p:spPr>
          <a:xfrm>
            <a:off x="7448407" y="1169538"/>
            <a:ext cx="843622" cy="915908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/>
              <a:t>؟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804EB347-0CEB-47FC-8BEC-06EBC3CEA407}"/>
              </a:ext>
            </a:extLst>
          </p:cNvPr>
          <p:cNvSpPr/>
          <p:nvPr/>
        </p:nvSpPr>
        <p:spPr>
          <a:xfrm>
            <a:off x="3149600" y="1175341"/>
            <a:ext cx="5168054" cy="914528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C9464C6-5DB7-4BA1-90E7-0B35FC34D595}"/>
              </a:ext>
            </a:extLst>
          </p:cNvPr>
          <p:cNvSpPr txBox="1"/>
          <p:nvPr/>
        </p:nvSpPr>
        <p:spPr>
          <a:xfrm>
            <a:off x="1871112" y="572185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</p:spTree>
    <p:extLst>
      <p:ext uri="{BB962C8B-B14F-4D97-AF65-F5344CB8AC3E}">
        <p14:creationId xmlns:p14="http://schemas.microsoft.com/office/powerpoint/2010/main" val="14793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6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rId7" action="ppaction://hlinksldjump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455400" y="446152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accent6"/>
                </a:solidFill>
              </a:rPr>
              <a:t>صفحة الكتاب 104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0ABB227-618F-4A82-8E68-ACD087E886F4}"/>
              </a:ext>
            </a:extLst>
          </p:cNvPr>
          <p:cNvSpPr txBox="1"/>
          <p:nvPr/>
        </p:nvSpPr>
        <p:spPr>
          <a:xfrm>
            <a:off x="4032356" y="1106620"/>
            <a:ext cx="3592040" cy="649188"/>
          </a:xfrm>
          <a:prstGeom prst="flowChartTermina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التغيرات في النظام البيئي</a:t>
            </a:r>
            <a:r>
              <a:rPr lang="ar-EG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CCDDBAD-BAC6-4FAB-B79E-1FC66B30B303}"/>
              </a:ext>
            </a:extLst>
          </p:cNvPr>
          <p:cNvSpPr txBox="1"/>
          <p:nvPr/>
        </p:nvSpPr>
        <p:spPr>
          <a:xfrm>
            <a:off x="4378194" y="1859014"/>
            <a:ext cx="2963395" cy="2758202"/>
          </a:xfrm>
          <a:prstGeom prst="round2DiagRect">
            <a:avLst/>
          </a:prstGeom>
          <a:solidFill>
            <a:srgbClr val="F6F5D7"/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67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</a:t>
            </a:r>
            <a:r>
              <a:rPr lang="ar-SA" sz="2000" b="1" spc="67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</a:t>
            </a:r>
            <a:r>
              <a:rPr lang="ar-SA" sz="1800" b="1" spc="67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كيف </a:t>
            </a:r>
            <a:r>
              <a:rPr lang="ar-SA" sz="1800" b="1" spc="67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تؤ</a:t>
            </a:r>
            <a:r>
              <a:rPr lang="ar-SA" sz="1800" b="1" spc="67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التغيرات في </a:t>
            </a:r>
          </a:p>
          <a:p>
            <a:pPr algn="ctr">
              <a:defRPr/>
            </a:pPr>
            <a:r>
              <a:rPr lang="ar-SA" sz="1800" b="1" spc="67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  المخلوقات الحية وبيئاتها؟ </a:t>
            </a:r>
          </a:p>
          <a:p>
            <a:pPr algn="ctr">
              <a:defRPr/>
            </a:pPr>
            <a:r>
              <a:rPr lang="ar-SA" sz="2000" b="1" spc="67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sz="2000" b="1" spc="67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defRPr/>
            </a:pPr>
            <a:r>
              <a:rPr lang="ar-SA" sz="1600" b="1" spc="67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كيف يغير الناس وبعض المخلوقات الحية بيئاتهم ؟</a:t>
            </a:r>
            <a:endParaRPr lang="en-US" sz="1600" b="1" spc="67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defRPr/>
            </a:pPr>
            <a:endParaRPr lang="en-US" sz="1600" b="1" spc="67" dirty="0">
              <a:ln w="0"/>
              <a:solidFill>
                <a:schemeClr val="accent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defRPr/>
            </a:pPr>
            <a:r>
              <a:rPr lang="ar-SA" sz="1600" b="1" spc="67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كيف تؤثر تغيرات البيئة في المخلوقات الحية ؟</a:t>
            </a:r>
            <a:r>
              <a:rPr lang="ar-EG" sz="1600" b="1" spc="67" dirty="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941A69DD-274B-4417-93C3-C7FCF20B8321}"/>
              </a:ext>
            </a:extLst>
          </p:cNvPr>
          <p:cNvCxnSpPr>
            <a:cxnSpLocks/>
          </p:cNvCxnSpPr>
          <p:nvPr/>
        </p:nvCxnSpPr>
        <p:spPr>
          <a:xfrm flipH="1">
            <a:off x="1930393" y="2184683"/>
            <a:ext cx="1540" cy="294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9DB3A6BE-8CC0-46B2-8F94-C9ED8CCACB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93" t="13985" r="32690" b="4854"/>
          <a:stretch/>
        </p:blipFill>
        <p:spPr>
          <a:xfrm>
            <a:off x="1089276" y="1190554"/>
            <a:ext cx="2634245" cy="3512493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604CBC56-F0DC-41EA-A07B-C75BCC55D36B}"/>
              </a:ext>
            </a:extLst>
          </p:cNvPr>
          <p:cNvSpPr/>
          <p:nvPr/>
        </p:nvSpPr>
        <p:spPr>
          <a:xfrm>
            <a:off x="6461230" y="1978977"/>
            <a:ext cx="817420" cy="63430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FF00"/>
                </a:solidFill>
              </a:rPr>
              <a:t>الفكرة العامة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C7007BB-A79D-4731-B41E-9851F3A459BC}"/>
              </a:ext>
            </a:extLst>
          </p:cNvPr>
          <p:cNvSpPr/>
          <p:nvPr/>
        </p:nvSpPr>
        <p:spPr>
          <a:xfrm>
            <a:off x="6097285" y="2946801"/>
            <a:ext cx="1030920" cy="2322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accent6"/>
                </a:solidFill>
              </a:rPr>
              <a:t>الدرس الأول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7DBA785B-B575-48FD-B28B-DD3811DF691C}"/>
              </a:ext>
            </a:extLst>
          </p:cNvPr>
          <p:cNvSpPr/>
          <p:nvPr/>
        </p:nvSpPr>
        <p:spPr>
          <a:xfrm>
            <a:off x="6097285" y="3726377"/>
            <a:ext cx="1030920" cy="2322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accent6"/>
                </a:solidFill>
              </a:rPr>
              <a:t>الدرس الثاني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85451EA-3FE5-4821-A6DB-C2FC0B2CAE9C}"/>
              </a:ext>
            </a:extLst>
          </p:cNvPr>
          <p:cNvSpPr txBox="1"/>
          <p:nvPr/>
        </p:nvSpPr>
        <p:spPr>
          <a:xfrm>
            <a:off x="1883484" y="511854"/>
            <a:ext cx="3859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المخلوقات الحية تغير بيئاتها</a:t>
            </a:r>
          </a:p>
        </p:txBody>
      </p:sp>
      <p:pic>
        <p:nvPicPr>
          <p:cNvPr id="8" name="تلاوة خاشعة من سورة الاعراف محمد ايوب ( ولا تفسدوا في الارض بعد إصلاحها ) (معدل)">
            <a:hlinkClick r:id="" action="ppaction://media"/>
            <a:extLst>
              <a:ext uri="{FF2B5EF4-FFF2-40B4-BE49-F238E27FC236}">
                <a16:creationId xmlns:a16="http://schemas.microsoft.com/office/drawing/2014/main" id="{4786AFDF-6101-42F3-8E19-CCAE85457C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14382" y="4119232"/>
            <a:ext cx="235948" cy="132721"/>
          </a:xfrm>
          <a:prstGeom prst="rect">
            <a:avLst/>
          </a:prstGeom>
        </p:spPr>
      </p:pic>
      <p:grpSp>
        <p:nvGrpSpPr>
          <p:cNvPr id="36" name="Google Shape;14649;p131">
            <a:extLst>
              <a:ext uri="{FF2B5EF4-FFF2-40B4-BE49-F238E27FC236}">
                <a16:creationId xmlns:a16="http://schemas.microsoft.com/office/drawing/2014/main" id="{F65A8970-00DA-4D9C-82D2-B3ACDE7A9B91}"/>
              </a:ext>
            </a:extLst>
          </p:cNvPr>
          <p:cNvGrpSpPr/>
          <p:nvPr/>
        </p:nvGrpSpPr>
        <p:grpSpPr>
          <a:xfrm>
            <a:off x="3848104" y="3973606"/>
            <a:ext cx="468183" cy="377609"/>
            <a:chOff x="3534508" y="1508000"/>
            <a:chExt cx="368502" cy="343521"/>
          </a:xfrm>
        </p:grpSpPr>
        <p:sp>
          <p:nvSpPr>
            <p:cNvPr id="37" name="Google Shape;14650;p131">
              <a:extLst>
                <a:ext uri="{FF2B5EF4-FFF2-40B4-BE49-F238E27FC236}">
                  <a16:creationId xmlns:a16="http://schemas.microsoft.com/office/drawing/2014/main" id="{B4168E67-B7B7-4E83-A307-B5008DA91FCF}"/>
                </a:ext>
              </a:extLst>
            </p:cNvPr>
            <p:cNvSpPr/>
            <p:nvPr/>
          </p:nvSpPr>
          <p:spPr>
            <a:xfrm>
              <a:off x="3591984" y="1754322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1746" h="1746" extrusionOk="0">
                  <a:moveTo>
                    <a:pt x="220" y="0"/>
                  </a:moveTo>
                  <a:cubicBezTo>
                    <a:pt x="96" y="0"/>
                    <a:pt x="0" y="95"/>
                    <a:pt x="0" y="219"/>
                  </a:cubicBezTo>
                  <a:lnTo>
                    <a:pt x="0" y="1526"/>
                  </a:lnTo>
                  <a:cubicBezTo>
                    <a:pt x="0" y="1650"/>
                    <a:pt x="96" y="1746"/>
                    <a:pt x="220" y="1746"/>
                  </a:cubicBezTo>
                  <a:lnTo>
                    <a:pt x="1527" y="1746"/>
                  </a:lnTo>
                  <a:cubicBezTo>
                    <a:pt x="1651" y="1746"/>
                    <a:pt x="1746" y="1650"/>
                    <a:pt x="1746" y="1526"/>
                  </a:cubicBezTo>
                  <a:lnTo>
                    <a:pt x="1746" y="219"/>
                  </a:lnTo>
                  <a:cubicBezTo>
                    <a:pt x="1746" y="95"/>
                    <a:pt x="1651" y="0"/>
                    <a:pt x="1527" y="0"/>
                  </a:cubicBezTo>
                  <a:close/>
                </a:path>
              </a:pathLst>
            </a:custGeom>
            <a:solidFill>
              <a:srgbClr val="CE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651;p131">
              <a:extLst>
                <a:ext uri="{FF2B5EF4-FFF2-40B4-BE49-F238E27FC236}">
                  <a16:creationId xmlns:a16="http://schemas.microsoft.com/office/drawing/2014/main" id="{905D48D1-AB96-47D1-A3AC-042697AB5C6F}"/>
                </a:ext>
              </a:extLst>
            </p:cNvPr>
            <p:cNvSpPr/>
            <p:nvPr/>
          </p:nvSpPr>
          <p:spPr>
            <a:xfrm>
              <a:off x="3742600" y="1633897"/>
              <a:ext cx="106940" cy="91805"/>
            </a:xfrm>
            <a:custGeom>
              <a:avLst/>
              <a:gdLst/>
              <a:ahLst/>
              <a:cxnLst/>
              <a:rect l="l" t="t" r="r" b="b"/>
              <a:pathLst>
                <a:path w="4084" h="3506" extrusionOk="0">
                  <a:moveTo>
                    <a:pt x="2338" y="1"/>
                  </a:moveTo>
                  <a:cubicBezTo>
                    <a:pt x="773" y="1"/>
                    <a:pt x="1" y="1890"/>
                    <a:pt x="1098" y="2987"/>
                  </a:cubicBezTo>
                  <a:cubicBezTo>
                    <a:pt x="1456" y="3345"/>
                    <a:pt x="1896" y="3506"/>
                    <a:pt x="2326" y="3506"/>
                  </a:cubicBezTo>
                  <a:cubicBezTo>
                    <a:pt x="3225" y="3506"/>
                    <a:pt x="4084" y="2807"/>
                    <a:pt x="4084" y="1756"/>
                  </a:cubicBezTo>
                  <a:cubicBezTo>
                    <a:pt x="4084" y="793"/>
                    <a:pt x="3302" y="10"/>
                    <a:pt x="2338" y="1"/>
                  </a:cubicBezTo>
                  <a:close/>
                </a:path>
              </a:pathLst>
            </a:custGeom>
            <a:solidFill>
              <a:srgbClr val="B3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652;p131">
              <a:extLst>
                <a:ext uri="{FF2B5EF4-FFF2-40B4-BE49-F238E27FC236}">
                  <a16:creationId xmlns:a16="http://schemas.microsoft.com/office/drawing/2014/main" id="{A85A4338-08B0-473E-964C-1AA8A0BC7844}"/>
                </a:ext>
              </a:extLst>
            </p:cNvPr>
            <p:cNvSpPr/>
            <p:nvPr/>
          </p:nvSpPr>
          <p:spPr>
            <a:xfrm>
              <a:off x="3753336" y="1671132"/>
              <a:ext cx="100969" cy="54465"/>
            </a:xfrm>
            <a:custGeom>
              <a:avLst/>
              <a:gdLst/>
              <a:ahLst/>
              <a:cxnLst/>
              <a:rect l="l" t="t" r="r" b="b"/>
              <a:pathLst>
                <a:path w="3856" h="2080" extrusionOk="0">
                  <a:moveTo>
                    <a:pt x="211" y="0"/>
                  </a:moveTo>
                  <a:cubicBezTo>
                    <a:pt x="1" y="1078"/>
                    <a:pt x="821" y="2080"/>
                    <a:pt x="1928" y="2080"/>
                  </a:cubicBezTo>
                  <a:cubicBezTo>
                    <a:pt x="3025" y="2080"/>
                    <a:pt x="3855" y="1078"/>
                    <a:pt x="3645" y="0"/>
                  </a:cubicBezTo>
                  <a:lnTo>
                    <a:pt x="3645" y="0"/>
                  </a:lnTo>
                  <a:cubicBezTo>
                    <a:pt x="3483" y="830"/>
                    <a:pt x="2768" y="1422"/>
                    <a:pt x="1928" y="1422"/>
                  </a:cubicBezTo>
                  <a:cubicBezTo>
                    <a:pt x="1088" y="1422"/>
                    <a:pt x="363" y="830"/>
                    <a:pt x="211" y="0"/>
                  </a:cubicBezTo>
                  <a:close/>
                </a:path>
              </a:pathLst>
            </a:custGeom>
            <a:solidFill>
              <a:srgbClr val="CE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653;p131">
              <a:extLst>
                <a:ext uri="{FF2B5EF4-FFF2-40B4-BE49-F238E27FC236}">
                  <a16:creationId xmlns:a16="http://schemas.microsoft.com/office/drawing/2014/main" id="{433B3745-6274-40B8-8D8B-170651BA3DC9}"/>
                </a:ext>
              </a:extLst>
            </p:cNvPr>
            <p:cNvSpPr/>
            <p:nvPr/>
          </p:nvSpPr>
          <p:spPr>
            <a:xfrm>
              <a:off x="3620447" y="1530990"/>
              <a:ext cx="154649" cy="297645"/>
            </a:xfrm>
            <a:custGeom>
              <a:avLst/>
              <a:gdLst/>
              <a:ahLst/>
              <a:cxnLst/>
              <a:rect l="l" t="t" r="r" b="b"/>
              <a:pathLst>
                <a:path w="5906" h="11367" extrusionOk="0">
                  <a:moveTo>
                    <a:pt x="5681" y="1"/>
                  </a:moveTo>
                  <a:cubicBezTo>
                    <a:pt x="5608" y="1"/>
                    <a:pt x="5542" y="38"/>
                    <a:pt x="5505" y="105"/>
                  </a:cubicBezTo>
                  <a:cubicBezTo>
                    <a:pt x="5085" y="773"/>
                    <a:pt x="4589" y="1384"/>
                    <a:pt x="4027" y="1927"/>
                  </a:cubicBezTo>
                  <a:cubicBezTo>
                    <a:pt x="3187" y="2748"/>
                    <a:pt x="1842" y="3721"/>
                    <a:pt x="220" y="3721"/>
                  </a:cubicBezTo>
                  <a:cubicBezTo>
                    <a:pt x="215" y="3721"/>
                    <a:pt x="210" y="3720"/>
                    <a:pt x="206" y="3720"/>
                  </a:cubicBezTo>
                  <a:cubicBezTo>
                    <a:pt x="97" y="3720"/>
                    <a:pt x="1" y="3821"/>
                    <a:pt x="1" y="3931"/>
                  </a:cubicBezTo>
                  <a:lnTo>
                    <a:pt x="1" y="7432"/>
                  </a:lnTo>
                  <a:cubicBezTo>
                    <a:pt x="1" y="7556"/>
                    <a:pt x="106" y="7651"/>
                    <a:pt x="220" y="7651"/>
                  </a:cubicBezTo>
                  <a:cubicBezTo>
                    <a:pt x="1842" y="7651"/>
                    <a:pt x="3187" y="8624"/>
                    <a:pt x="4027" y="9445"/>
                  </a:cubicBezTo>
                  <a:cubicBezTo>
                    <a:pt x="4589" y="9989"/>
                    <a:pt x="5085" y="10599"/>
                    <a:pt x="5496" y="11257"/>
                  </a:cubicBezTo>
                  <a:cubicBezTo>
                    <a:pt x="5541" y="11332"/>
                    <a:pt x="5614" y="11366"/>
                    <a:pt x="5686" y="11366"/>
                  </a:cubicBezTo>
                  <a:cubicBezTo>
                    <a:pt x="5797" y="11366"/>
                    <a:pt x="5906" y="11286"/>
                    <a:pt x="5906" y="11153"/>
                  </a:cubicBezTo>
                  <a:lnTo>
                    <a:pt x="5906" y="220"/>
                  </a:lnTo>
                  <a:cubicBezTo>
                    <a:pt x="5906" y="115"/>
                    <a:pt x="5839" y="29"/>
                    <a:pt x="5744" y="10"/>
                  </a:cubicBezTo>
                  <a:cubicBezTo>
                    <a:pt x="5723" y="4"/>
                    <a:pt x="5702" y="1"/>
                    <a:pt x="568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654;p131">
              <a:extLst>
                <a:ext uri="{FF2B5EF4-FFF2-40B4-BE49-F238E27FC236}">
                  <a16:creationId xmlns:a16="http://schemas.microsoft.com/office/drawing/2014/main" id="{88220A9F-8F19-4928-BE81-8E4ABC90C9D7}"/>
                </a:ext>
              </a:extLst>
            </p:cNvPr>
            <p:cNvSpPr/>
            <p:nvPr/>
          </p:nvSpPr>
          <p:spPr>
            <a:xfrm>
              <a:off x="3620447" y="1708603"/>
              <a:ext cx="154649" cy="120032"/>
            </a:xfrm>
            <a:custGeom>
              <a:avLst/>
              <a:gdLst/>
              <a:ahLst/>
              <a:cxnLst/>
              <a:rect l="l" t="t" r="r" b="b"/>
              <a:pathLst>
                <a:path w="5906" h="4584" extrusionOk="0">
                  <a:moveTo>
                    <a:pt x="1" y="0"/>
                  </a:moveTo>
                  <a:lnTo>
                    <a:pt x="1" y="649"/>
                  </a:lnTo>
                  <a:cubicBezTo>
                    <a:pt x="1" y="773"/>
                    <a:pt x="106" y="868"/>
                    <a:pt x="220" y="868"/>
                  </a:cubicBezTo>
                  <a:cubicBezTo>
                    <a:pt x="1842" y="868"/>
                    <a:pt x="3187" y="1841"/>
                    <a:pt x="4027" y="2662"/>
                  </a:cubicBezTo>
                  <a:cubicBezTo>
                    <a:pt x="4589" y="3206"/>
                    <a:pt x="5085" y="3816"/>
                    <a:pt x="5496" y="4474"/>
                  </a:cubicBezTo>
                  <a:cubicBezTo>
                    <a:pt x="5541" y="4549"/>
                    <a:pt x="5614" y="4583"/>
                    <a:pt x="5686" y="4583"/>
                  </a:cubicBezTo>
                  <a:cubicBezTo>
                    <a:pt x="5797" y="4583"/>
                    <a:pt x="5906" y="4503"/>
                    <a:pt x="5906" y="4370"/>
                  </a:cubicBezTo>
                  <a:lnTo>
                    <a:pt x="5906" y="3272"/>
                  </a:lnTo>
                  <a:cubicBezTo>
                    <a:pt x="5906" y="3368"/>
                    <a:pt x="5849" y="3454"/>
                    <a:pt x="5763" y="3482"/>
                  </a:cubicBezTo>
                  <a:cubicBezTo>
                    <a:pt x="5740" y="3489"/>
                    <a:pt x="5716" y="3492"/>
                    <a:pt x="5694" y="3492"/>
                  </a:cubicBezTo>
                  <a:cubicBezTo>
                    <a:pt x="5614" y="3492"/>
                    <a:pt x="5540" y="3454"/>
                    <a:pt x="5496" y="3387"/>
                  </a:cubicBezTo>
                  <a:cubicBezTo>
                    <a:pt x="5496" y="3377"/>
                    <a:pt x="4952" y="2900"/>
                    <a:pt x="4027" y="2004"/>
                  </a:cubicBezTo>
                  <a:cubicBezTo>
                    <a:pt x="3187" y="1183"/>
                    <a:pt x="1842" y="210"/>
                    <a:pt x="220" y="210"/>
                  </a:cubicBezTo>
                  <a:cubicBezTo>
                    <a:pt x="96" y="210"/>
                    <a:pt x="1" y="115"/>
                    <a:pt x="1" y="0"/>
                  </a:cubicBezTo>
                  <a:close/>
                </a:path>
              </a:pathLst>
            </a:custGeom>
            <a:solidFill>
              <a:srgbClr val="EEF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655;p131">
              <a:extLst>
                <a:ext uri="{FF2B5EF4-FFF2-40B4-BE49-F238E27FC236}">
                  <a16:creationId xmlns:a16="http://schemas.microsoft.com/office/drawing/2014/main" id="{1CD3963D-303A-47D0-B17E-DFD7934F9D0E}"/>
                </a:ext>
              </a:extLst>
            </p:cNvPr>
            <p:cNvSpPr/>
            <p:nvPr/>
          </p:nvSpPr>
          <p:spPr>
            <a:xfrm>
              <a:off x="3763601" y="1508000"/>
              <a:ext cx="45981" cy="343521"/>
            </a:xfrm>
            <a:custGeom>
              <a:avLst/>
              <a:gdLst/>
              <a:ahLst/>
              <a:cxnLst/>
              <a:rect l="l" t="t" r="r" b="b"/>
              <a:pathLst>
                <a:path w="1756" h="13119" extrusionOk="0">
                  <a:moveTo>
                    <a:pt x="219" y="1"/>
                  </a:moveTo>
                  <a:cubicBezTo>
                    <a:pt x="105" y="1"/>
                    <a:pt x="0" y="96"/>
                    <a:pt x="0" y="220"/>
                  </a:cubicBezTo>
                  <a:lnTo>
                    <a:pt x="0" y="12908"/>
                  </a:lnTo>
                  <a:cubicBezTo>
                    <a:pt x="0" y="13023"/>
                    <a:pt x="105" y="13118"/>
                    <a:pt x="219" y="13118"/>
                  </a:cubicBezTo>
                  <a:lnTo>
                    <a:pt x="1536" y="13118"/>
                  </a:lnTo>
                  <a:cubicBezTo>
                    <a:pt x="1650" y="13118"/>
                    <a:pt x="1755" y="13023"/>
                    <a:pt x="1755" y="12908"/>
                  </a:cubicBezTo>
                  <a:lnTo>
                    <a:pt x="1755" y="220"/>
                  </a:lnTo>
                  <a:cubicBezTo>
                    <a:pt x="1755" y="96"/>
                    <a:pt x="1650" y="1"/>
                    <a:pt x="1536" y="1"/>
                  </a:cubicBezTo>
                  <a:close/>
                </a:path>
              </a:pathLst>
            </a:custGeom>
            <a:solidFill>
              <a:srgbClr val="AEB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656;p131">
              <a:extLst>
                <a:ext uri="{FF2B5EF4-FFF2-40B4-BE49-F238E27FC236}">
                  <a16:creationId xmlns:a16="http://schemas.microsoft.com/office/drawing/2014/main" id="{3DC9F637-83ED-4028-B38D-63A963EA319A}"/>
                </a:ext>
              </a:extLst>
            </p:cNvPr>
            <p:cNvSpPr/>
            <p:nvPr/>
          </p:nvSpPr>
          <p:spPr>
            <a:xfrm>
              <a:off x="3763601" y="1823005"/>
              <a:ext cx="45981" cy="28515"/>
            </a:xfrm>
            <a:custGeom>
              <a:avLst/>
              <a:gdLst/>
              <a:ahLst/>
              <a:cxnLst/>
              <a:rect l="l" t="t" r="r" b="b"/>
              <a:pathLst>
                <a:path w="1756" h="1089" extrusionOk="0">
                  <a:moveTo>
                    <a:pt x="0" y="1"/>
                  </a:moveTo>
                  <a:lnTo>
                    <a:pt x="0" y="869"/>
                  </a:lnTo>
                  <a:cubicBezTo>
                    <a:pt x="0" y="993"/>
                    <a:pt x="105" y="1088"/>
                    <a:pt x="219" y="1088"/>
                  </a:cubicBezTo>
                  <a:lnTo>
                    <a:pt x="1536" y="1088"/>
                  </a:lnTo>
                  <a:cubicBezTo>
                    <a:pt x="1650" y="1088"/>
                    <a:pt x="1755" y="993"/>
                    <a:pt x="1755" y="869"/>
                  </a:cubicBezTo>
                  <a:lnTo>
                    <a:pt x="1755" y="1"/>
                  </a:lnTo>
                  <a:cubicBezTo>
                    <a:pt x="1755" y="115"/>
                    <a:pt x="1650" y="220"/>
                    <a:pt x="1536" y="220"/>
                  </a:cubicBezTo>
                  <a:lnTo>
                    <a:pt x="219" y="220"/>
                  </a:lnTo>
                  <a:cubicBezTo>
                    <a:pt x="105" y="220"/>
                    <a:pt x="0" y="115"/>
                    <a:pt x="0" y="1"/>
                  </a:cubicBez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657;p131">
              <a:extLst>
                <a:ext uri="{FF2B5EF4-FFF2-40B4-BE49-F238E27FC236}">
                  <a16:creationId xmlns:a16="http://schemas.microsoft.com/office/drawing/2014/main" id="{5152E08C-DB5E-4DDB-8E0D-D127912B0319}"/>
                </a:ext>
              </a:extLst>
            </p:cNvPr>
            <p:cNvSpPr/>
            <p:nvPr/>
          </p:nvSpPr>
          <p:spPr>
            <a:xfrm>
              <a:off x="3534508" y="1628399"/>
              <a:ext cx="46007" cy="102959"/>
            </a:xfrm>
            <a:custGeom>
              <a:avLst/>
              <a:gdLst/>
              <a:ahLst/>
              <a:cxnLst/>
              <a:rect l="l" t="t" r="r" b="b"/>
              <a:pathLst>
                <a:path w="1757" h="3932" extrusionOk="0">
                  <a:moveTo>
                    <a:pt x="1098" y="1"/>
                  </a:moveTo>
                  <a:cubicBezTo>
                    <a:pt x="497" y="1"/>
                    <a:pt x="1" y="488"/>
                    <a:pt x="1" y="1089"/>
                  </a:cubicBezTo>
                  <a:lnTo>
                    <a:pt x="1" y="2834"/>
                  </a:lnTo>
                  <a:cubicBezTo>
                    <a:pt x="1" y="3445"/>
                    <a:pt x="497" y="3931"/>
                    <a:pt x="1098" y="3931"/>
                  </a:cubicBezTo>
                  <a:lnTo>
                    <a:pt x="1537" y="3931"/>
                  </a:lnTo>
                  <a:cubicBezTo>
                    <a:pt x="1661" y="3931"/>
                    <a:pt x="1756" y="3836"/>
                    <a:pt x="1756" y="3712"/>
                  </a:cubicBezTo>
                  <a:lnTo>
                    <a:pt x="1756" y="211"/>
                  </a:lnTo>
                  <a:cubicBezTo>
                    <a:pt x="1756" y="96"/>
                    <a:pt x="1661" y="1"/>
                    <a:pt x="1537" y="1"/>
                  </a:cubicBezTo>
                  <a:close/>
                </a:path>
              </a:pathLst>
            </a:custGeom>
            <a:solidFill>
              <a:srgbClr val="CE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658;p131">
              <a:extLst>
                <a:ext uri="{FF2B5EF4-FFF2-40B4-BE49-F238E27FC236}">
                  <a16:creationId xmlns:a16="http://schemas.microsoft.com/office/drawing/2014/main" id="{1BA82707-7550-409E-A58A-DD56A6E3D1BF}"/>
                </a:ext>
              </a:extLst>
            </p:cNvPr>
            <p:cNvSpPr/>
            <p:nvPr/>
          </p:nvSpPr>
          <p:spPr>
            <a:xfrm>
              <a:off x="3534508" y="1633400"/>
              <a:ext cx="46007" cy="97958"/>
            </a:xfrm>
            <a:custGeom>
              <a:avLst/>
              <a:gdLst/>
              <a:ahLst/>
              <a:cxnLst/>
              <a:rect l="l" t="t" r="r" b="b"/>
              <a:pathLst>
                <a:path w="1757" h="3741" extrusionOk="0">
                  <a:moveTo>
                    <a:pt x="468" y="1"/>
                  </a:moveTo>
                  <a:lnTo>
                    <a:pt x="468" y="1"/>
                  </a:lnTo>
                  <a:cubicBezTo>
                    <a:pt x="182" y="211"/>
                    <a:pt x="1" y="545"/>
                    <a:pt x="1" y="898"/>
                  </a:cubicBezTo>
                  <a:lnTo>
                    <a:pt x="1" y="2643"/>
                  </a:lnTo>
                  <a:cubicBezTo>
                    <a:pt x="1" y="3254"/>
                    <a:pt x="497" y="3740"/>
                    <a:pt x="1098" y="3740"/>
                  </a:cubicBezTo>
                  <a:lnTo>
                    <a:pt x="1537" y="3740"/>
                  </a:lnTo>
                  <a:cubicBezTo>
                    <a:pt x="1661" y="3740"/>
                    <a:pt x="1756" y="3645"/>
                    <a:pt x="1756" y="3521"/>
                  </a:cubicBezTo>
                  <a:lnTo>
                    <a:pt x="1756" y="3082"/>
                  </a:lnTo>
                  <a:lnTo>
                    <a:pt x="1098" y="3082"/>
                  </a:lnTo>
                  <a:cubicBezTo>
                    <a:pt x="736" y="3082"/>
                    <a:pt x="440" y="2786"/>
                    <a:pt x="440" y="2433"/>
                  </a:cubicBezTo>
                  <a:lnTo>
                    <a:pt x="440" y="239"/>
                  </a:lnTo>
                  <a:cubicBezTo>
                    <a:pt x="440" y="163"/>
                    <a:pt x="449" y="77"/>
                    <a:pt x="468" y="1"/>
                  </a:cubicBezTo>
                  <a:close/>
                </a:path>
              </a:pathLst>
            </a:custGeom>
            <a:solidFill>
              <a:srgbClr val="BDC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659;p131">
              <a:extLst>
                <a:ext uri="{FF2B5EF4-FFF2-40B4-BE49-F238E27FC236}">
                  <a16:creationId xmlns:a16="http://schemas.microsoft.com/office/drawing/2014/main" id="{3ED68B52-59D1-4E79-833A-4A73A4A77467}"/>
                </a:ext>
              </a:extLst>
            </p:cNvPr>
            <p:cNvSpPr/>
            <p:nvPr/>
          </p:nvSpPr>
          <p:spPr>
            <a:xfrm>
              <a:off x="3574728" y="1628163"/>
              <a:ext cx="57240" cy="103195"/>
            </a:xfrm>
            <a:custGeom>
              <a:avLst/>
              <a:gdLst/>
              <a:ahLst/>
              <a:cxnLst/>
              <a:rect l="l" t="t" r="r" b="b"/>
              <a:pathLst>
                <a:path w="2186" h="3941" extrusionOk="0">
                  <a:moveTo>
                    <a:pt x="1" y="0"/>
                  </a:moveTo>
                  <a:lnTo>
                    <a:pt x="1" y="3940"/>
                  </a:lnTo>
                  <a:lnTo>
                    <a:pt x="2186" y="3940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rgbClr val="AEBE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660;p131">
              <a:extLst>
                <a:ext uri="{FF2B5EF4-FFF2-40B4-BE49-F238E27FC236}">
                  <a16:creationId xmlns:a16="http://schemas.microsoft.com/office/drawing/2014/main" id="{654938CE-5F2A-4ECE-8282-06BEE953941A}"/>
                </a:ext>
              </a:extLst>
            </p:cNvPr>
            <p:cNvSpPr/>
            <p:nvPr/>
          </p:nvSpPr>
          <p:spPr>
            <a:xfrm>
              <a:off x="3574728" y="1714102"/>
              <a:ext cx="57240" cy="17256"/>
            </a:xfrm>
            <a:custGeom>
              <a:avLst/>
              <a:gdLst/>
              <a:ahLst/>
              <a:cxnLst/>
              <a:rect l="l" t="t" r="r" b="b"/>
              <a:pathLst>
                <a:path w="2186" h="659" extrusionOk="0">
                  <a:moveTo>
                    <a:pt x="1" y="0"/>
                  </a:moveTo>
                  <a:lnTo>
                    <a:pt x="1" y="658"/>
                  </a:lnTo>
                  <a:lnTo>
                    <a:pt x="2186" y="658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661;p131">
              <a:extLst>
                <a:ext uri="{FF2B5EF4-FFF2-40B4-BE49-F238E27FC236}">
                  <a16:creationId xmlns:a16="http://schemas.microsoft.com/office/drawing/2014/main" id="{C227FF05-8F3E-4B09-B6AF-4DB6040C2A2F}"/>
                </a:ext>
              </a:extLst>
            </p:cNvPr>
            <p:cNvSpPr/>
            <p:nvPr/>
          </p:nvSpPr>
          <p:spPr>
            <a:xfrm>
              <a:off x="3574728" y="1731332"/>
              <a:ext cx="57240" cy="91700"/>
            </a:xfrm>
            <a:custGeom>
              <a:avLst/>
              <a:gdLst/>
              <a:ahLst/>
              <a:cxnLst/>
              <a:rect l="l" t="t" r="r" b="b"/>
              <a:pathLst>
                <a:path w="2186" h="3502" extrusionOk="0">
                  <a:moveTo>
                    <a:pt x="1" y="0"/>
                  </a:moveTo>
                  <a:lnTo>
                    <a:pt x="1" y="3282"/>
                  </a:lnTo>
                  <a:cubicBezTo>
                    <a:pt x="1" y="3406"/>
                    <a:pt x="96" y="3502"/>
                    <a:pt x="220" y="3502"/>
                  </a:cubicBezTo>
                  <a:lnTo>
                    <a:pt x="1088" y="3502"/>
                  </a:lnTo>
                  <a:cubicBezTo>
                    <a:pt x="1193" y="3502"/>
                    <a:pt x="1279" y="3435"/>
                    <a:pt x="1308" y="3339"/>
                  </a:cubicBezTo>
                  <a:lnTo>
                    <a:pt x="2186" y="0"/>
                  </a:lnTo>
                  <a:close/>
                </a:path>
              </a:pathLst>
            </a:custGeom>
            <a:solidFill>
              <a:srgbClr val="AC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662;p131">
              <a:extLst>
                <a:ext uri="{FF2B5EF4-FFF2-40B4-BE49-F238E27FC236}">
                  <a16:creationId xmlns:a16="http://schemas.microsoft.com/office/drawing/2014/main" id="{3BA62688-0404-41E9-98B9-CC649107B464}"/>
                </a:ext>
              </a:extLst>
            </p:cNvPr>
            <p:cNvSpPr/>
            <p:nvPr/>
          </p:nvSpPr>
          <p:spPr>
            <a:xfrm>
              <a:off x="3870514" y="1674118"/>
              <a:ext cx="32496" cy="11521"/>
            </a:xfrm>
            <a:custGeom>
              <a:avLst/>
              <a:gdLst/>
              <a:ahLst/>
              <a:cxnLst/>
              <a:rect l="l" t="t" r="r" b="b"/>
              <a:pathLst>
                <a:path w="1241" h="440" extrusionOk="0">
                  <a:moveTo>
                    <a:pt x="296" y="1"/>
                  </a:moveTo>
                  <a:cubicBezTo>
                    <a:pt x="0" y="1"/>
                    <a:pt x="0" y="440"/>
                    <a:pt x="296" y="440"/>
                  </a:cubicBezTo>
                  <a:lnTo>
                    <a:pt x="954" y="440"/>
                  </a:lnTo>
                  <a:cubicBezTo>
                    <a:pt x="1240" y="440"/>
                    <a:pt x="1240" y="1"/>
                    <a:pt x="954" y="1"/>
                  </a:cubicBezTo>
                  <a:close/>
                </a:path>
              </a:pathLst>
            </a:custGeom>
            <a:solidFill>
              <a:srgbClr val="C2C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663;p131">
              <a:extLst>
                <a:ext uri="{FF2B5EF4-FFF2-40B4-BE49-F238E27FC236}">
                  <a16:creationId xmlns:a16="http://schemas.microsoft.com/office/drawing/2014/main" id="{60F00E4C-82D7-4FB2-86DB-B41127691718}"/>
                </a:ext>
              </a:extLst>
            </p:cNvPr>
            <p:cNvSpPr/>
            <p:nvPr/>
          </p:nvSpPr>
          <p:spPr>
            <a:xfrm>
              <a:off x="3848781" y="1609493"/>
              <a:ext cx="27232" cy="23436"/>
            </a:xfrm>
            <a:custGeom>
              <a:avLst/>
              <a:gdLst/>
              <a:ahLst/>
              <a:cxnLst/>
              <a:rect l="l" t="t" r="r" b="b"/>
              <a:pathLst>
                <a:path w="1040" h="895" extrusionOk="0">
                  <a:moveTo>
                    <a:pt x="741" y="0"/>
                  </a:moveTo>
                  <a:cubicBezTo>
                    <a:pt x="695" y="0"/>
                    <a:pt x="646" y="17"/>
                    <a:pt x="601" y="55"/>
                  </a:cubicBezTo>
                  <a:lnTo>
                    <a:pt x="134" y="523"/>
                  </a:lnTo>
                  <a:cubicBezTo>
                    <a:pt x="0" y="656"/>
                    <a:pt x="96" y="885"/>
                    <a:pt x="286" y="895"/>
                  </a:cubicBezTo>
                  <a:cubicBezTo>
                    <a:pt x="353" y="895"/>
                    <a:pt x="401" y="866"/>
                    <a:pt x="449" y="828"/>
                  </a:cubicBezTo>
                  <a:lnTo>
                    <a:pt x="906" y="360"/>
                  </a:lnTo>
                  <a:cubicBezTo>
                    <a:pt x="1040" y="198"/>
                    <a:pt x="903" y="0"/>
                    <a:pt x="741" y="0"/>
                  </a:cubicBezTo>
                  <a:close/>
                </a:path>
              </a:pathLst>
            </a:custGeom>
            <a:solidFill>
              <a:srgbClr val="C2C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664;p131">
              <a:extLst>
                <a:ext uri="{FF2B5EF4-FFF2-40B4-BE49-F238E27FC236}">
                  <a16:creationId xmlns:a16="http://schemas.microsoft.com/office/drawing/2014/main" id="{E025AC1E-C0F0-4637-9041-A20C7A29318C}"/>
                </a:ext>
              </a:extLst>
            </p:cNvPr>
            <p:cNvSpPr/>
            <p:nvPr/>
          </p:nvSpPr>
          <p:spPr>
            <a:xfrm>
              <a:off x="3848231" y="1726618"/>
              <a:ext cx="27808" cy="23724"/>
            </a:xfrm>
            <a:custGeom>
              <a:avLst/>
              <a:gdLst/>
              <a:ahLst/>
              <a:cxnLst/>
              <a:rect l="l" t="t" r="r" b="b"/>
              <a:pathLst>
                <a:path w="1062" h="906" extrusionOk="0">
                  <a:moveTo>
                    <a:pt x="317" y="1"/>
                  </a:moveTo>
                  <a:cubicBezTo>
                    <a:pt x="146" y="1"/>
                    <a:pt x="0" y="219"/>
                    <a:pt x="155" y="381"/>
                  </a:cubicBezTo>
                  <a:lnTo>
                    <a:pt x="622" y="839"/>
                  </a:lnTo>
                  <a:cubicBezTo>
                    <a:pt x="660" y="886"/>
                    <a:pt x="718" y="905"/>
                    <a:pt x="775" y="905"/>
                  </a:cubicBezTo>
                  <a:cubicBezTo>
                    <a:pt x="966" y="905"/>
                    <a:pt x="1061" y="667"/>
                    <a:pt x="927" y="533"/>
                  </a:cubicBezTo>
                  <a:lnTo>
                    <a:pt x="470" y="66"/>
                  </a:lnTo>
                  <a:cubicBezTo>
                    <a:pt x="421" y="20"/>
                    <a:pt x="368" y="1"/>
                    <a:pt x="317" y="1"/>
                  </a:cubicBezTo>
                  <a:close/>
                </a:path>
              </a:pathLst>
            </a:custGeom>
            <a:solidFill>
              <a:srgbClr val="C2C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9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8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3" grpId="0" animBg="1"/>
    </p:bldLst>
  </p:timing>
</p:sld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7E17D9-BFB9-4C23-8D49-163B4B832D3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customXml/itemProps2.xml><?xml version="1.0" encoding="utf-8"?>
<ds:datastoreItem xmlns:ds="http://schemas.openxmlformats.org/officeDocument/2006/customXml" ds:itemID="{85605C17-BD4D-4314-AE88-E53028FFE0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875EAC-39CE-435C-B3C4-926BA99DB05A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غذائي تطبيقي</Template>
  <TotalTime>71</TotalTime>
  <Words>2046</Words>
  <Application>Microsoft Office PowerPoint</Application>
  <PresentationFormat>عرض على الشاشة (16:9)</PresentationFormat>
  <Paragraphs>593</Paragraphs>
  <Slides>28</Slides>
  <Notes>28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29" baseType="lpstr">
      <vt:lpstr>Online Learning Planner by Sildesgo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4</cp:revision>
  <dcterms:created xsi:type="dcterms:W3CDTF">2021-10-18T22:55:42Z</dcterms:created>
  <dcterms:modified xsi:type="dcterms:W3CDTF">2021-10-24T01:11:37Z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