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0" r:id="rId23"/>
    <p:sldId id="297" r:id="rId24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CFC328-26B7-4E30-9EE5-4551DD7E88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9D7897A-CAD0-4D15-8BCD-F81C72BB0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C2E0396-EDD2-4CA2-AA19-2AC60904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504169D-A069-41E3-8682-2E74FAEF9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148591-111A-4F2C-8A04-04D1FFBF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59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A627B2C-3341-4535-A810-12AB2424E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AF9461F-E049-4DAB-8AC8-09A7382F60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F8C960A-996F-4934-9662-5E80537F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1AF383E-D337-4B0C-B2BB-11CDCCB4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02380AA-567E-4F13-95FA-E9B80DCA0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9221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3F4965B-CDBC-42D4-9F90-D35778070B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C318EA-810D-4F68-942F-141BF9370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825AC90-D0A5-4EE9-926B-266C9712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A9770B6-0525-4042-8757-2E393BA7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3E99990-34F9-401A-BEB3-CA3992A7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4514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DF3658-F79F-4A27-8FBC-F39F3EDA4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86CEE9D-6607-4263-A04D-8A2238324A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220D7D-714E-4DCE-8B64-BC6AB14B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894BAB-FDB0-41C9-8897-D7169B713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3A49CE3-9F80-407C-9745-E0EE16B5B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664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8DBA27-B974-4085-8850-4632E350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2B21455-2E9A-4B2C-A348-661EEA613E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23238EF-7F74-4E27-8FB1-C09EBD25D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6951C1-B2BE-4850-A478-87F668526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473259B-CEBA-4964-BD7A-6987F6D1F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1531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D01D51-76A1-41F8-8BE9-F64EC4947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0AB3D83-7E0C-43AC-B448-5B89C5B2B2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6DC8A07-E2CF-4C0B-8544-010FDB16EB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2A8C17F-504D-459A-860E-F9A8F89F5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6F85422-4806-478B-8974-70C5605AC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2C1F14E-C04F-49C4-8333-B851C9156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9104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A17691-BAC5-4CE9-9C1D-B2DB804EB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B79BC8-3F2E-4ADE-B2B7-A220EDFEA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04115BD-C8E0-4B19-ACE3-9AB089852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B94DA1B6-DDD9-4119-9FE4-271F81121A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B96115B-A138-42C3-839A-3D0DB59386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C73971DF-7B98-4E4B-9A32-22BC76609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7D2A6F8-0EF8-4C37-8DCC-454F8B3B1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B645FB4-3B5B-48A9-9941-26A9F5FC9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7057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5E0D9E-660B-4B39-847C-E7F65AFFA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607836AC-3546-4AE8-9BA6-D003FE37D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8E8DF81C-FD69-48BB-8D4B-F93DDA67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E8CBE3E-F728-49CE-B612-3EA921203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7882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0033695A-A25A-4222-B79B-8B197180B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2F266DFE-7385-4524-A1A0-0A7365C68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7FC0A5F7-C7A4-4BBE-ADDE-FBEDFC1BF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309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76EEC0-CD3C-4E30-92D3-B6A35D739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D113166-5C75-42D5-858A-788D05976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7E0A555-1110-45EA-ADC0-1047EB9D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8F6082E-57C4-41FB-9701-214D8E8F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D50F7E4-B5B5-4BF0-BCA1-3A1C031D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F4AB40C-4192-4942-8EC3-F105A7B4C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9869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74B9D1-2AF5-4158-B63B-4AC1DC6E2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8B34488-3B74-4A0B-9355-E2C5B4D0E2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93C90DB-912F-4527-A030-CD46E2037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A1D48E0-7D72-4230-9DAB-4822AC56E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6B8065F7-E085-4285-BD14-3A8E10673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CF50B4AF-D363-4346-BFF4-F185E01DC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700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6F016EE-D6B9-49F8-A533-D539CB949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51A2756-F6A3-41B0-9051-DF84238FD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DAFCFE-56F0-4365-9680-0261BEBB6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CE920-AC2F-400D-A40F-3BEF8FBEF3D8}" type="datetimeFigureOut">
              <a:rPr lang="ar-SA" smtClean="0"/>
              <a:t>26/03/43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4C0FD33-645D-4AC1-92E9-96139725AC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D9094B6-E7C6-411C-9396-DE96446E3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24E0-2B4F-4B50-820F-02F4FCED4B0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216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الثلاثاء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1443/3/27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44048"/>
            <a:ext cx="3772679" cy="1058653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الحركة و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الاحساس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1239936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5B726A0-FBFD-4644-9939-ACB357ABA37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7" r="10241" b="25321"/>
          <a:stretch/>
        </p:blipFill>
        <p:spPr>
          <a:xfrm>
            <a:off x="1937238" y="1206501"/>
            <a:ext cx="8359729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793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AD01B4F-BFDD-49BD-8C92-692163A2853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1297" r="9462" b="25511"/>
          <a:stretch/>
        </p:blipFill>
        <p:spPr>
          <a:xfrm>
            <a:off x="1895032" y="1169370"/>
            <a:ext cx="8401935" cy="437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32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62B705-4150-434C-B2C0-5471C511A41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4" t="33539" r="10240" b="25702"/>
          <a:stretch/>
        </p:blipFill>
        <p:spPr>
          <a:xfrm>
            <a:off x="1901083" y="1206501"/>
            <a:ext cx="839588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71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4C02E05-84A7-4EC5-88FD-50724A7ECFA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6593" t="31297" r="7538" b="38661"/>
          <a:stretch/>
        </p:blipFill>
        <p:spPr>
          <a:xfrm>
            <a:off x="1871868" y="1206501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559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764503-EDF1-48EE-A204-DFE94FC998B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1298" r="8608" b="24940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830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EBC28E-97D1-405E-9A85-CF00305E1EF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28" t="33539" r="10841" b="25131"/>
          <a:stretch/>
        </p:blipFill>
        <p:spPr>
          <a:xfrm>
            <a:off x="1871867" y="1206501"/>
            <a:ext cx="8401935" cy="43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3766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F699487-F3C3-4F6D-8C89-D6C208CDF1CF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463" t="33539" r="10497" b="25131"/>
          <a:stretch/>
        </p:blipFill>
        <p:spPr>
          <a:xfrm>
            <a:off x="1850438" y="1158298"/>
            <a:ext cx="8446529" cy="437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8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DBCD702-FB76-42E5-8B48-506B776691D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9" t="33539" r="10241" b="23988"/>
          <a:stretch/>
        </p:blipFill>
        <p:spPr>
          <a:xfrm>
            <a:off x="1933209" y="1206501"/>
            <a:ext cx="8363758" cy="43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11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5E0CCF0-56F0-4F16-9331-42039A150B1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928" t="30973" r="8392" b="25322"/>
          <a:stretch/>
        </p:blipFill>
        <p:spPr>
          <a:xfrm>
            <a:off x="1871868" y="1158297"/>
            <a:ext cx="8401935" cy="435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36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1B423CE-9A13-46C6-BD72-91C88349598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1297" r="7538" b="25702"/>
          <a:stretch/>
        </p:blipFill>
        <p:spPr>
          <a:xfrm>
            <a:off x="1895032" y="1177258"/>
            <a:ext cx="847222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3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71F9E5-A7F2-45E0-9031-F4650F9650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1297" r="7538" b="25131"/>
          <a:stretch/>
        </p:blipFill>
        <p:spPr>
          <a:xfrm>
            <a:off x="1901470" y="1206501"/>
            <a:ext cx="839549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08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D5D7EBE-77F4-4A6F-8065-E61DC820198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29410" r="7538" b="27065"/>
          <a:stretch/>
        </p:blipFill>
        <p:spPr>
          <a:xfrm>
            <a:off x="1824744" y="1206502"/>
            <a:ext cx="846371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395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1A861A-4471-44D4-BB26-EEAA891334E5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037" t="29410" r="8392" b="27981"/>
          <a:stretch/>
        </p:blipFill>
        <p:spPr>
          <a:xfrm>
            <a:off x="1895032" y="1225031"/>
            <a:ext cx="8401935" cy="4312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14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5DF25D-96F0-4E7D-8E9A-61FBC30D36A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500" t="27981" r="7538" b="27981"/>
          <a:stretch/>
        </p:blipFill>
        <p:spPr>
          <a:xfrm>
            <a:off x="1850438" y="1206501"/>
            <a:ext cx="8434067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47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478" y="2549720"/>
            <a:ext cx="3145893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63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005806-3643-4867-8FFF-DE347DDF0DC9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3539" r="8393" b="25131"/>
          <a:stretch/>
        </p:blipFill>
        <p:spPr>
          <a:xfrm>
            <a:off x="1913801" y="1206502"/>
            <a:ext cx="842521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73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6501A11-ED67-4208-8808-DC42A20CD923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8" t="35061" r="8606" b="25703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12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E1D5411-B5E8-4748-90F3-733653173B6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3538" r="10427" b="25703"/>
          <a:stretch/>
        </p:blipFill>
        <p:spPr>
          <a:xfrm>
            <a:off x="1953397" y="1226026"/>
            <a:ext cx="83435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5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0A96BC8-0610-4FB6-AE4E-2CE9FBE5291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357" t="30535" r="10427" b="25321"/>
          <a:stretch/>
        </p:blipFill>
        <p:spPr>
          <a:xfrm>
            <a:off x="1924467" y="1206501"/>
            <a:ext cx="83724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5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86EAF7-52A8-4A1F-AAE2-BC54E35CFB32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250" t="33538" r="10497" b="25512"/>
          <a:stretch/>
        </p:blipFill>
        <p:spPr>
          <a:xfrm>
            <a:off x="1867738" y="1206502"/>
            <a:ext cx="84292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47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7A2D897-3154-4985-8EB2-65378FE7C98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0821" t="31297" r="10497" b="25702"/>
          <a:stretch/>
        </p:blipFill>
        <p:spPr>
          <a:xfrm>
            <a:off x="1909161" y="1206501"/>
            <a:ext cx="838780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689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FDFDFB0-F263-4241-8743-E215FB091E76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41143" t="33539" r="10241" b="24940"/>
          <a:stretch/>
        </p:blipFill>
        <p:spPr>
          <a:xfrm>
            <a:off x="1901081" y="1206501"/>
            <a:ext cx="839588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65591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399</Words>
  <Application>Microsoft Office PowerPoint</Application>
  <PresentationFormat>شاشة عريضة</PresentationFormat>
  <Paragraphs>287</Paragraphs>
  <Slides>23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23</vt:i4>
      </vt:variant>
    </vt:vector>
  </HeadingPairs>
  <TitlesOfParts>
    <vt:vector size="29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2</cp:revision>
  <dcterms:created xsi:type="dcterms:W3CDTF">2021-11-01T07:12:53Z</dcterms:created>
  <dcterms:modified xsi:type="dcterms:W3CDTF">2021-11-01T08:35:07Z</dcterms:modified>
</cp:coreProperties>
</file>