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307" r:id="rId2"/>
    <p:sldId id="333" r:id="rId3"/>
    <p:sldId id="338" r:id="rId4"/>
    <p:sldId id="310" r:id="rId5"/>
    <p:sldId id="323" r:id="rId6"/>
    <p:sldId id="324" r:id="rId7"/>
    <p:sldId id="325" r:id="rId8"/>
    <p:sldId id="326" r:id="rId9"/>
    <p:sldId id="321" r:id="rId10"/>
    <p:sldId id="322" r:id="rId11"/>
    <p:sldId id="327" r:id="rId12"/>
    <p:sldId id="328" r:id="rId13"/>
    <p:sldId id="330" r:id="rId14"/>
    <p:sldId id="329" r:id="rId15"/>
    <p:sldId id="332" r:id="rId16"/>
    <p:sldId id="331" r:id="rId17"/>
    <p:sldId id="308" r:id="rId18"/>
    <p:sldId id="312" r:id="rId19"/>
    <p:sldId id="309" r:id="rId20"/>
    <p:sldId id="334" r:id="rId21"/>
    <p:sldId id="335" r:id="rId22"/>
    <p:sldId id="336" r:id="rId23"/>
    <p:sldId id="337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Calibri Light" panose="020F0302020204030204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39A"/>
    <a:srgbClr val="027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4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26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380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608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87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233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938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68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69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375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8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12CEF8-5004-F4E9-3AB9-E2BE00A74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7" b="11594"/>
          <a:stretch/>
        </p:blipFill>
        <p:spPr>
          <a:xfrm>
            <a:off x="1808622" y="775252"/>
            <a:ext cx="6092987" cy="56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6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7E1D7CB-37E8-7174-07FD-54E25CF66BF4}"/>
              </a:ext>
            </a:extLst>
          </p:cNvPr>
          <p:cNvSpPr/>
          <p:nvPr/>
        </p:nvSpPr>
        <p:spPr>
          <a:xfrm>
            <a:off x="844826" y="5118653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Computer games is the 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most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exciting.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1E10857-E573-B9EE-B001-2D6AF11A5F7D}"/>
              </a:ext>
            </a:extLst>
          </p:cNvPr>
          <p:cNvSpPr/>
          <p:nvPr/>
        </p:nvSpPr>
        <p:spPr>
          <a:xfrm>
            <a:off x="945861" y="4124739"/>
            <a:ext cx="2007704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latin typeface="Comic Sans MS" panose="030F0702030302020204" pitchFamily="66" charset="0"/>
              </a:rPr>
              <a:t>Exciting</a:t>
            </a:r>
            <a:r>
              <a:rPr lang="en-MY" sz="1600" dirty="0">
                <a:latin typeface="Comic Sans MS" panose="030F0702030302020204" pitchFamily="66" charset="0"/>
              </a:rPr>
              <a:t> </a:t>
            </a:r>
            <a:endParaRPr lang="ar-SA" sz="16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carolynnyoe | Girls cartoon art, Character design animation, Cute cartoon  images">
            <a:extLst>
              <a:ext uri="{FF2B5EF4-FFF2-40B4-BE49-F238E27FC236}">
                <a16:creationId xmlns:a16="http://schemas.microsoft.com/office/drawing/2014/main" id="{6852EDF4-7E6E-4980-2872-6A8D1C6B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82" y="233568"/>
            <a:ext cx="2763079" cy="27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وسيلة الشرح: سهم إلى الأعلى 9">
            <a:extLst>
              <a:ext uri="{FF2B5EF4-FFF2-40B4-BE49-F238E27FC236}">
                <a16:creationId xmlns:a16="http://schemas.microsoft.com/office/drawing/2014/main" id="{3C7CDD31-6BCB-97D4-DB55-8C413E8BC5A5}"/>
              </a:ext>
            </a:extLst>
          </p:cNvPr>
          <p:cNvSpPr/>
          <p:nvPr/>
        </p:nvSpPr>
        <p:spPr>
          <a:xfrm>
            <a:off x="6858232" y="2753139"/>
            <a:ext cx="2165729" cy="914400"/>
          </a:xfrm>
          <a:prstGeom prst="upArrow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Painting 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B3DE10F-DCD0-F471-3B29-52DD4F493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00"/>
          <a:stretch/>
        </p:blipFill>
        <p:spPr>
          <a:xfrm>
            <a:off x="120039" y="117047"/>
            <a:ext cx="3439176" cy="355049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2E8355F-C712-D93C-88D0-D25DBADE1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28"/>
          <a:stretch/>
        </p:blipFill>
        <p:spPr>
          <a:xfrm>
            <a:off x="3143118" y="209512"/>
            <a:ext cx="3172145" cy="34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F306AC8-E489-21BD-7D4E-7FEA1E94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6" y="436498"/>
            <a:ext cx="4253278" cy="29925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36CDC32-6629-5215-A963-C3DABB49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798" y="436498"/>
            <a:ext cx="3863088" cy="2992502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B9F9D05-7EDA-BE64-2097-E1CFD0B7BA0A}"/>
              </a:ext>
            </a:extLst>
          </p:cNvPr>
          <p:cNvGrpSpPr/>
          <p:nvPr/>
        </p:nvGrpSpPr>
        <p:grpSpPr>
          <a:xfrm>
            <a:off x="968706" y="3161489"/>
            <a:ext cx="7630545" cy="1181911"/>
            <a:chOff x="968706" y="3289851"/>
            <a:chExt cx="7515289" cy="1053549"/>
          </a:xfrm>
        </p:grpSpPr>
        <p:sp>
          <p:nvSpPr>
            <p:cNvPr id="7" name="وسيلة الشرح: سهم إلى الأعلى 6">
              <a:extLst>
                <a:ext uri="{FF2B5EF4-FFF2-40B4-BE49-F238E27FC236}">
                  <a16:creationId xmlns:a16="http://schemas.microsoft.com/office/drawing/2014/main" id="{507CF833-82EA-F514-2FF5-A63972A0EA1A}"/>
                </a:ext>
              </a:extLst>
            </p:cNvPr>
            <p:cNvSpPr/>
            <p:nvPr/>
          </p:nvSpPr>
          <p:spPr>
            <a:xfrm>
              <a:off x="968706" y="3289851"/>
              <a:ext cx="2803296" cy="914400"/>
            </a:xfrm>
            <a:prstGeom prst="upArrowCallou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MY" sz="2800" b="1" dirty="0">
                  <a:latin typeface="Comic Sans MS" panose="030F0702030302020204" pitchFamily="66" charset="0"/>
                </a:rPr>
                <a:t>Snowboard </a:t>
              </a:r>
              <a:endParaRPr lang="ar-SA" sz="28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وسيلة الشرح: سهم إلى الأعلى 7">
              <a:extLst>
                <a:ext uri="{FF2B5EF4-FFF2-40B4-BE49-F238E27FC236}">
                  <a16:creationId xmlns:a16="http://schemas.microsoft.com/office/drawing/2014/main" id="{C6C7C2D0-019F-C0DD-F25B-DA147032D2AD}"/>
                </a:ext>
              </a:extLst>
            </p:cNvPr>
            <p:cNvSpPr/>
            <p:nvPr/>
          </p:nvSpPr>
          <p:spPr>
            <a:xfrm>
              <a:off x="5680699" y="3429000"/>
              <a:ext cx="2803296" cy="914400"/>
            </a:xfrm>
            <a:prstGeom prst="upArrowCallou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MY" sz="2800" b="1" dirty="0">
                  <a:latin typeface="Comic Sans MS" panose="030F0702030302020204" pitchFamily="66" charset="0"/>
                </a:rPr>
                <a:t>golf</a:t>
              </a:r>
              <a:endParaRPr lang="ar-SA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52C54ED8-CDD9-8B49-5FE5-20D61AC51CA0}"/>
              </a:ext>
            </a:extLst>
          </p:cNvPr>
          <p:cNvSpPr/>
          <p:nvPr/>
        </p:nvSpPr>
        <p:spPr>
          <a:xfrm>
            <a:off x="3826858" y="743358"/>
            <a:ext cx="2038495" cy="102580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Boring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305ACE6-7159-1450-AA54-A2BA64FB39DA}"/>
              </a:ext>
            </a:extLst>
          </p:cNvPr>
          <p:cNvSpPr/>
          <p:nvPr/>
        </p:nvSpPr>
        <p:spPr>
          <a:xfrm>
            <a:off x="844825" y="4966073"/>
            <a:ext cx="7887873" cy="1404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Golf  is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more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boring </a:t>
            </a:r>
            <a:r>
              <a:rPr lang="en-MY" sz="2800" b="1" dirty="0">
                <a:latin typeface="Comic Sans MS" panose="030F0702030302020204" pitchFamily="66" charset="0"/>
              </a:rPr>
              <a:t>than snowboard.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F306AC8-E489-21BD-7D4E-7FEA1E94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" y="357396"/>
            <a:ext cx="3335050" cy="23464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36CDC32-6629-5215-A963-C3DABB49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798" y="436498"/>
            <a:ext cx="3863088" cy="2992502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B9F9D05-7EDA-BE64-2097-E1CFD0B7BA0A}"/>
              </a:ext>
            </a:extLst>
          </p:cNvPr>
          <p:cNvGrpSpPr/>
          <p:nvPr/>
        </p:nvGrpSpPr>
        <p:grpSpPr>
          <a:xfrm>
            <a:off x="301114" y="2512313"/>
            <a:ext cx="8319384" cy="1075489"/>
            <a:chOff x="92113" y="2298236"/>
            <a:chExt cx="10923910" cy="1371600"/>
          </a:xfrm>
        </p:grpSpPr>
        <p:sp>
          <p:nvSpPr>
            <p:cNvPr id="7" name="وسيلة الشرح: سهم إلى الأعلى 6">
              <a:extLst>
                <a:ext uri="{FF2B5EF4-FFF2-40B4-BE49-F238E27FC236}">
                  <a16:creationId xmlns:a16="http://schemas.microsoft.com/office/drawing/2014/main" id="{507CF833-82EA-F514-2FF5-A63972A0EA1A}"/>
                </a:ext>
              </a:extLst>
            </p:cNvPr>
            <p:cNvSpPr/>
            <p:nvPr/>
          </p:nvSpPr>
          <p:spPr>
            <a:xfrm>
              <a:off x="92113" y="2298236"/>
              <a:ext cx="2803296" cy="914401"/>
            </a:xfrm>
            <a:prstGeom prst="upArrowCallout">
              <a:avLst>
                <a:gd name="adj1" fmla="val 50000"/>
                <a:gd name="adj2" fmla="val 25000"/>
                <a:gd name="adj3" fmla="val 25000"/>
                <a:gd name="adj4" fmla="val 6497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MY" sz="2800" b="1" dirty="0">
                  <a:latin typeface="Comic Sans MS" panose="030F0702030302020204" pitchFamily="66" charset="0"/>
                </a:rPr>
                <a:t>Snowboard </a:t>
              </a:r>
              <a:endParaRPr lang="ar-SA" sz="28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وسيلة الشرح: سهم إلى الأعلى 7">
              <a:extLst>
                <a:ext uri="{FF2B5EF4-FFF2-40B4-BE49-F238E27FC236}">
                  <a16:creationId xmlns:a16="http://schemas.microsoft.com/office/drawing/2014/main" id="{C6C7C2D0-019F-C0DD-F25B-DA147032D2AD}"/>
                </a:ext>
              </a:extLst>
            </p:cNvPr>
            <p:cNvSpPr/>
            <p:nvPr/>
          </p:nvSpPr>
          <p:spPr>
            <a:xfrm>
              <a:off x="8212727" y="2755436"/>
              <a:ext cx="2803296" cy="914400"/>
            </a:xfrm>
            <a:prstGeom prst="upArrowCallou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MY" sz="2800" b="1" dirty="0">
                  <a:latin typeface="Comic Sans MS" panose="030F0702030302020204" pitchFamily="66" charset="0"/>
                </a:rPr>
                <a:t>golf</a:t>
              </a:r>
              <a:endParaRPr lang="ar-SA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52C54ED8-CDD9-8B49-5FE5-20D61AC51CA0}"/>
              </a:ext>
            </a:extLst>
          </p:cNvPr>
          <p:cNvSpPr/>
          <p:nvPr/>
        </p:nvSpPr>
        <p:spPr>
          <a:xfrm>
            <a:off x="3197656" y="175984"/>
            <a:ext cx="2007704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Boring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305ACE6-7159-1450-AA54-A2BA64FB39DA}"/>
              </a:ext>
            </a:extLst>
          </p:cNvPr>
          <p:cNvSpPr/>
          <p:nvPr/>
        </p:nvSpPr>
        <p:spPr>
          <a:xfrm>
            <a:off x="844826" y="5118653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Golf  is the 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most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boring.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4025F51-082F-B6B9-F433-03602066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425" y="1547273"/>
            <a:ext cx="3163128" cy="3163128"/>
          </a:xfrm>
          <a:prstGeom prst="rect">
            <a:avLst/>
          </a:prstGeom>
        </p:spPr>
      </p:pic>
      <p:sp>
        <p:nvSpPr>
          <p:cNvPr id="6" name="وسيلة الشرح: سهم إلى الأعلى 5">
            <a:extLst>
              <a:ext uri="{FF2B5EF4-FFF2-40B4-BE49-F238E27FC236}">
                <a16:creationId xmlns:a16="http://schemas.microsoft.com/office/drawing/2014/main" id="{2AB6D405-8F73-C7E3-1FB1-16B73B4D3729}"/>
              </a:ext>
            </a:extLst>
          </p:cNvPr>
          <p:cNvSpPr/>
          <p:nvPr/>
        </p:nvSpPr>
        <p:spPr>
          <a:xfrm>
            <a:off x="3661730" y="4105887"/>
            <a:ext cx="2134922" cy="716993"/>
          </a:xfrm>
          <a:prstGeom prst="up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Ski 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95F2FAA-CB79-506D-AE47-80706C7A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52" y="342327"/>
            <a:ext cx="4085380" cy="3324789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C45D389-E256-B3EC-0AFC-309B492CF9DC}"/>
              </a:ext>
            </a:extLst>
          </p:cNvPr>
          <p:cNvSpPr/>
          <p:nvPr/>
        </p:nvSpPr>
        <p:spPr>
          <a:xfrm>
            <a:off x="687635" y="4035584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Bungee jumping  is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more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dangerous </a:t>
            </a:r>
            <a:r>
              <a:rPr lang="en-MY" sz="2800" b="1" dirty="0">
                <a:latin typeface="Comic Sans MS" panose="030F0702030302020204" pitchFamily="66" charset="0"/>
              </a:rPr>
              <a:t>than tennis.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64D07B2-9F75-11E8-83D0-61939B91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31"/>
            <a:ext cx="3952557" cy="2964418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6BD6D8C-2530-41AE-E6DA-413FBBECCBAF}"/>
              </a:ext>
            </a:extLst>
          </p:cNvPr>
          <p:cNvSpPr/>
          <p:nvPr/>
        </p:nvSpPr>
        <p:spPr>
          <a:xfrm>
            <a:off x="3377733" y="2975861"/>
            <a:ext cx="3013339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Dangerous 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95F2FAA-CB79-506D-AE47-80706C7A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88" y="322872"/>
            <a:ext cx="4085380" cy="3324789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C45D389-E256-B3EC-0AFC-309B492CF9DC}"/>
              </a:ext>
            </a:extLst>
          </p:cNvPr>
          <p:cNvSpPr/>
          <p:nvPr/>
        </p:nvSpPr>
        <p:spPr>
          <a:xfrm>
            <a:off x="836523" y="5357488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Bungee jumping  is the 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most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dangerous.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29C4BCC-6176-57D2-396B-0AD017B35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40" y="2634166"/>
            <a:ext cx="3631096" cy="27233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64D07B2-9F75-11E8-83D0-61939B918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331"/>
            <a:ext cx="3952557" cy="2964418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14DB5E10-95CC-CEA7-B5B7-3E94E7DB9EB4}"/>
              </a:ext>
            </a:extLst>
          </p:cNvPr>
          <p:cNvSpPr/>
          <p:nvPr/>
        </p:nvSpPr>
        <p:spPr>
          <a:xfrm>
            <a:off x="219031" y="3429000"/>
            <a:ext cx="2932731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Dangerous 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7DF2E60-7797-43D7-34F9-5CD62D4DD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7" r="15478"/>
          <a:stretch/>
        </p:blipFill>
        <p:spPr>
          <a:xfrm>
            <a:off x="4948004" y="182482"/>
            <a:ext cx="3351170" cy="38528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695D3D-B9D5-49FB-3F16-D32D27AD9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9" b="90222" l="10000" r="90000">
                        <a14:foregroundMark x1="71500" y1="9556" x2="44833" y2="14000"/>
                        <a14:foregroundMark x1="32167" y1="18444" x2="32167" y2="18444"/>
                        <a14:foregroundMark x1="32000" y1="18444" x2="51167" y2="20000"/>
                        <a14:foregroundMark x1="34500" y1="10889" x2="47500" y2="10667"/>
                        <a14:foregroundMark x1="47500" y1="10667" x2="59167" y2="11111"/>
                        <a14:foregroundMark x1="39500" y1="12667" x2="71667" y2="14889"/>
                        <a14:foregroundMark x1="71667" y1="14889" x2="57167" y2="19333"/>
                        <a14:foregroundMark x1="68500" y1="8222" x2="45500" y2="7111"/>
                        <a14:foregroundMark x1="32167" y1="6889" x2="30000" y2="15556"/>
                        <a14:foregroundMark x1="34167" y1="13778" x2="40167" y2="14444"/>
                        <a14:foregroundMark x1="16333" y1="71111" x2="23500" y2="88000"/>
                        <a14:foregroundMark x1="23500" y1="88000" x2="48500" y2="87778"/>
                        <a14:foregroundMark x1="48500" y1="87778" x2="68667" y2="90222"/>
                        <a14:foregroundMark x1="68667" y1="90222" x2="78833" y2="82444"/>
                        <a14:foregroundMark x1="78833" y1="82444" x2="78833" y2="82222"/>
                        <a14:foregroundMark x1="56333" y1="18222" x2="38333" y2="16000"/>
                        <a14:foregroundMark x1="38333" y1="16000" x2="30833" y2="10889"/>
                        <a14:foregroundMark x1="28333" y1="13333" x2="28333" y2="13333"/>
                        <a14:foregroundMark x1="28333" y1="13333" x2="30000" y2="18444"/>
                        <a14:foregroundMark x1="28667" y1="9556" x2="40500" y2="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971" y="182482"/>
            <a:ext cx="4572396" cy="342929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0B8917A-6015-A68C-3B93-32D97B0A1FC7}"/>
              </a:ext>
            </a:extLst>
          </p:cNvPr>
          <p:cNvSpPr/>
          <p:nvPr/>
        </p:nvSpPr>
        <p:spPr>
          <a:xfrm>
            <a:off x="955793" y="4661749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/>
              <a:t>Hang gliding is the 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more</a:t>
            </a:r>
            <a:r>
              <a:rPr lang="en-MY" sz="2800" b="1" dirty="0"/>
              <a:t> </a:t>
            </a:r>
            <a:r>
              <a:rPr lang="en-MY" sz="2800" b="1" dirty="0">
                <a:highlight>
                  <a:srgbClr val="800080"/>
                </a:highlight>
              </a:rPr>
              <a:t>difficult  than </a:t>
            </a:r>
            <a:r>
              <a:rPr lang="en-MY" sz="2800" b="1" dirty="0"/>
              <a:t>football.</a:t>
            </a:r>
            <a:endParaRPr lang="ar-SA" sz="2800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AF8E59ED-03EB-63FE-5EEF-10533EF2DB41}"/>
              </a:ext>
            </a:extLst>
          </p:cNvPr>
          <p:cNvSpPr/>
          <p:nvPr/>
        </p:nvSpPr>
        <p:spPr>
          <a:xfrm>
            <a:off x="219031" y="3429000"/>
            <a:ext cx="2686309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/>
              <a:t>Difficult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09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AC8A8FA-F4E6-6825-64F3-E1E50136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2" r="14599"/>
          <a:stretch/>
        </p:blipFill>
        <p:spPr>
          <a:xfrm>
            <a:off x="6092687" y="0"/>
            <a:ext cx="2912165" cy="30637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7DF2E60-7797-43D7-34F9-5CD62D4DD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7" r="15478"/>
          <a:stretch/>
        </p:blipFill>
        <p:spPr>
          <a:xfrm>
            <a:off x="3538330" y="2338031"/>
            <a:ext cx="2723322" cy="31309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695D3D-B9D5-49FB-3F16-D32D27AD9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89" b="90222" l="10000" r="90000">
                        <a14:foregroundMark x1="71500" y1="9556" x2="44833" y2="14000"/>
                        <a14:foregroundMark x1="32167" y1="18444" x2="32167" y2="18444"/>
                        <a14:foregroundMark x1="32000" y1="18444" x2="51167" y2="20000"/>
                        <a14:foregroundMark x1="34500" y1="10889" x2="47500" y2="10667"/>
                        <a14:foregroundMark x1="47500" y1="10667" x2="59167" y2="11111"/>
                        <a14:foregroundMark x1="39500" y1="12667" x2="71667" y2="14889"/>
                        <a14:foregroundMark x1="71667" y1="14889" x2="57167" y2="19333"/>
                        <a14:foregroundMark x1="68500" y1="8222" x2="45500" y2="7111"/>
                        <a14:foregroundMark x1="32167" y1="6889" x2="30000" y2="15556"/>
                        <a14:foregroundMark x1="34167" y1="13778" x2="40167" y2="14444"/>
                        <a14:foregroundMark x1="16333" y1="71111" x2="23500" y2="88000"/>
                        <a14:foregroundMark x1="23500" y1="88000" x2="48500" y2="87778"/>
                        <a14:foregroundMark x1="48500" y1="87778" x2="68667" y2="90222"/>
                        <a14:foregroundMark x1="68667" y1="90222" x2="78833" y2="82444"/>
                        <a14:foregroundMark x1="78833" y1="82444" x2="78833" y2="82222"/>
                        <a14:foregroundMark x1="56333" y1="18222" x2="38333" y2="16000"/>
                        <a14:foregroundMark x1="38333" y1="16000" x2="30833" y2="10889"/>
                        <a14:foregroundMark x1="28333" y1="13333" x2="28333" y2="13333"/>
                        <a14:foregroundMark x1="28333" y1="13333" x2="30000" y2="18444"/>
                        <a14:foregroundMark x1="28667" y1="9556" x2="40500" y2="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971" y="182482"/>
            <a:ext cx="4572396" cy="342929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0B8917A-6015-A68C-3B93-32D97B0A1FC7}"/>
              </a:ext>
            </a:extLst>
          </p:cNvPr>
          <p:cNvSpPr/>
          <p:nvPr/>
        </p:nvSpPr>
        <p:spPr>
          <a:xfrm>
            <a:off x="836523" y="5357488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Hang gliding is the  </a:t>
            </a:r>
            <a:r>
              <a:rPr lang="en-MY" sz="2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most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difficult 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AF8E59ED-03EB-63FE-5EEF-10533EF2DB41}"/>
              </a:ext>
            </a:extLst>
          </p:cNvPr>
          <p:cNvSpPr/>
          <p:nvPr/>
        </p:nvSpPr>
        <p:spPr>
          <a:xfrm>
            <a:off x="219031" y="3429000"/>
            <a:ext cx="2686309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Difficult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3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072297-999C-8F35-5631-686EA1D6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We Can 5 (2021) SB_CD 1_32">
            <a:hlinkClick r:id="" action="ppaction://media"/>
            <a:extLst>
              <a:ext uri="{FF2B5EF4-FFF2-40B4-BE49-F238E27FC236}">
                <a16:creationId xmlns:a16="http://schemas.microsoft.com/office/drawing/2014/main" id="{7CB9C2E9-38A3-FCC1-F5D3-BD9652AFD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0520" y="1470991"/>
            <a:ext cx="928757" cy="9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18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5A44117-8A39-DE20-3513-2917E285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We Can 5 (2021) SB_CD 1_33">
            <a:hlinkClick r:id="" action="ppaction://media"/>
            <a:extLst>
              <a:ext uri="{FF2B5EF4-FFF2-40B4-BE49-F238E27FC236}">
                <a16:creationId xmlns:a16="http://schemas.microsoft.com/office/drawing/2014/main" id="{C8876B8D-8494-9371-33CC-98A9FC2E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1009" y="387626"/>
            <a:ext cx="1435652" cy="14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4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89C8B5-257E-FDD2-C3EE-3A79EBC7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1" y="1272209"/>
            <a:ext cx="8726557" cy="448368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51F6DF2B-8976-CA68-A4AD-0AB76C429CCE}"/>
              </a:ext>
            </a:extLst>
          </p:cNvPr>
          <p:cNvSpPr/>
          <p:nvPr/>
        </p:nvSpPr>
        <p:spPr>
          <a:xfrm>
            <a:off x="7633252" y="2206486"/>
            <a:ext cx="586409" cy="6062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0C2689F-197C-0526-0E28-B4B91B24E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533" y="3193982"/>
            <a:ext cx="621846" cy="6401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9330AE1-F420-0C6E-5D15-C418599F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52" y="3834802"/>
            <a:ext cx="621846" cy="6401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3E2AA5-2713-6CF1-DFED-6DF6714B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928" y="4474937"/>
            <a:ext cx="621846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A1A851-1162-9D4D-E697-0A31894E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37930"/>
            <a:ext cx="8338930" cy="61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4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7BDBE9F-7D48-3485-D4B4-1C8B20BD6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42"/>
          <a:stretch/>
        </p:blipFill>
        <p:spPr>
          <a:xfrm>
            <a:off x="1370770" y="266548"/>
            <a:ext cx="6402459" cy="6324904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2A2B469-9C0D-99B8-AD71-F24E18BB20F2}"/>
              </a:ext>
            </a:extLst>
          </p:cNvPr>
          <p:cNvSpPr/>
          <p:nvPr/>
        </p:nvSpPr>
        <p:spPr>
          <a:xfrm>
            <a:off x="-477485" y="538923"/>
            <a:ext cx="4229314" cy="9581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Workbook pages:</a:t>
            </a:r>
          </a:p>
          <a:p>
            <a:pPr algn="ctr"/>
            <a:r>
              <a:rPr lang="en-MY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159-160 (1-2)</a:t>
            </a: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FBE72B-4B9F-9C37-F25C-780A82F53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2" t="22425" r="25851" b="37423"/>
          <a:stretch/>
        </p:blipFill>
        <p:spPr>
          <a:xfrm>
            <a:off x="432881" y="753894"/>
            <a:ext cx="8278238" cy="5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313DCA3-F76B-CF83-8858-82DD70EB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2" t="35783" r="25851" b="19835"/>
          <a:stretch/>
        </p:blipFill>
        <p:spPr>
          <a:xfrm>
            <a:off x="496110" y="831715"/>
            <a:ext cx="8151779" cy="5194570"/>
          </a:xfrm>
          <a:prstGeom prst="rect">
            <a:avLst/>
          </a:prstGeom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B96E80DC-5705-AE09-EC07-3291E02EDBC0}"/>
              </a:ext>
            </a:extLst>
          </p:cNvPr>
          <p:cNvCxnSpPr/>
          <p:nvPr/>
        </p:nvCxnSpPr>
        <p:spPr>
          <a:xfrm>
            <a:off x="2714017" y="1595336"/>
            <a:ext cx="603115" cy="7879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B53202D3-1CB9-626D-CF49-2529B75EC760}"/>
              </a:ext>
            </a:extLst>
          </p:cNvPr>
          <p:cNvCxnSpPr>
            <a:cxnSpLocks/>
          </p:cNvCxnSpPr>
          <p:nvPr/>
        </p:nvCxnSpPr>
        <p:spPr>
          <a:xfrm>
            <a:off x="2714017" y="2149813"/>
            <a:ext cx="690664" cy="108949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B746516C-9880-D9D5-E188-A60159727E02}"/>
              </a:ext>
            </a:extLst>
          </p:cNvPr>
          <p:cNvCxnSpPr>
            <a:cxnSpLocks/>
          </p:cNvCxnSpPr>
          <p:nvPr/>
        </p:nvCxnSpPr>
        <p:spPr>
          <a:xfrm flipV="1">
            <a:off x="2670242" y="1595336"/>
            <a:ext cx="778214" cy="93385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EDB035AD-221D-0FBD-3AB2-44DE62366CB0}"/>
              </a:ext>
            </a:extLst>
          </p:cNvPr>
          <p:cNvCxnSpPr>
            <a:cxnSpLocks/>
          </p:cNvCxnSpPr>
          <p:nvPr/>
        </p:nvCxnSpPr>
        <p:spPr>
          <a:xfrm flipV="1">
            <a:off x="2500009" y="1989306"/>
            <a:ext cx="904672" cy="9338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988DD9C3-39D3-7549-44A4-5ABEB6C5198F}"/>
              </a:ext>
            </a:extLst>
          </p:cNvPr>
          <p:cNvCxnSpPr>
            <a:cxnSpLocks/>
          </p:cNvCxnSpPr>
          <p:nvPr/>
        </p:nvCxnSpPr>
        <p:spPr>
          <a:xfrm flipV="1">
            <a:off x="2402732" y="2850205"/>
            <a:ext cx="914400" cy="442608"/>
          </a:xfrm>
          <a:prstGeom prst="straightConnector1">
            <a:avLst/>
          </a:prstGeom>
          <a:ln w="57150">
            <a:solidFill>
              <a:srgbClr val="F46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59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0397CF9-6EE8-D89F-FF20-84748D055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12458" r="27553" b="7542"/>
          <a:stretch/>
        </p:blipFill>
        <p:spPr>
          <a:xfrm>
            <a:off x="904672" y="145915"/>
            <a:ext cx="7714033" cy="650974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9002F0E-0999-54DE-96B3-FDF29A3D9254}"/>
              </a:ext>
            </a:extLst>
          </p:cNvPr>
          <p:cNvSpPr txBox="1"/>
          <p:nvPr/>
        </p:nvSpPr>
        <p:spPr>
          <a:xfrm>
            <a:off x="2013626" y="157117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Traditional 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572E0BD-6ABD-0DEF-1309-B154EE612A2C}"/>
              </a:ext>
            </a:extLst>
          </p:cNvPr>
          <p:cNvSpPr txBox="1"/>
          <p:nvPr/>
        </p:nvSpPr>
        <p:spPr>
          <a:xfrm>
            <a:off x="3574915" y="19161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popular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7F18ACC-0912-B112-5FCC-982E6456FC9F}"/>
              </a:ext>
            </a:extLst>
          </p:cNvPr>
          <p:cNvSpPr txBox="1"/>
          <p:nvPr/>
        </p:nvSpPr>
        <p:spPr>
          <a:xfrm>
            <a:off x="5136204" y="225027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have falcons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282E1A0-394D-4527-FE1D-AD81FC896366}"/>
              </a:ext>
            </a:extLst>
          </p:cNvPr>
          <p:cNvSpPr txBox="1"/>
          <p:nvPr/>
        </p:nvSpPr>
        <p:spPr>
          <a:xfrm>
            <a:off x="2898842" y="3046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very strong birds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5126B6-7B23-F39A-324B-7F9D8F9BD9ED}"/>
              </a:ext>
            </a:extLst>
          </p:cNvPr>
          <p:cNvSpPr txBox="1"/>
          <p:nvPr/>
        </p:nvSpPr>
        <p:spPr>
          <a:xfrm>
            <a:off x="1809343" y="349004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fly fast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B1A0182-F106-03B4-0B93-0E228816CB5F}"/>
              </a:ext>
            </a:extLst>
          </p:cNvPr>
          <p:cNvSpPr txBox="1"/>
          <p:nvPr/>
        </p:nvSpPr>
        <p:spPr>
          <a:xfrm>
            <a:off x="4572000" y="38451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can spot animals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A76F714-B81C-C22C-2F02-8FFA744CB044}"/>
              </a:ext>
            </a:extLst>
          </p:cNvPr>
          <p:cNvSpPr txBox="1"/>
          <p:nvPr/>
        </p:nvSpPr>
        <p:spPr>
          <a:xfrm>
            <a:off x="5476240" y="41793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very sharp talons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34E111C-14E4-5510-62A5-BDEF192C3A0C}"/>
              </a:ext>
            </a:extLst>
          </p:cNvPr>
          <p:cNvSpPr txBox="1"/>
          <p:nvPr/>
        </p:nvSpPr>
        <p:spPr>
          <a:xfrm>
            <a:off x="1463040" y="49153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amazing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We Can 5 (2021) SB_CD 1_33">
            <a:hlinkClick r:id="" action="ppaction://media"/>
            <a:extLst>
              <a:ext uri="{FF2B5EF4-FFF2-40B4-BE49-F238E27FC236}">
                <a16:creationId xmlns:a16="http://schemas.microsoft.com/office/drawing/2014/main" id="{BDF2428F-179C-78E9-F4A6-2DE2E1C9C1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299871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102A670-E950-E7F7-15B5-59BD598D2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0" t="13753" r="33667" b="11778"/>
          <a:stretch/>
        </p:blipFill>
        <p:spPr>
          <a:xfrm>
            <a:off x="-1" y="0"/>
            <a:ext cx="472965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59F044-83C8-0E49-D062-E6D81FB30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13951" r="31000" b="7827"/>
          <a:stretch/>
        </p:blipFill>
        <p:spPr>
          <a:xfrm>
            <a:off x="4572000" y="0"/>
            <a:ext cx="4490720" cy="67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8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FA6974D-7995-EC37-4318-35AE16427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0" y="819979"/>
            <a:ext cx="8507896" cy="5218042"/>
          </a:xfrm>
          <a:prstGeom prst="rect">
            <a:avLst/>
          </a:prstGeom>
        </p:spPr>
      </p:pic>
      <p:pic>
        <p:nvPicPr>
          <p:cNvPr id="5" name="We Can 5 (2021) SB_CD 1_31">
            <a:hlinkClick r:id="" action="ppaction://media"/>
            <a:extLst>
              <a:ext uri="{FF2B5EF4-FFF2-40B4-BE49-F238E27FC236}">
                <a16:creationId xmlns:a16="http://schemas.microsoft.com/office/drawing/2014/main" id="{8CAD52D9-B344-11E8-D7D1-85F63CD57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739" y="1152939"/>
            <a:ext cx="869122" cy="8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56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4073638-6C39-3A01-1CE1-ED80238308D9}"/>
              </a:ext>
            </a:extLst>
          </p:cNvPr>
          <p:cNvGrpSpPr/>
          <p:nvPr/>
        </p:nvGrpSpPr>
        <p:grpSpPr>
          <a:xfrm>
            <a:off x="854765" y="942736"/>
            <a:ext cx="7434470" cy="3478695"/>
            <a:chOff x="447261" y="119270"/>
            <a:chExt cx="8547652" cy="347869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433640C3-2D41-112F-C0F1-F276ABB69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555" t="16087" r="14619" b="7282"/>
            <a:stretch/>
          </p:blipFill>
          <p:spPr>
            <a:xfrm>
              <a:off x="447261" y="119270"/>
              <a:ext cx="3079014" cy="3478695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B51CB6E-BEA9-D057-D37A-C2795EFB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8415" y="119270"/>
              <a:ext cx="5606498" cy="3478695"/>
            </a:xfrm>
            <a:prstGeom prst="rect">
              <a:avLst/>
            </a:prstGeom>
          </p:spPr>
        </p:pic>
      </p:grp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63CACB23-02A7-31B3-221A-93AE7396AA7E}"/>
              </a:ext>
            </a:extLst>
          </p:cNvPr>
          <p:cNvSpPr/>
          <p:nvPr/>
        </p:nvSpPr>
        <p:spPr>
          <a:xfrm>
            <a:off x="2619806" y="4175916"/>
            <a:ext cx="4336655" cy="1560443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Exciting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63CACB23-02A7-31B3-221A-93AE7396AA7E}"/>
              </a:ext>
            </a:extLst>
          </p:cNvPr>
          <p:cNvSpPr/>
          <p:nvPr/>
        </p:nvSpPr>
        <p:spPr>
          <a:xfrm>
            <a:off x="2473245" y="4127277"/>
            <a:ext cx="4336655" cy="1560443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Boring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9AA9C74-C303-F9FC-A791-E9534E977037}"/>
              </a:ext>
            </a:extLst>
          </p:cNvPr>
          <p:cNvGrpSpPr/>
          <p:nvPr/>
        </p:nvGrpSpPr>
        <p:grpSpPr>
          <a:xfrm>
            <a:off x="700364" y="357809"/>
            <a:ext cx="7703646" cy="3429000"/>
            <a:chOff x="700364" y="357809"/>
            <a:chExt cx="7703646" cy="3429000"/>
          </a:xfrm>
        </p:grpSpPr>
        <p:pic>
          <p:nvPicPr>
            <p:cNvPr id="5122" name="Picture 2" descr="Vector Illustration Of Little Girl Bored Studying Homework Royalty Free  SVG, Cliparts, Vectors, And Stock Illustration. Image 130810263.">
              <a:extLst>
                <a:ext uri="{FF2B5EF4-FFF2-40B4-BE49-F238E27FC236}">
                  <a16:creationId xmlns:a16="http://schemas.microsoft.com/office/drawing/2014/main" id="{797DB704-15A4-3A8D-8282-F70630730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" b="7868"/>
            <a:stretch/>
          </p:blipFill>
          <p:spPr bwMode="auto">
            <a:xfrm>
              <a:off x="700364" y="357809"/>
              <a:ext cx="3941209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1F8CFEF6-DD74-5BF5-4087-6D97C5839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20" t="11449" r="9276" b="15797"/>
            <a:stretch/>
          </p:blipFill>
          <p:spPr>
            <a:xfrm>
              <a:off x="4572000" y="357809"/>
              <a:ext cx="383201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1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A1BA560-19AD-C7FF-0C17-595D80BE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18" y="358867"/>
            <a:ext cx="4768217" cy="4562060"/>
          </a:xfrm>
          <a:prstGeom prst="rect">
            <a:avLst/>
          </a:prstGeom>
        </p:spPr>
      </p:pic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63CACB23-02A7-31B3-221A-93AE7396AA7E}"/>
              </a:ext>
            </a:extLst>
          </p:cNvPr>
          <p:cNvSpPr/>
          <p:nvPr/>
        </p:nvSpPr>
        <p:spPr>
          <a:xfrm>
            <a:off x="2576800" y="4451673"/>
            <a:ext cx="4336655" cy="1560443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Difficult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107ACFF-E3DD-E39B-E4C2-212BC863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6" t="14194" r="11296" b="14706"/>
          <a:stretch/>
        </p:blipFill>
        <p:spPr>
          <a:xfrm>
            <a:off x="2488944" y="258417"/>
            <a:ext cx="4512366" cy="4144618"/>
          </a:xfrm>
          <a:prstGeom prst="rect">
            <a:avLst/>
          </a:prstGeom>
        </p:spPr>
      </p:pic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63CACB23-02A7-31B3-221A-93AE7396AA7E}"/>
              </a:ext>
            </a:extLst>
          </p:cNvPr>
          <p:cNvSpPr/>
          <p:nvPr/>
        </p:nvSpPr>
        <p:spPr>
          <a:xfrm>
            <a:off x="2664655" y="4253948"/>
            <a:ext cx="4336655" cy="1560443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Dangerous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1ABD0D-5FA1-E17B-EB06-A52DC8346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4" t="22039" r="10369" b="19140"/>
          <a:stretch/>
        </p:blipFill>
        <p:spPr>
          <a:xfrm>
            <a:off x="331662" y="368804"/>
            <a:ext cx="3962042" cy="30115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A0858F-A278-3CF0-7217-F0C8A7ED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72" y="238540"/>
            <a:ext cx="2765675" cy="3428999"/>
          </a:xfrm>
          <a:prstGeom prst="rect">
            <a:avLst/>
          </a:prstGeom>
        </p:spPr>
      </p:pic>
      <p:sp>
        <p:nvSpPr>
          <p:cNvPr id="4" name="وسيلة الشرح: سهم إلى الأعلى 3">
            <a:extLst>
              <a:ext uri="{FF2B5EF4-FFF2-40B4-BE49-F238E27FC236}">
                <a16:creationId xmlns:a16="http://schemas.microsoft.com/office/drawing/2014/main" id="{FAF0661D-8481-C49E-969C-6A045429D4BB}"/>
              </a:ext>
            </a:extLst>
          </p:cNvPr>
          <p:cNvSpPr/>
          <p:nvPr/>
        </p:nvSpPr>
        <p:spPr>
          <a:xfrm>
            <a:off x="795130" y="3429000"/>
            <a:ext cx="3001618" cy="914400"/>
          </a:xfrm>
          <a:prstGeom prst="upArrow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latin typeface="Comic Sans MS" panose="030F0702030302020204" pitchFamily="66" charset="0"/>
              </a:rPr>
              <a:t>Computer games 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وسيلة الشرح: سهم إلى الأعلى 4">
            <a:extLst>
              <a:ext uri="{FF2B5EF4-FFF2-40B4-BE49-F238E27FC236}">
                <a16:creationId xmlns:a16="http://schemas.microsoft.com/office/drawing/2014/main" id="{78BCC585-5897-86E9-C191-E9A06A09B48B}"/>
              </a:ext>
            </a:extLst>
          </p:cNvPr>
          <p:cNvSpPr/>
          <p:nvPr/>
        </p:nvSpPr>
        <p:spPr>
          <a:xfrm>
            <a:off x="5829300" y="3429000"/>
            <a:ext cx="3001618" cy="914400"/>
          </a:xfrm>
          <a:prstGeom prst="upArrow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latin typeface="Comic Sans MS" panose="030F0702030302020204" pitchFamily="66" charset="0"/>
              </a:rPr>
              <a:t>Pottery 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7E1D7CB-37E8-7174-07FD-54E25CF66BF4}"/>
              </a:ext>
            </a:extLst>
          </p:cNvPr>
          <p:cNvSpPr/>
          <p:nvPr/>
        </p:nvSpPr>
        <p:spPr>
          <a:xfrm>
            <a:off x="795130" y="4959625"/>
            <a:ext cx="7768730" cy="125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latin typeface="Comic Sans MS" panose="030F0702030302020204" pitchFamily="66" charset="0"/>
              </a:rPr>
              <a:t>Computer games is </a:t>
            </a:r>
            <a:r>
              <a:rPr lang="en-MY" sz="2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more</a:t>
            </a:r>
            <a:r>
              <a:rPr lang="en-MY" sz="2400" b="1" dirty="0">
                <a:latin typeface="Comic Sans MS" panose="030F0702030302020204" pitchFamily="66" charset="0"/>
              </a:rPr>
              <a:t> </a:t>
            </a:r>
            <a:r>
              <a:rPr lang="en-MY" sz="2400" b="1" dirty="0">
                <a:highlight>
                  <a:srgbClr val="800080"/>
                </a:highlight>
                <a:latin typeface="Comic Sans MS" panose="030F0702030302020204" pitchFamily="66" charset="0"/>
              </a:rPr>
              <a:t>exciting</a:t>
            </a:r>
            <a:r>
              <a:rPr lang="en-MY" sz="2400" b="1" dirty="0">
                <a:latin typeface="Comic Sans MS" panose="030F0702030302020204" pitchFamily="66" charset="0"/>
              </a:rPr>
              <a:t> than pottery .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1E10857-E573-B9EE-B001-2D6AF11A5F7D}"/>
              </a:ext>
            </a:extLst>
          </p:cNvPr>
          <p:cNvSpPr/>
          <p:nvPr/>
        </p:nvSpPr>
        <p:spPr>
          <a:xfrm>
            <a:off x="4124739" y="824948"/>
            <a:ext cx="2007704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400" b="1" dirty="0">
                <a:latin typeface="Comic Sans MS" panose="030F0702030302020204" pitchFamily="66" charset="0"/>
              </a:rPr>
              <a:t>Exciting</a:t>
            </a:r>
            <a:r>
              <a:rPr lang="en-MY" sz="1600" dirty="0">
                <a:latin typeface="Comic Sans MS" panose="030F0702030302020204" pitchFamily="66" charset="0"/>
              </a:rPr>
              <a:t> </a:t>
            </a:r>
            <a:endParaRPr lang="ar-SA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107</Words>
  <Application>Microsoft Office PowerPoint</Application>
  <PresentationFormat>عرض على الشاشة (4:3)</PresentationFormat>
  <Paragraphs>38</Paragraphs>
  <Slides>23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10</cp:revision>
  <dcterms:created xsi:type="dcterms:W3CDTF">2022-10-17T17:47:35Z</dcterms:created>
  <dcterms:modified xsi:type="dcterms:W3CDTF">2023-09-24T12:19:44Z</dcterms:modified>
</cp:coreProperties>
</file>