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768" r:id="rId1"/>
  </p:sldMasterIdLst>
  <p:notesMasterIdLst>
    <p:notesMasterId r:id="rId30"/>
  </p:notesMasterIdLst>
  <p:sldIdLst>
    <p:sldId id="256" r:id="rId2"/>
    <p:sldId id="258" r:id="rId3"/>
    <p:sldId id="292" r:id="rId4"/>
    <p:sldId id="294" r:id="rId5"/>
    <p:sldId id="257" r:id="rId6"/>
    <p:sldId id="260" r:id="rId7"/>
    <p:sldId id="370" r:id="rId8"/>
    <p:sldId id="344" r:id="rId9"/>
    <p:sldId id="284" r:id="rId10"/>
    <p:sldId id="364" r:id="rId11"/>
    <p:sldId id="363" r:id="rId12"/>
    <p:sldId id="362" r:id="rId13"/>
    <p:sldId id="323" r:id="rId14"/>
    <p:sldId id="366" r:id="rId15"/>
    <p:sldId id="360" r:id="rId16"/>
    <p:sldId id="361" r:id="rId17"/>
    <p:sldId id="365" r:id="rId18"/>
    <p:sldId id="359" r:id="rId19"/>
    <p:sldId id="309" r:id="rId20"/>
    <p:sldId id="346" r:id="rId21"/>
    <p:sldId id="371" r:id="rId22"/>
    <p:sldId id="374" r:id="rId23"/>
    <p:sldId id="369" r:id="rId24"/>
    <p:sldId id="373" r:id="rId25"/>
    <p:sldId id="372" r:id="rId26"/>
    <p:sldId id="345" r:id="rId27"/>
    <p:sldId id="358" r:id="rId28"/>
    <p:sldId id="27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C9F"/>
    <a:srgbClr val="D8D2BF"/>
    <a:srgbClr val="F2EBD8"/>
    <a:srgbClr val="B78787"/>
    <a:srgbClr val="D8A08C"/>
    <a:srgbClr val="BE6140"/>
    <a:srgbClr val="FFBF00"/>
    <a:srgbClr val="FFF2CC"/>
    <a:srgbClr val="FFE599"/>
    <a:srgbClr val="FFD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4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94E84C7-314A-4F5F-8375-FBC0B105C0E8}" type="datetimeFigureOut">
              <a:rPr lang="ar-SA" smtClean="0"/>
              <a:t>13 ربيع الأول، 1444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DD2EFA9-2555-4C34-99A2-C8F573CDA2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5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0396F-FB7E-BA4D-B02C-D782D781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can 3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355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oc_2021-10-18_20-55-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184" y="592755"/>
            <a:ext cx="9346132" cy="550003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1AD3EF6-AEA7-CD29-1AD7-C387C6EF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82322" y="4459597"/>
            <a:ext cx="2398403" cy="239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9" y="714454"/>
            <a:ext cx="10686322" cy="55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585420"/>
            <a:ext cx="11150306" cy="57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5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09" y="591530"/>
            <a:ext cx="10847680" cy="55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Fun Time Soft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4" y="927100"/>
            <a:ext cx="9217025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7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Engineering Ethics Cliparts 18, Buy Clip Art - Dale Like Png Youtube  Transparent Png - Full Size Clipart (#1480989) - Pin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4" y="1364891"/>
            <a:ext cx="6851616" cy="35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man Is in Love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984" y="1449324"/>
            <a:ext cx="3844320" cy="49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6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Free But Cliparts, Download Free But Cliparts png images, Free ClipArts on 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68" y="789822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here does it g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96" y="411556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3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22" y="480060"/>
            <a:ext cx="10142136" cy="5897880"/>
          </a:xfrm>
          <a:prstGeom prst="rect">
            <a:avLst/>
          </a:prstGeom>
        </p:spPr>
      </p:pic>
      <p:pic>
        <p:nvPicPr>
          <p:cNvPr id="3" name="We Can 5 (2017) SB_CD 2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9657" y="564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0" y="571420"/>
            <a:ext cx="11127847" cy="58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7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3CCEF34-C2F4-5245-9AF5-A5FC4C96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456814"/>
            <a:ext cx="10588922" cy="39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DF59C4A-0ABE-BDCA-839B-9ACC12EA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59" y="803063"/>
            <a:ext cx="9758946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65" y="4678893"/>
            <a:ext cx="1964523" cy="16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F3FDD64-CF7B-2EE1-FAE1-10EDD2D85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765" y="1581818"/>
            <a:ext cx="2959100" cy="4229100"/>
          </a:xfrm>
          <a:prstGeom prst="rect">
            <a:avLst/>
          </a:prstGeom>
        </p:spPr>
      </p:pic>
      <p:sp>
        <p:nvSpPr>
          <p:cNvPr id="12" name="معالجة متعاقبة 11">
            <a:extLst>
              <a:ext uri="{FF2B5EF4-FFF2-40B4-BE49-F238E27FC236}">
                <a16:creationId xmlns:a16="http://schemas.microsoft.com/office/drawing/2014/main" id="{D71864F3-0B41-4455-FDDC-613195A7AAE0}"/>
              </a:ext>
            </a:extLst>
          </p:cNvPr>
          <p:cNvSpPr/>
          <p:nvPr/>
        </p:nvSpPr>
        <p:spPr>
          <a:xfrm>
            <a:off x="9167612" y="3246761"/>
            <a:ext cx="1828800" cy="1225296"/>
          </a:xfrm>
          <a:prstGeom prst="flowChartAlternateProcess">
            <a:avLst/>
          </a:prstGeom>
          <a:solidFill>
            <a:srgbClr val="BE6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2500" b="1" dirty="0" err="1">
                <a:solidFill>
                  <a:srgbClr val="3D3D3D"/>
                </a:solidFill>
              </a:rPr>
              <a:t>oy</a:t>
            </a:r>
            <a:endParaRPr lang="ar-SA" sz="2500" b="1" dirty="0">
              <a:solidFill>
                <a:srgbClr val="3D3D3D"/>
              </a:solidFill>
            </a:endParaRPr>
          </a:p>
        </p:txBody>
      </p:sp>
      <p:sp>
        <p:nvSpPr>
          <p:cNvPr id="15" name="معالجة متعاقبة 14">
            <a:extLst>
              <a:ext uri="{FF2B5EF4-FFF2-40B4-BE49-F238E27FC236}">
                <a16:creationId xmlns:a16="http://schemas.microsoft.com/office/drawing/2014/main" id="{761EFC0E-E547-8ED8-5F75-FDAA9DF05AAD}"/>
              </a:ext>
            </a:extLst>
          </p:cNvPr>
          <p:cNvSpPr/>
          <p:nvPr/>
        </p:nvSpPr>
        <p:spPr>
          <a:xfrm>
            <a:off x="9167612" y="1083150"/>
            <a:ext cx="1828800" cy="1225296"/>
          </a:xfrm>
          <a:prstGeom prst="flowChartAlternateProcess">
            <a:avLst/>
          </a:prstGeom>
          <a:solidFill>
            <a:srgbClr val="FEB4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</a:rPr>
              <a:t>oi</a:t>
            </a:r>
            <a:r>
              <a:rPr lang="en-GB" dirty="0"/>
              <a:t> 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558171E-7870-7F90-DD72-E1B4B82AE182}"/>
              </a:ext>
            </a:extLst>
          </p:cNvPr>
          <p:cNvSpPr txBox="1"/>
          <p:nvPr/>
        </p:nvSpPr>
        <p:spPr>
          <a:xfrm>
            <a:off x="3881521" y="4660629"/>
            <a:ext cx="3504532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7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8E66"/>
                </a:solidFill>
              </a:rPr>
              <a:t>B _ _</a:t>
            </a:r>
            <a:endParaRPr lang="ar-SA" sz="7400" dirty="0">
              <a:solidFill>
                <a:srgbClr val="FE8E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9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65" y="4678893"/>
            <a:ext cx="1964523" cy="16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عالجة متعاقبة 11">
            <a:extLst>
              <a:ext uri="{FF2B5EF4-FFF2-40B4-BE49-F238E27FC236}">
                <a16:creationId xmlns:a16="http://schemas.microsoft.com/office/drawing/2014/main" id="{D71864F3-0B41-4455-FDDC-613195A7AAE0}"/>
              </a:ext>
            </a:extLst>
          </p:cNvPr>
          <p:cNvSpPr/>
          <p:nvPr/>
        </p:nvSpPr>
        <p:spPr>
          <a:xfrm>
            <a:off x="9167612" y="3246761"/>
            <a:ext cx="1828800" cy="1225296"/>
          </a:xfrm>
          <a:prstGeom prst="flowChartAlternateProcess">
            <a:avLst/>
          </a:prstGeom>
          <a:solidFill>
            <a:srgbClr val="FFB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2500" b="1" dirty="0" err="1">
                <a:solidFill>
                  <a:srgbClr val="3D3D3D"/>
                </a:solidFill>
              </a:rPr>
              <a:t>oy</a:t>
            </a:r>
            <a:endParaRPr lang="ar-SA" sz="2500" b="1" dirty="0">
              <a:solidFill>
                <a:srgbClr val="3D3D3D"/>
              </a:solidFill>
            </a:endParaRPr>
          </a:p>
        </p:txBody>
      </p:sp>
      <p:sp>
        <p:nvSpPr>
          <p:cNvPr id="15" name="معالجة متعاقبة 14">
            <a:extLst>
              <a:ext uri="{FF2B5EF4-FFF2-40B4-BE49-F238E27FC236}">
                <a16:creationId xmlns:a16="http://schemas.microsoft.com/office/drawing/2014/main" id="{761EFC0E-E547-8ED8-5F75-FDAA9DF05AAD}"/>
              </a:ext>
            </a:extLst>
          </p:cNvPr>
          <p:cNvSpPr/>
          <p:nvPr/>
        </p:nvSpPr>
        <p:spPr>
          <a:xfrm>
            <a:off x="9167612" y="1083150"/>
            <a:ext cx="1828800" cy="1225296"/>
          </a:xfrm>
          <a:prstGeom prst="flowChartAlternateProcess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</a:rPr>
              <a:t>oi</a:t>
            </a:r>
            <a:r>
              <a:rPr lang="en-GB" dirty="0"/>
              <a:t> 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558171E-7870-7F90-DD72-E1B4B82AE182}"/>
              </a:ext>
            </a:extLst>
          </p:cNvPr>
          <p:cNvSpPr txBox="1"/>
          <p:nvPr/>
        </p:nvSpPr>
        <p:spPr>
          <a:xfrm>
            <a:off x="3881521" y="4660629"/>
            <a:ext cx="3504532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7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8E66"/>
                </a:solidFill>
              </a:rPr>
              <a:t>C _ _ n</a:t>
            </a:r>
            <a:endParaRPr lang="ar-SA" sz="7400" dirty="0">
              <a:solidFill>
                <a:srgbClr val="FE8E66"/>
              </a:solidFill>
            </a:endParaRPr>
          </a:p>
        </p:txBody>
      </p:sp>
      <p:pic>
        <p:nvPicPr>
          <p:cNvPr id="3" name="Picture 4" descr="Dollar Coin | Free Images at Clker.com - vector clip art online, royalty  free &amp;amp; public domain">
            <a:extLst>
              <a:ext uri="{FF2B5EF4-FFF2-40B4-BE49-F238E27FC236}">
                <a16:creationId xmlns:a16="http://schemas.microsoft.com/office/drawing/2014/main" id="{85BA684D-8F42-3E1A-CD95-1CDBD1D6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88" y="168197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79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65" y="4678893"/>
            <a:ext cx="1964523" cy="16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عالجة متعاقبة 11">
            <a:extLst>
              <a:ext uri="{FF2B5EF4-FFF2-40B4-BE49-F238E27FC236}">
                <a16:creationId xmlns:a16="http://schemas.microsoft.com/office/drawing/2014/main" id="{D71864F3-0B41-4455-FDDC-613195A7AAE0}"/>
              </a:ext>
            </a:extLst>
          </p:cNvPr>
          <p:cNvSpPr/>
          <p:nvPr/>
        </p:nvSpPr>
        <p:spPr>
          <a:xfrm>
            <a:off x="9167612" y="3246761"/>
            <a:ext cx="1828800" cy="1225296"/>
          </a:xfrm>
          <a:prstGeom prst="flowChartAlternateProcess">
            <a:avLst/>
          </a:prstGeom>
          <a:solidFill>
            <a:srgbClr val="FFB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2500" b="1" dirty="0" err="1">
                <a:solidFill>
                  <a:srgbClr val="3D3D3D"/>
                </a:solidFill>
              </a:rPr>
              <a:t>oy</a:t>
            </a:r>
            <a:endParaRPr lang="ar-SA" sz="2500" b="1" dirty="0">
              <a:solidFill>
                <a:srgbClr val="3D3D3D"/>
              </a:solidFill>
            </a:endParaRPr>
          </a:p>
        </p:txBody>
      </p:sp>
      <p:sp>
        <p:nvSpPr>
          <p:cNvPr id="15" name="معالجة متعاقبة 14">
            <a:extLst>
              <a:ext uri="{FF2B5EF4-FFF2-40B4-BE49-F238E27FC236}">
                <a16:creationId xmlns:a16="http://schemas.microsoft.com/office/drawing/2014/main" id="{761EFC0E-E547-8ED8-5F75-FDAA9DF05AAD}"/>
              </a:ext>
            </a:extLst>
          </p:cNvPr>
          <p:cNvSpPr/>
          <p:nvPr/>
        </p:nvSpPr>
        <p:spPr>
          <a:xfrm>
            <a:off x="9167612" y="1083150"/>
            <a:ext cx="1828800" cy="1225296"/>
          </a:xfrm>
          <a:prstGeom prst="flowChartAlternateProcess">
            <a:avLst/>
          </a:prstGeom>
          <a:solidFill>
            <a:srgbClr val="FFE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</a:rPr>
              <a:t>oi</a:t>
            </a:r>
            <a:r>
              <a:rPr lang="en-GB" dirty="0"/>
              <a:t> 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558171E-7870-7F90-DD72-E1B4B82AE182}"/>
              </a:ext>
            </a:extLst>
          </p:cNvPr>
          <p:cNvSpPr txBox="1"/>
          <p:nvPr/>
        </p:nvSpPr>
        <p:spPr>
          <a:xfrm>
            <a:off x="3881521" y="4660629"/>
            <a:ext cx="3504532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7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8E66"/>
                </a:solidFill>
              </a:rPr>
              <a:t>T _ _</a:t>
            </a:r>
            <a:endParaRPr lang="ar-SA" sz="7400" dirty="0">
              <a:solidFill>
                <a:srgbClr val="FE8E66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828CCFA-0E13-DA6D-A74E-8B5E674F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28" y="966265"/>
            <a:ext cx="3895284" cy="38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15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Free Pears Cliparts, Download Free Pears Cliparts png images, Free ClipArts 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3" y="1251102"/>
            <a:ext cx="3001264" cy="36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عالجة متعاقبة 1">
            <a:extLst>
              <a:ext uri="{FF2B5EF4-FFF2-40B4-BE49-F238E27FC236}">
                <a16:creationId xmlns:a16="http://schemas.microsoft.com/office/drawing/2014/main" id="{C0A42E9F-956F-3D21-D039-C886DE993BDE}"/>
              </a:ext>
            </a:extLst>
          </p:cNvPr>
          <p:cNvSpPr/>
          <p:nvPr/>
        </p:nvSpPr>
        <p:spPr>
          <a:xfrm>
            <a:off x="9533697" y="800648"/>
            <a:ext cx="1828800" cy="1225296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4700" b="1" dirty="0"/>
              <a:t>er</a:t>
            </a:r>
            <a:endParaRPr lang="ar-SA" sz="4700" b="1" dirty="0"/>
          </a:p>
        </p:txBody>
      </p:sp>
      <p:sp>
        <p:nvSpPr>
          <p:cNvPr id="10" name="معالجة متعاقبة 9">
            <a:extLst>
              <a:ext uri="{FF2B5EF4-FFF2-40B4-BE49-F238E27FC236}">
                <a16:creationId xmlns:a16="http://schemas.microsoft.com/office/drawing/2014/main" id="{28EC12C1-FA91-838A-7026-FFED4782F5DD}"/>
              </a:ext>
            </a:extLst>
          </p:cNvPr>
          <p:cNvSpPr/>
          <p:nvPr/>
        </p:nvSpPr>
        <p:spPr>
          <a:xfrm>
            <a:off x="9566148" y="2467796"/>
            <a:ext cx="1828800" cy="122529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700" b="1" dirty="0" err="1"/>
              <a:t>ir</a:t>
            </a:r>
            <a:endParaRPr lang="ar-SA" sz="37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F04754-E4CB-2E7E-3F02-1F7E3E5E7505}"/>
              </a:ext>
            </a:extLst>
          </p:cNvPr>
          <p:cNvSpPr txBox="1"/>
          <p:nvPr/>
        </p:nvSpPr>
        <p:spPr>
          <a:xfrm>
            <a:off x="3881521" y="4660629"/>
            <a:ext cx="3504532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7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8E66"/>
                </a:solidFill>
              </a:rPr>
              <a:t>Pe _ _ </a:t>
            </a:r>
            <a:endParaRPr lang="ar-SA" sz="7400" dirty="0">
              <a:solidFill>
                <a:srgbClr val="FE8E66"/>
              </a:solidFill>
            </a:endParaRPr>
          </a:p>
        </p:txBody>
      </p:sp>
      <p:sp>
        <p:nvSpPr>
          <p:cNvPr id="16" name="معالجة متعاقبة 15">
            <a:extLst>
              <a:ext uri="{FF2B5EF4-FFF2-40B4-BE49-F238E27FC236}">
                <a16:creationId xmlns:a16="http://schemas.microsoft.com/office/drawing/2014/main" id="{DC6FD682-6BBA-41BA-1292-4FCA3E703818}"/>
              </a:ext>
            </a:extLst>
          </p:cNvPr>
          <p:cNvSpPr/>
          <p:nvPr/>
        </p:nvSpPr>
        <p:spPr>
          <a:xfrm>
            <a:off x="9566148" y="3930836"/>
            <a:ext cx="1828800" cy="1225296"/>
          </a:xfrm>
          <a:prstGeom prst="flowChartAlternateProces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700" b="1" dirty="0" err="1"/>
              <a:t>ar</a:t>
            </a:r>
            <a:endParaRPr lang="ar-SA" sz="3700" b="1" dirty="0"/>
          </a:p>
        </p:txBody>
      </p:sp>
    </p:spTree>
    <p:extLst>
      <p:ext uri="{BB962C8B-B14F-4D97-AF65-F5344CB8AC3E}">
        <p14:creationId xmlns:p14="http://schemas.microsoft.com/office/powerpoint/2010/main" val="4220366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عالجة متعاقبة 1">
            <a:extLst>
              <a:ext uri="{FF2B5EF4-FFF2-40B4-BE49-F238E27FC236}">
                <a16:creationId xmlns:a16="http://schemas.microsoft.com/office/drawing/2014/main" id="{C0A42E9F-956F-3D21-D039-C886DE993BDE}"/>
              </a:ext>
            </a:extLst>
          </p:cNvPr>
          <p:cNvSpPr/>
          <p:nvPr/>
        </p:nvSpPr>
        <p:spPr>
          <a:xfrm>
            <a:off x="9533697" y="800648"/>
            <a:ext cx="1828800" cy="1225296"/>
          </a:xfrm>
          <a:prstGeom prst="flowChartAlternateProcess">
            <a:avLst/>
          </a:prstGeom>
          <a:solidFill>
            <a:srgbClr val="BE6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4700" b="1" dirty="0"/>
              <a:t>er</a:t>
            </a:r>
            <a:endParaRPr lang="ar-SA" sz="4700" b="1" dirty="0"/>
          </a:p>
        </p:txBody>
      </p:sp>
      <p:sp>
        <p:nvSpPr>
          <p:cNvPr id="10" name="معالجة متعاقبة 9">
            <a:extLst>
              <a:ext uri="{FF2B5EF4-FFF2-40B4-BE49-F238E27FC236}">
                <a16:creationId xmlns:a16="http://schemas.microsoft.com/office/drawing/2014/main" id="{28EC12C1-FA91-838A-7026-FFED4782F5DD}"/>
              </a:ext>
            </a:extLst>
          </p:cNvPr>
          <p:cNvSpPr/>
          <p:nvPr/>
        </p:nvSpPr>
        <p:spPr>
          <a:xfrm>
            <a:off x="9566148" y="2467796"/>
            <a:ext cx="1828800" cy="1225296"/>
          </a:xfrm>
          <a:prstGeom prst="flowChartAlternateProcess">
            <a:avLst/>
          </a:prstGeom>
          <a:solidFill>
            <a:srgbClr val="D8A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700" b="1" dirty="0" err="1"/>
              <a:t>ir</a:t>
            </a:r>
            <a:endParaRPr lang="ar-SA" sz="37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F04754-E4CB-2E7E-3F02-1F7E3E5E7505}"/>
              </a:ext>
            </a:extLst>
          </p:cNvPr>
          <p:cNvSpPr txBox="1"/>
          <p:nvPr/>
        </p:nvSpPr>
        <p:spPr>
          <a:xfrm>
            <a:off x="3881521" y="4660629"/>
            <a:ext cx="3504532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7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8E66"/>
                </a:solidFill>
              </a:rPr>
              <a:t>Be _ _ </a:t>
            </a:r>
            <a:endParaRPr lang="ar-SA" sz="7400" dirty="0">
              <a:solidFill>
                <a:srgbClr val="FE8E66"/>
              </a:solidFill>
            </a:endParaRPr>
          </a:p>
        </p:txBody>
      </p:sp>
      <p:sp>
        <p:nvSpPr>
          <p:cNvPr id="16" name="معالجة متعاقبة 15">
            <a:extLst>
              <a:ext uri="{FF2B5EF4-FFF2-40B4-BE49-F238E27FC236}">
                <a16:creationId xmlns:a16="http://schemas.microsoft.com/office/drawing/2014/main" id="{DC6FD682-6BBA-41BA-1292-4FCA3E703818}"/>
              </a:ext>
            </a:extLst>
          </p:cNvPr>
          <p:cNvSpPr/>
          <p:nvPr/>
        </p:nvSpPr>
        <p:spPr>
          <a:xfrm>
            <a:off x="9566148" y="3930836"/>
            <a:ext cx="1828800" cy="1225296"/>
          </a:xfrm>
          <a:prstGeom prst="flowChartAlternateProcess">
            <a:avLst/>
          </a:prstGeom>
          <a:solidFill>
            <a:srgbClr val="B787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700" b="1" dirty="0" err="1"/>
              <a:t>ar</a:t>
            </a:r>
            <a:endParaRPr lang="ar-SA" sz="37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91F5CD6-EC30-D599-B212-404830047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03" y="809630"/>
            <a:ext cx="4883818" cy="39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1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عالجة متعاقبة 1">
            <a:extLst>
              <a:ext uri="{FF2B5EF4-FFF2-40B4-BE49-F238E27FC236}">
                <a16:creationId xmlns:a16="http://schemas.microsoft.com/office/drawing/2014/main" id="{C0A42E9F-956F-3D21-D039-C886DE993BDE}"/>
              </a:ext>
            </a:extLst>
          </p:cNvPr>
          <p:cNvSpPr/>
          <p:nvPr/>
        </p:nvSpPr>
        <p:spPr>
          <a:xfrm>
            <a:off x="9533697" y="800648"/>
            <a:ext cx="1828800" cy="1225296"/>
          </a:xfrm>
          <a:prstGeom prst="flowChartAlternateProcess">
            <a:avLst/>
          </a:prstGeom>
          <a:solidFill>
            <a:srgbClr val="F2EB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4700" b="1" dirty="0"/>
              <a:t>er</a:t>
            </a:r>
            <a:endParaRPr lang="ar-SA" sz="4700" b="1" dirty="0"/>
          </a:p>
        </p:txBody>
      </p:sp>
      <p:sp>
        <p:nvSpPr>
          <p:cNvPr id="10" name="معالجة متعاقبة 9">
            <a:extLst>
              <a:ext uri="{FF2B5EF4-FFF2-40B4-BE49-F238E27FC236}">
                <a16:creationId xmlns:a16="http://schemas.microsoft.com/office/drawing/2014/main" id="{28EC12C1-FA91-838A-7026-FFED4782F5DD}"/>
              </a:ext>
            </a:extLst>
          </p:cNvPr>
          <p:cNvSpPr/>
          <p:nvPr/>
        </p:nvSpPr>
        <p:spPr>
          <a:xfrm>
            <a:off x="9566148" y="2467796"/>
            <a:ext cx="1828800" cy="1225296"/>
          </a:xfrm>
          <a:prstGeom prst="flowChartAlternateProcess">
            <a:avLst/>
          </a:prstGeom>
          <a:solidFill>
            <a:srgbClr val="D8D2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700" b="1" dirty="0" err="1"/>
              <a:t>ir</a:t>
            </a:r>
            <a:endParaRPr lang="ar-SA" sz="3700" b="1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F3CC045-8C5C-2447-03BC-0287CB7A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03" y="1124965"/>
            <a:ext cx="4398211" cy="4398211"/>
          </a:xfrm>
          <a:prstGeom prst="rect">
            <a:avLst/>
          </a:prstGeom>
        </p:spPr>
      </p:pic>
      <p:sp>
        <p:nvSpPr>
          <p:cNvPr id="18" name="معالجة متعاقبة 17">
            <a:extLst>
              <a:ext uri="{FF2B5EF4-FFF2-40B4-BE49-F238E27FC236}">
                <a16:creationId xmlns:a16="http://schemas.microsoft.com/office/drawing/2014/main" id="{AFA17038-C20B-695D-FE09-1193862F1D39}"/>
              </a:ext>
            </a:extLst>
          </p:cNvPr>
          <p:cNvSpPr/>
          <p:nvPr/>
        </p:nvSpPr>
        <p:spPr>
          <a:xfrm>
            <a:off x="9566148" y="3930836"/>
            <a:ext cx="1828800" cy="1225296"/>
          </a:xfrm>
          <a:prstGeom prst="flowChartAlternateProcess">
            <a:avLst/>
          </a:prstGeom>
          <a:solidFill>
            <a:srgbClr val="C5BC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700" b="1" dirty="0" err="1"/>
              <a:t>ar</a:t>
            </a:r>
            <a:endParaRPr lang="ar-SA" sz="37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6603835-76B3-FD0B-195B-FD69FF379D6E}"/>
              </a:ext>
            </a:extLst>
          </p:cNvPr>
          <p:cNvSpPr txBox="1"/>
          <p:nvPr/>
        </p:nvSpPr>
        <p:spPr>
          <a:xfrm>
            <a:off x="3881521" y="4660629"/>
            <a:ext cx="3504532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7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8E66"/>
                </a:solidFill>
              </a:rPr>
              <a:t>Ha _ _ </a:t>
            </a:r>
            <a:endParaRPr lang="ar-SA" sz="7400" dirty="0">
              <a:solidFill>
                <a:srgbClr val="FE8E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92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DAF8948-D93E-EB41-8539-6AAB1365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56" y="794269"/>
            <a:ext cx="7777803" cy="5269462"/>
          </a:xfrm>
          <a:prstGeom prst="rect">
            <a:avLst/>
          </a:prstGeom>
        </p:spPr>
      </p:pic>
      <p:pic>
        <p:nvPicPr>
          <p:cNvPr id="3076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4" y="668594"/>
            <a:ext cx="3524250" cy="5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68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Day | Eng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87" y="2733368"/>
            <a:ext cx="5943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67" y="902560"/>
            <a:ext cx="82001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8CDB"/>
                </a:solidFill>
                <a:effectLst>
                  <a:glow rad="101600">
                    <a:srgbClr val="EF00A5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417229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05AD223-404A-6D44-8F9E-BF3D6A5E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4400" cap="all" spc="-100"/>
              <a:t>Goodbye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un Scratch Games Studio! - Scratch Studi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9" y="1231131"/>
            <a:ext cx="5139207" cy="56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5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E679F87F-E8F7-B44A-92D4-050E5B7E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85" y="3733251"/>
            <a:ext cx="1634837" cy="2418711"/>
          </a:xfrm>
          <a:prstGeom prst="rect">
            <a:avLst/>
          </a:prstGeom>
        </p:spPr>
      </p:pic>
      <p:pic>
        <p:nvPicPr>
          <p:cNvPr id="26" name="صورة 4">
            <a:extLst>
              <a:ext uri="{FF2B5EF4-FFF2-40B4-BE49-F238E27FC236}">
                <a16:creationId xmlns:a16="http://schemas.microsoft.com/office/drawing/2014/main" id="{44BDAFCA-C20F-5342-AB53-F802FDA7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74" y="3555263"/>
            <a:ext cx="2429023" cy="2675653"/>
          </a:xfrm>
          <a:prstGeom prst="rect">
            <a:avLst/>
          </a:prstGeom>
        </p:spPr>
      </p:pic>
      <p:pic>
        <p:nvPicPr>
          <p:cNvPr id="30" name="Picture 4" descr="▷ Tenni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78" y="5013511"/>
            <a:ext cx="2152589" cy="7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in on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50" y="5013511"/>
            <a:ext cx="2288972" cy="10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ike DeMar DeRozan Stickers — Andrea Yvonne W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354" y="3198791"/>
            <a:ext cx="1348762" cy="134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Eva Lusbaronian, loopdeloop, boy, horse, riding, loop, cartoon, animation,  gif, character design | Animated drawings, Horse animation, Animation ar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71" y="2801726"/>
            <a:ext cx="1784798" cy="16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▷ Diving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40" y="807748"/>
            <a:ext cx="1961129" cy="16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ountain Climb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62" y="807748"/>
            <a:ext cx="2403840" cy="14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047" y="800089"/>
            <a:ext cx="52373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1-What sport do you like?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5996" y="1414621"/>
            <a:ext cx="44983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2-Do you play tennis?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0789" y="2129824"/>
            <a:ext cx="54216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3- does he rock climbing</a:t>
            </a:r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66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D3EDB2C-1043-FF4C-A26F-D129113A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52659"/>
            <a:ext cx="9352775" cy="515609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610F37F-7BBD-4444-A543-C64A5A0B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08"/>
            <a:ext cx="12192000" cy="4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4" y="299472"/>
            <a:ext cx="5615238" cy="6293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419" y="299472"/>
            <a:ext cx="5814307" cy="62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6096000" y="-71488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026" name="Picture 2" descr="Children Jumping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03" y="4031226"/>
            <a:ext cx="8829368" cy="23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45" y="1171394"/>
            <a:ext cx="9389426" cy="311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6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E75F254-7DCF-7835-CA34-72FA5353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0752461" cy="589787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6096000" y="-71488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6719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video_2021-10-18_20-54-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750" y="635267"/>
            <a:ext cx="9517514" cy="53412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1ADDB37-FEB8-6574-44D6-5865D8CF7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82322" y="4459597"/>
            <a:ext cx="2398403" cy="239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93" y="776007"/>
            <a:ext cx="10340156" cy="55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8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898940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29</Words>
  <Application>Microsoft Office PowerPoint</Application>
  <PresentationFormat>شاشة عريضة</PresentationFormat>
  <Paragraphs>13</Paragraphs>
  <Slides>28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29" baseType="lpstr">
      <vt:lpstr>فقاعات</vt:lpstr>
      <vt:lpstr>We can 3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>حصه العتيبي</dc:creator>
  <cp:lastModifiedBy>حصه العتيبي</cp:lastModifiedBy>
  <cp:revision>52</cp:revision>
  <dcterms:created xsi:type="dcterms:W3CDTF">2021-08-27T23:48:26Z</dcterms:created>
  <dcterms:modified xsi:type="dcterms:W3CDTF">2022-10-08T10:10:25Z</dcterms:modified>
</cp:coreProperties>
</file>