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13"/>
    <p:restoredTop sz="94727"/>
  </p:normalViewPr>
  <p:slideViewPr>
    <p:cSldViewPr snapToGrid="0" snapToObjects="1">
      <p:cViewPr varScale="1">
        <p:scale>
          <a:sx n="62" d="100"/>
          <a:sy n="62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B25-03F6-1D47-8CA5-97EC3C3A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05EA8-B8A7-8747-B0CA-96525F50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908E-476D-294A-9DB1-C9D70D7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EBCF-1B42-A74D-B48D-ACFE1E6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2732-AC30-3B4B-B52A-BF29456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F889-5E81-534C-A851-4D5C030E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92CB-9300-CE49-B803-1B018D46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B4EA-85F1-4143-B60F-D6517ADB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719E-7F40-F646-8F67-504420AE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84-7B46-4346-8A0B-C093EEC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536A0-C62A-6748-BE09-1D78E02F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16D7-9A44-004B-940E-510A7358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1978-1AB1-1D41-9825-26D45757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EEF4-9A95-8441-8C4D-4AE1D889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1B95-289F-E94E-8715-7D624DE0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F090-349C-D746-8A6E-688F3B94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41FB5-392B-0445-B874-068B6BCA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8934-1D2B-B44A-8723-2CE9D4CD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4670-3553-BB45-A5EC-C49883BA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B3ED-60FD-E949-ADA0-2A002165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6ACF-D2D7-F046-9265-F5AFF127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720A-98FF-A545-9D3E-2B2DCD14D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1402A-6A45-474D-99BF-24DC7DFD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FCD6-0FFC-3D46-A84E-0166D27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B581A-2AFD-4A47-AA76-576969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CC78-523F-B246-91DA-9E49436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DF0D-47CD-1D4C-916C-6B00F55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F7582-DD12-C143-BCEE-3D9AB4CC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D019-5DEF-6F45-B5E1-8A6694A7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8C2A-939D-0A49-ADDE-AFB82929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68337-42C6-3543-9803-011E08528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DA94F-0A58-A643-8702-1CBAAE7B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1C93-785B-4247-BC99-76369833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F0B5F-9329-A944-B022-4D6C715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642D-868D-CA4E-9908-2105432B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76AE-BAEE-F94E-BFDF-689C62B9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4D4A-E321-AA49-A1E4-583FF6D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74FCE-4841-F64C-9417-2C9EC4B6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54B1-FD22-C94C-8210-39BACBA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70F20-8C19-8D4F-BEEE-92B1666F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5348-42AA-E743-8FF0-ECB85516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8F8C-8297-1441-8F68-6CFF7A55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D6B-49FD-9B45-B791-23208ECC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B448-BDE0-9D42-A371-78363BEFB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F94E7-1709-5845-B6CE-427CAAC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80D5-E405-9746-9F5F-4A7B878F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5B27-920F-1640-8729-7CA550EB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4F5-C55D-824D-9DC0-0F0CDEA7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53C42-FEB1-AB4B-8A0D-AEB4322F2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DB4F-9248-8E4D-B2BC-16538C1F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CAFA-DB48-CA43-8277-A54628A5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124F-8A42-7B43-B382-090FF8EE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46E7-4724-3F45-8C73-1C25774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7E8A5-C07C-674E-9595-77C1B1B6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841B-C6A3-AE4A-9026-0162A69B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9F22-1DEC-2348-853D-E26FD8A4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C3C-3E0B-D64A-A3F3-1DCE37A718F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23588-9E6B-C64E-8532-CA119270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3747-8479-D348-AECD-74F292B5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D118-E2B4-914A-8CE0-9F433C3B7B21}"/>
              </a:ext>
            </a:extLst>
          </p:cNvPr>
          <p:cNvGrpSpPr/>
          <p:nvPr/>
        </p:nvGrpSpPr>
        <p:grpSpPr>
          <a:xfrm>
            <a:off x="77490" y="139485"/>
            <a:ext cx="11916927" cy="6718514"/>
            <a:chOff x="77490" y="139485"/>
            <a:chExt cx="11916927" cy="671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CD3D-5F81-9E49-A369-D88037896888}"/>
                </a:ext>
              </a:extLst>
            </p:cNvPr>
            <p:cNvSpPr/>
            <p:nvPr/>
          </p:nvSpPr>
          <p:spPr>
            <a:xfrm>
              <a:off x="197585" y="139485"/>
              <a:ext cx="11796832" cy="6555783"/>
            </a:xfrm>
            <a:custGeom>
              <a:avLst/>
              <a:gdLst>
                <a:gd name="connsiteX0" fmla="*/ 0 w 11796832"/>
                <a:gd name="connsiteY0" fmla="*/ 0 h 6555783"/>
                <a:gd name="connsiteX1" fmla="*/ 11796832 w 11796832"/>
                <a:gd name="connsiteY1" fmla="*/ 0 h 6555783"/>
                <a:gd name="connsiteX2" fmla="*/ 11796832 w 11796832"/>
                <a:gd name="connsiteY2" fmla="*/ 6555783 h 6555783"/>
                <a:gd name="connsiteX3" fmla="*/ 0 w 11796832"/>
                <a:gd name="connsiteY3" fmla="*/ 6555783 h 6555783"/>
                <a:gd name="connsiteX4" fmla="*/ 0 w 11796832"/>
                <a:gd name="connsiteY4" fmla="*/ 0 h 65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6832" h="6555783" extrusionOk="0">
                  <a:moveTo>
                    <a:pt x="0" y="0"/>
                  </a:moveTo>
                  <a:cubicBezTo>
                    <a:pt x="5432557" y="118645"/>
                    <a:pt x="7803924" y="116012"/>
                    <a:pt x="11796832" y="0"/>
                  </a:cubicBezTo>
                  <a:cubicBezTo>
                    <a:pt x="11663950" y="3257858"/>
                    <a:pt x="11881783" y="4918110"/>
                    <a:pt x="11796832" y="6555783"/>
                  </a:cubicBezTo>
                  <a:cubicBezTo>
                    <a:pt x="7977142" y="6690383"/>
                    <a:pt x="3707597" y="6398587"/>
                    <a:pt x="0" y="6555783"/>
                  </a:cubicBezTo>
                  <a:cubicBezTo>
                    <a:pt x="-20187" y="4623071"/>
                    <a:pt x="-152480" y="2147383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55260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4CF227-6EF1-CC45-BAEF-B46092FC7FB7}"/>
                </a:ext>
              </a:extLst>
            </p:cNvPr>
            <p:cNvSpPr/>
            <p:nvPr/>
          </p:nvSpPr>
          <p:spPr>
            <a:xfrm>
              <a:off x="77490" y="5377912"/>
              <a:ext cx="3874576" cy="1449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pic>
          <p:nvPicPr>
            <p:cNvPr id="15" name="Picture 14" descr="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50FF29B7-44F8-D24E-8740-D944DC48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3552" y="5408906"/>
              <a:ext cx="1378708" cy="144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EF172-7E24-9243-BEEC-59D0B645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87" y="2654500"/>
              <a:ext cx="3233980" cy="38403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08C7A3-B48F-CD4A-8971-03F6812A23DC}"/>
              </a:ext>
            </a:extLst>
          </p:cNvPr>
          <p:cNvGrpSpPr/>
          <p:nvPr/>
        </p:nvGrpSpPr>
        <p:grpSpPr>
          <a:xfrm>
            <a:off x="6813016" y="447564"/>
            <a:ext cx="2398341" cy="2082927"/>
            <a:chOff x="6813016" y="447564"/>
            <a:chExt cx="2398341" cy="2082927"/>
          </a:xfrm>
        </p:grpSpPr>
        <p:pic>
          <p:nvPicPr>
            <p:cNvPr id="44" name="Picture 43" descr="A picture containing icon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C7285F41-999B-ED48-A815-697A809D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3016" y="447564"/>
              <a:ext cx="2398341" cy="208292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07A399-DBD5-1342-8223-AD8CF3B70584}"/>
                </a:ext>
              </a:extLst>
            </p:cNvPr>
            <p:cNvSpPr/>
            <p:nvPr/>
          </p:nvSpPr>
          <p:spPr>
            <a:xfrm>
              <a:off x="7645932" y="993628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5A1F3D-032E-E345-AC64-669F5DA68C6E}"/>
              </a:ext>
            </a:extLst>
          </p:cNvPr>
          <p:cNvGrpSpPr/>
          <p:nvPr/>
        </p:nvGrpSpPr>
        <p:grpSpPr>
          <a:xfrm>
            <a:off x="8589959" y="1468853"/>
            <a:ext cx="2398341" cy="2082927"/>
            <a:chOff x="8589959" y="1468853"/>
            <a:chExt cx="2398341" cy="2082927"/>
          </a:xfrm>
        </p:grpSpPr>
        <p:pic>
          <p:nvPicPr>
            <p:cNvPr id="19" name="Picture 18" descr="A picture containing 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8E7A2F79-F1EF-2E4C-8B06-834081F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9959" y="1468853"/>
              <a:ext cx="2398341" cy="2082927"/>
            </a:xfrm>
            <a:prstGeom prst="rect">
              <a:avLst/>
            </a:prstGeom>
          </p:spPr>
        </p:pic>
        <p:sp>
          <p:nvSpPr>
            <p:cNvPr id="49" name="Rectangle 48">
              <a:hlinkClick r:id="rId7" action="ppaction://hlinksldjump"/>
              <a:extLst>
                <a:ext uri="{FF2B5EF4-FFF2-40B4-BE49-F238E27FC236}">
                  <a16:creationId xmlns:a16="http://schemas.microsoft.com/office/drawing/2014/main" id="{1E66B448-8AE1-1746-A8F8-1B206FD03783}"/>
                </a:ext>
              </a:extLst>
            </p:cNvPr>
            <p:cNvSpPr/>
            <p:nvPr/>
          </p:nvSpPr>
          <p:spPr>
            <a:xfrm>
              <a:off x="9432332" y="200135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62F135-EFB3-EB4B-BA42-14867B001B91}"/>
              </a:ext>
            </a:extLst>
          </p:cNvPr>
          <p:cNvGrpSpPr/>
          <p:nvPr/>
        </p:nvGrpSpPr>
        <p:grpSpPr>
          <a:xfrm>
            <a:off x="8568423" y="3499809"/>
            <a:ext cx="2398341" cy="2082927"/>
            <a:chOff x="8568423" y="3499809"/>
            <a:chExt cx="2398341" cy="2082927"/>
          </a:xfrm>
        </p:grpSpPr>
        <p:pic>
          <p:nvPicPr>
            <p:cNvPr id="42" name="Picture 41" descr="A picture containing icon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6BBB2FBF-1475-714D-81F7-62A813D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8423" y="3499809"/>
              <a:ext cx="2398341" cy="208292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7C51B-130B-9744-B284-0865C8363FE1}"/>
                </a:ext>
              </a:extLst>
            </p:cNvPr>
            <p:cNvSpPr/>
            <p:nvPr/>
          </p:nvSpPr>
          <p:spPr>
            <a:xfrm>
              <a:off x="9406067" y="407960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5400" b="1" cap="none" spc="0" dirty="0">
                <a:ln w="10160">
                  <a:solidFill>
                    <a:srgbClr val="5526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861BAC-2429-1046-85C0-7F0BDD8A666F}"/>
              </a:ext>
            </a:extLst>
          </p:cNvPr>
          <p:cNvGrpSpPr/>
          <p:nvPr/>
        </p:nvGrpSpPr>
        <p:grpSpPr>
          <a:xfrm>
            <a:off x="6819056" y="4509476"/>
            <a:ext cx="2398341" cy="2082927"/>
            <a:chOff x="6819056" y="4509476"/>
            <a:chExt cx="2398341" cy="2082927"/>
          </a:xfrm>
        </p:grpSpPr>
        <p:pic>
          <p:nvPicPr>
            <p:cNvPr id="41" name="Picture 40" descr="A picture containing icon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E9DF7DC0-9D42-2D43-BB0C-E2078F0D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9056" y="4509476"/>
              <a:ext cx="2398341" cy="2082927"/>
            </a:xfrm>
            <a:prstGeom prst="rect">
              <a:avLst/>
            </a:prstGeom>
          </p:spPr>
        </p:pic>
        <p:sp>
          <p:nvSpPr>
            <p:cNvPr id="51" name="Rectangle 50">
              <a:hlinkClick r:id="rId9" action="ppaction://hlinksldjump"/>
              <a:extLst>
                <a:ext uri="{FF2B5EF4-FFF2-40B4-BE49-F238E27FC236}">
                  <a16:creationId xmlns:a16="http://schemas.microsoft.com/office/drawing/2014/main" id="{3DF7EBCE-1373-604F-9CDA-901F4F2DAED1}"/>
                </a:ext>
              </a:extLst>
            </p:cNvPr>
            <p:cNvSpPr/>
            <p:nvPr/>
          </p:nvSpPr>
          <p:spPr>
            <a:xfrm>
              <a:off x="7656701" y="50939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669CC4-8826-284F-BD75-119AC0FF0212}"/>
              </a:ext>
            </a:extLst>
          </p:cNvPr>
          <p:cNvGrpSpPr/>
          <p:nvPr/>
        </p:nvGrpSpPr>
        <p:grpSpPr>
          <a:xfrm>
            <a:off x="5069688" y="3506361"/>
            <a:ext cx="2398341" cy="2082927"/>
            <a:chOff x="5069688" y="3506361"/>
            <a:chExt cx="2398341" cy="2082927"/>
          </a:xfrm>
        </p:grpSpPr>
        <p:pic>
          <p:nvPicPr>
            <p:cNvPr id="40" name="Picture 39" descr="A picture containing icon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E3A0342A-38C2-8546-AFAF-55E8C32E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9688" y="3506361"/>
              <a:ext cx="2398341" cy="208292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3DD7BF-EA19-834E-A77D-9CE8B7538B3C}"/>
                </a:ext>
              </a:extLst>
            </p:cNvPr>
            <p:cNvSpPr/>
            <p:nvPr/>
          </p:nvSpPr>
          <p:spPr>
            <a:xfrm>
              <a:off x="5880966" y="404781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2E5F4C-8E2A-2E42-B9EB-AD2A3851CC49}"/>
              </a:ext>
            </a:extLst>
          </p:cNvPr>
          <p:cNvGrpSpPr/>
          <p:nvPr/>
        </p:nvGrpSpPr>
        <p:grpSpPr>
          <a:xfrm>
            <a:off x="5048152" y="1457231"/>
            <a:ext cx="2398341" cy="2082927"/>
            <a:chOff x="5048152" y="1457231"/>
            <a:chExt cx="2398341" cy="2082927"/>
          </a:xfrm>
        </p:grpSpPr>
        <p:pic>
          <p:nvPicPr>
            <p:cNvPr id="39" name="Picture 38" descr="A picture containing icon&#10;&#10;Description automatically generated">
              <a:hlinkClick r:id="rId11" action="ppaction://hlinksldjump"/>
              <a:extLst>
                <a:ext uri="{FF2B5EF4-FFF2-40B4-BE49-F238E27FC236}">
                  <a16:creationId xmlns:a16="http://schemas.microsoft.com/office/drawing/2014/main" id="{4BB14AF4-0D48-7B4D-9AAB-1AFB461D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8152" y="1457231"/>
              <a:ext cx="2398341" cy="208292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BA0942-E664-F74D-AC35-192A3114228F}"/>
                </a:ext>
              </a:extLst>
            </p:cNvPr>
            <p:cNvSpPr/>
            <p:nvPr/>
          </p:nvSpPr>
          <p:spPr>
            <a:xfrm>
              <a:off x="5907332" y="20486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0DFB3C5-59CB-5A4B-99B1-6E07224096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7973" y="2480588"/>
            <a:ext cx="2398343" cy="2082928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9DBD52C-E86B-47B0-819C-605CBDE9D9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453" y="415767"/>
            <a:ext cx="2946264" cy="208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F8B3-52D3-41EB-9A3E-82A9978F98B0}"/>
              </a:ext>
            </a:extLst>
          </p:cNvPr>
          <p:cNvSpPr txBox="1"/>
          <p:nvPr/>
        </p:nvSpPr>
        <p:spPr>
          <a:xfrm>
            <a:off x="1701851" y="844124"/>
            <a:ext cx="1972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cs typeface="Alarabiya Font" pitchFamily="2" charset="-78"/>
              </a:rPr>
              <a:t>Let's help to collect honey.</a:t>
            </a:r>
          </a:p>
        </p:txBody>
      </p:sp>
    </p:spTree>
    <p:extLst>
      <p:ext uri="{BB962C8B-B14F-4D97-AF65-F5344CB8AC3E}">
        <p14:creationId xmlns:p14="http://schemas.microsoft.com/office/powerpoint/2010/main" val="391936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ackground Music for Presentation Videos">
            <a:hlinkClick r:id="" action="ppaction://media"/>
            <a:extLst>
              <a:ext uri="{FF2B5EF4-FFF2-40B4-BE49-F238E27FC236}">
                <a16:creationId xmlns:a16="http://schemas.microsoft.com/office/drawing/2014/main" id="{42FBD03B-3CD1-4796-9FBA-834126554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8945" y="3152485"/>
            <a:ext cx="406400" cy="406400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D3201671-BC4B-4F8A-B793-2C5424458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336" y="2349609"/>
            <a:ext cx="3463470" cy="4760670"/>
          </a:xfrm>
          <a:prstGeom prst="rect">
            <a:avLst/>
          </a:prstGeom>
        </p:spPr>
      </p:pic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30DD3AA-7D4B-48E3-B798-E0BE078BE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412" y="425540"/>
            <a:ext cx="4090828" cy="545389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4BBFDFF-59CB-4FAA-814A-AD52844EF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359" y="342045"/>
            <a:ext cx="4090828" cy="5453891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119C03-371B-431D-A39A-9C0FC80042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4193" y="5486399"/>
            <a:ext cx="3242001" cy="162388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72C28D-EA95-4C21-9ADB-B3E9600FAC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4957" y="5486399"/>
            <a:ext cx="3242001" cy="162388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4C98A3-DC2B-482F-A403-8D5ED6801A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668" y="5486399"/>
            <a:ext cx="3242001" cy="162388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921202-AA1A-41A7-A533-3411BDB285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406" y="5486399"/>
            <a:ext cx="3242001" cy="162388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E21801-C3B0-40ED-A417-595F661C05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7847" y="5486399"/>
            <a:ext cx="3242001" cy="162388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66CD92-7F2C-4549-BD9C-804585289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232" y="-142032"/>
            <a:ext cx="3572564" cy="3908972"/>
          </a:xfrm>
          <a:prstGeom prst="rect">
            <a:avLst/>
          </a:prstGeom>
        </p:spPr>
      </p:pic>
      <p:pic>
        <p:nvPicPr>
          <p:cNvPr id="1026" name="Picture 2" descr="أسماء أوائل طلابنا زطالباتنا في نتائج الصف الثالث الثانوي - منتديات مدارس  الراشد الأهلية">
            <a:extLst>
              <a:ext uri="{FF2B5EF4-FFF2-40B4-BE49-F238E27FC236}">
                <a16:creationId xmlns:a16="http://schemas.microsoft.com/office/drawing/2014/main" id="{DAE9CC24-C8D7-4E75-8CCD-3786606F5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32" y="1062064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0C2236-44AA-4084-93B9-1A9448FF2CA6}"/>
              </a:ext>
            </a:extLst>
          </p:cNvPr>
          <p:cNvSpPr txBox="1"/>
          <p:nvPr/>
        </p:nvSpPr>
        <p:spPr>
          <a:xfrm>
            <a:off x="9122674" y="3608413"/>
            <a:ext cx="220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dhabi" panose="01000000000000000000" pitchFamily="2" charset="-78"/>
                <a:cs typeface="Alarabiya Font" pitchFamily="2" charset="-78"/>
              </a:rPr>
              <a:t>Clap me, I'm tired of it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1164A680-374F-F799-112E-D1B1E025ECD4}"/>
              </a:ext>
            </a:extLst>
          </p:cNvPr>
          <p:cNvSpPr txBox="1"/>
          <p:nvPr/>
        </p:nvSpPr>
        <p:spPr>
          <a:xfrm>
            <a:off x="8375027" y="226626"/>
            <a:ext cx="323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err="1">
                <a:latin typeface="Aldhabi" panose="01000000000000000000" pitchFamily="2" charset="-78"/>
                <a:cs typeface="Alarabiya Font" pitchFamily="2" charset="-78"/>
              </a:rPr>
              <a:t>MUNIRAH</a:t>
            </a:r>
            <a:r>
              <a:rPr lang="en-GB" sz="3200" dirty="0">
                <a:latin typeface="Aldhabi" panose="01000000000000000000" pitchFamily="2" charset="-78"/>
                <a:cs typeface="Alarabiya Font" pitchFamily="2" charset="-78"/>
              </a:rPr>
              <a:t> AL-OWDAH</a:t>
            </a:r>
          </a:p>
        </p:txBody>
      </p:sp>
    </p:spTree>
    <p:extLst>
      <p:ext uri="{BB962C8B-B14F-4D97-AF65-F5344CB8AC3E}">
        <p14:creationId xmlns:p14="http://schemas.microsoft.com/office/powerpoint/2010/main" val="10244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155525" y="-786676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31011" y="2191779"/>
            <a:ext cx="3317949" cy="2527139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7872456" y="564848"/>
              <a:ext cx="1971512" cy="169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My father bought a new computer for me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1649602" y="2162995"/>
            <a:ext cx="2993418" cy="2425992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 flipH="1">
              <a:off x="5127409" y="569495"/>
              <a:ext cx="1756414" cy="129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My father bought computer me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4325757" y="2232606"/>
            <a:ext cx="348612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026138" y="794533"/>
              <a:ext cx="2467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My father bought a new computer to me 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1068971" y="379090"/>
            <a:ext cx="10439400" cy="1040753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1157676" y="934057"/>
              <a:ext cx="9527284" cy="87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My father bought a new computer </a:t>
              </a:r>
              <a:r>
                <a:rPr lang="en-GB" sz="3200" u="sng" dirty="0"/>
                <a:t>to </a:t>
              </a:r>
              <a:r>
                <a:rPr lang="en-GB" sz="3200" dirty="0"/>
                <a:t>me </a:t>
              </a:r>
            </a:p>
            <a:p>
              <a:pPr algn="ctr"/>
              <a:r>
                <a:rPr lang="en-GB" sz="3200" dirty="0"/>
                <a:t>(Correct the error)</a:t>
              </a:r>
              <a:endParaRPr lang="en-US" sz="3200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898901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Who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Whom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Which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The house (          ) she lives in is huge</a:t>
              </a:r>
              <a:endParaRPr lang="en-US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898901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For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840549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To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7"/>
              <a:ext cx="1376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🌚🌚.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I gave the recipe (          ) my sister </a:t>
              </a:r>
              <a:endParaRPr lang="en-US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898901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The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a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an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542299"/>
            <a:ext cx="10439400" cy="1101011"/>
            <a:chOff x="876300" y="876293"/>
            <a:chExt cx="10439400" cy="1101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1595004" y="900086"/>
              <a:ext cx="9720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I saw (     ) otter at the zoo</a:t>
              </a:r>
            </a:p>
            <a:p>
              <a:pPr algn="ctr"/>
              <a:r>
                <a:rPr lang="en-GB" sz="3200" dirty="0"/>
                <a:t>(Write the suitable article)</a:t>
              </a:r>
              <a:endParaRPr lang="en-US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7702829" y="951007"/>
              <a:ext cx="19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Broadcast 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Coastal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Plot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432799" y="512871"/>
            <a:ext cx="11362380" cy="1043083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1514962" y="1037424"/>
              <a:ext cx="9162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They will(           )the Tv show tomorrow night at 8:00</a:t>
              </a:r>
              <a:endParaRPr lang="en-US" sz="3200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898901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Coastal 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Plot 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Version 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To plan something secretly is(      )</a:t>
              </a:r>
              <a:endParaRPr lang="en-US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898901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Version 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Coastal 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897788"/>
              <a:ext cx="133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Plot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476894" y="597981"/>
            <a:ext cx="11238212" cy="1237166"/>
            <a:chOff x="505284" y="629383"/>
            <a:chExt cx="10439400" cy="10975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284" y="62938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1922919" y="649746"/>
              <a:ext cx="7257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“The voice” is the Arabic (      )of Dutch show was broadcasted by </a:t>
              </a:r>
              <a:r>
                <a:rPr lang="en-GB" sz="3200" dirty="0" err="1"/>
                <a:t>mbc1</a:t>
              </a:r>
              <a:endParaRPr lang="en-US" sz="3200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7746887" y="987548"/>
              <a:ext cx="199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Director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897788"/>
              <a:ext cx="1332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TV show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422014" y="989517"/>
              <a:ext cx="1676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Puzzling 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Circle the odd words:</a:t>
              </a:r>
              <a:endParaRPr lang="en-US" sz="3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105</Words>
  <Application>Microsoft Office PowerPoint</Application>
  <PresentationFormat>شاشة عريضة</PresentationFormat>
  <Paragraphs>41</Paragraphs>
  <Slides>10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Saeed Ali Al Shamsi</dc:creator>
  <cp:lastModifiedBy>munirah al owdah</cp:lastModifiedBy>
  <cp:revision>25</cp:revision>
  <dcterms:created xsi:type="dcterms:W3CDTF">2021-04-06T09:43:28Z</dcterms:created>
  <dcterms:modified xsi:type="dcterms:W3CDTF">2022-11-03T15:40:24Z</dcterms:modified>
</cp:coreProperties>
</file>