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606" r:id="rId6"/>
    <p:sldId id="604" r:id="rId7"/>
    <p:sldId id="259" r:id="rId8"/>
    <p:sldId id="597" r:id="rId9"/>
    <p:sldId id="598" r:id="rId10"/>
    <p:sldId id="260" r:id="rId11"/>
    <p:sldId id="261" r:id="rId12"/>
    <p:sldId id="601" r:id="rId13"/>
    <p:sldId id="605" r:id="rId14"/>
    <p:sldId id="596" r:id="rId15"/>
    <p:sldId id="599" r:id="rId16"/>
    <p:sldId id="6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33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06.77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8 140 4055 0 0,'2'-8'194'0'0,"-4"-5"-82"0"0,-6-8-14 0 0,8 17 80 0 0,0 1-1 0 0,1 0 0 0 0,-1 0 0 0 0,1 0 0 0 0,-1-1 0 0 0,1 1 1 0 0,0 0-1 0 0,18-32 4528 0 0,-19 34-4521 0 0,10 6 272 0 0,-9-5-445 0 0,-1 1 0 0 0,0-1 0 0 0,1 0 0 0 0,-1 0 0 0 0,0 0 0 0 0,1 0-1 0 0,-1 0 1 0 0,0 1 0 0 0,1-1 0 0 0,-1 0 0 0 0,0 0 0 0 0,1 0 0 0 0,-1 0 0 0 0,0 0 0 0 0,1 0 0 0 0,-1 0 0 0 0,0 0 0 0 0,1 0 0 0 0,-1 0-1 0 0,0 0 1 0 0,1-1 0 0 0,-1 1 0 0 0,0 0 0 0 0,1 0 0 0 0,-1 0-3 0 0,1 0 0 0 0,-1-1 1 0 0,0 1-1 0 0,0 0 0 0 0,1 0 0 0 0,-1 0 0 0 0,0 0 0 0 0,1 0 1 0 0,-1 0-1 0 0,0 0 0 0 0,0 0 0 0 0,1 0 0 0 0,-1 0 1 0 0,0 0-1 0 0,1 0 0 0 0,-1 0 0 0 0,0 0 0 0 0,0 0 0 0 0,1 1 1 0 0,-1-1-1 0 0,0 0 0 0 0,0 0 0 0 0,1 0 0 0 0,-1 0 0 0 0,0 0 1 0 0,0 1-1 0 0,1-1 0 0 0,-1 0 0 0 0,0 0 0 0 0,0 0 0 0 0,1 1 1 0 0,13 8 313 0 0,1 0 1 0 0,1-1 0 0 0,24 10-1 0 0,-35-17-266 0 0,1 1-1 0 0,-1-1 0 0 0,0 0 1 0 0,7 0-1 0 0,-7-1-14 0 0,0 1-1 0 0,0-1 1 0 0,-1 1 0 0 0,10 3-1 0 0,-8-1-31 0 0,10 3 217 0 0,0 0-1 0 0,0 0 0 0 0,0-2 1 0 0,27 5-1 0 0,-13-5 216 0 0,-20-2-324 0 0,0-1-1 0 0,-1 0 1 0 0,1 0 0 0 0,16-2-1 0 0,-20 1-56 0 0,0 0 0 0 0,0 0 0 0 0,-1 1 0 0 0,1 0-1 0 0,10 2 1 0 0,-10-1-6 0 0,-1-1-1 0 0,1 0 1 0 0,-1 0-1 0 0,1-1 1 0 0,11 0-1 0 0,125-16 3018 0 0,-115 9-2900 0 0,-24 6-150 0 0,0-1 0 0 0,1 1 1 0 0,-1 0-1 0 0,1 0 0 0 0,0 1 0 0 0,-1-1 0 0 0,1 1 0 0 0,6 0 0 0 0,-2 0-140 0 0,0 0-1 0 0,0-1 0 0 0,0 0 0 0 0,12-3 1 0 0,7-1-372 0 0,40-6 43 0 0,-37 6 529 0 0,0 1-1 0 0,44-1 0 0 0,-27 6-3 0 0,74-1 118 0 0,-113-1-181 0 0,0 1 0 0 0,0 0 0 0 0,0 0 0 0 0,0 1 0 0 0,0 0 0 0 0,-1 1 0 0 0,12 3 0 0 0,23 3 21 0 0,-31-7-16 0 0,23 6-1 0 0,23 5 14 0 0,-38-9-16 0 0,27 9 0 0 0,-36-9-16 0 0,0 1 0 0 0,0-2 0 0 0,0 1 0 0 0,1-1 0 0 0,-1-1 0 0 0,1 0 0 0 0,-1 0 0 0 0,16-2 0 0 0,17-3 1 0 0,106-6 9 0 0,-91 7 43 0 0,107-20 1 0 0,-113 8-43 0 0,-35 10 16 0 0,24-5-1 0 0,9 1-17 0 0,113-13-8 0 0,11 2-1 0 0,-101 10 11 0 0,-13 0 44 0 0,23-3-57 0 0,61 14 2 0 0,-93 1 0 0 0,44 3-32 0 0,43 1-201 0 0,-110-7 133 0 0,1 1 0 0 0,-1 2 1 0 0,0 1-1 0 0,0 2 0 0 0,44 11 0 0 0,-44-6 100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12.2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21 48 455 0 0,'-21'-12'5827'0'0,"23"10"-5736"0"0,0 0-34 0 0,0 0 0 0 0,1 0-1 0 0,-1 1 1 0 0,0-1 0 0 0,0 1 0 0 0,1 0 0 0 0,4-2 0 0 0,3 2 954 0 0,-7 2-815 0 0,6-2 472 0 0,1 1-1 0 0,-1 0 0 0 0,12 2 0 0 0,16 0 460 0 0,-20-2-1044 0 0,-8 0 39 0 0,12 3-71 0 0,-2-1-51 0 0,14 3 0 0 0,13-1 0 0 0,27-5 192 0 0,13 1 566 0 0,66 1 2947 0 0,-85-1-3421 0 0,82-8 2274 0 0,-1 0-3073 0 0,-2 9-614 0 0,104-1 1266 0 0,-100-11-54 0 0,-17 1-28 0 0,-109 10-55 0 0,36 5 0 0 0,6 0 0 0 0,110-5-567 0 0,17 1-810 0 0,-167 0-143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13.53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44 3999 0 0,'-2'-43'8717'0'0,"16"47"-8414"0"0,21 8 20 0 0,-12-6-295 0 0,3 2-31 0 0,-4-4 483 0 0,1-1 0 0 0,0-1 0 0 0,0 0 0 0 0,0-2 0 0 0,35-4 0 0 0,-26 1 342 0 0,58 4 0 0 0,5 1 861 0 0,-63-2-2326 0 0,44 4 1 0 0,-12 5 540 0 0,89 8 58 0 0,-86-12 44 0 0,76 0 0 0 0,-82-8 22 0 0,0 4-1 0 0,80 10 0 0 0,209 13-98 0 0,-279-23-296 0 0,122 19-1 0 0,-179-17 374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16.6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38 55 9991 0 0,'-10'-2'75'0'0,"-11"-4"946"0"0,20 5-967 0 0,-4-6 500 0 0,4-4 857 0 0,2 11-1368 0 0,7-10-33 0 0,6 5-10 0 0,-3 2 411 0 0,1 1 0 0 0,0 1-1 0 0,-1-1 1 0 0,1 2-1 0 0,12 1 1 0 0,8-1 364 0 0,-4 0-661 0 0,18-2 77 0 0,-38 1-158 0 0,1 1 0 0 0,-1-1 0 0 0,0 1 0 0 0,0 1 0 0 0,0-1 0 0 0,0 1 0 0 0,12 4 0 0 0,-15-5 113 0 0,0 1-1 0 0,0-1 1 0 0,1 0 0 0 0,-1 0-1 0 0,0 0 1 0 0,0-1 0 0 0,6-1-1 0 0,18-1 926 0 0,30 2-773 0 0,53 2-1564 0 0,-26 0 1406 0 0,15-1-56 0 0,-34-1-31 0 0,-38 0-18 0 0,47 4 1 0 0,-49-1-21 0 0,31-2-1 0 0,-35-1-2 0 0,1 2 0 0 0,25 3-1 0 0,-4-1 78 0 0,-32-3-42 0 0,-1 1 0 0 0,18 3 0 0 0,-16-2-22 0 0,1 0 1 0 0,-1-2 0 0 0,1 1 0 0 0,14-3 0 0 0,9 1-25 0 0,108-4-867 0 0,11 1 1158 0 0,-64-3 314 0 0,-47 4-763 0 0,-33 2-51 0 0,-1 0-1 0 0,1 0 0 0 0,-1 2 0 0 0,25 2 0 0 0,24 7-1855 0 0,-41-7 569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17.6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50 4143 0 0,'9'-25'8870'0'0,"-4"19"-8598"0"0,-4 5-222 0 0,1 0-16 0 0,-1 0 0 0 0,1 0-1 0 0,-1-1 1 0 0,1 1-1 0 0,-1 0 1 0 0,1-1-1 0 0,-1 1 1 0 0,0-1 0 0 0,1-2-1 0 0,1 4 21 0 0,7-1-44 0 0,7 0 3 0 0,-13 2-38 0 0,3 2 680 0 0,27 4 1255 0 0,50 2 1 0 0,-77-8-1751 0 0,24 0 28 0 0,-1-2 0 0 0,34-4 0 0 0,-20 1-124 0 0,152-4 412 0 0,-138 6-292 0 0,238 8-112 0 0,-173-5-72 0 0,-59-3 0 0 0,14 0 15 0 0,19 1 346 0 0,5 2-233 0 0,-63 0-139 0 0,-15-1-76 0 0,-1 1 0 0 0,1 1 0 0 0,30 7-1 0 0,-31-3-1232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0T17:13:24.4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150 51 9007 0 0,'-8'-1'194'0'0,"1"-1"0"0"0,-1 0 0 0 0,1 0 0 0 0,-10-5 0 0 0,14 6-188 0 0,0-1 47 0 0,-1 1 0 0 0,1 0-1 0 0,-1 0 1 0 0,1 1-1 0 0,-5-1 1 0 0,3 0 14 0 0,0 1 0 0 0,1-1 0 0 0,-1 0-1 0 0,0-1 1 0 0,1 1 0 0 0,-1-1 0 0 0,-36-20 4577 0 0,43 22-4361 0 0,37 7 288 0 0,-37-6-422 0 0,1 0-12 0 0,70 17 408 0 0,-39-10-355 0 0,27-2 3 0 0,-8 4-109 0 0,95 13 2350 0 0,-6-7-4075 0 0,-124-15 1754 0 0,100 2 176 0 0,7 1-170 0 0,51 1-2 0 0,-146-5-88 0 0,45 9-29 0 0,-50-8 0 0 0,41 8 0 0 0,17 0 0 0 0,-19-7 58 0 0,125 1-52 0 0,-115-9 70 0 0,-47 3-58 0 0,0 0-1 0 0,47 4 0 0 0,61 9-17 0 0,120-10 0 0 0,-240-1 0 0 0,131 0 0 0 0,-63-2-68 0 0,-47 2-222 0 0,58 3-985 0 0,-76 0 924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06/04/1445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5.xml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5.xml"/><Relationship Id="rId7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5.xml"/><Relationship Id="rId7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ordwall.net/resource/37134195" TargetMode="Externa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button-yes-no-red-green-icon-32259/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customXml" Target="../ink/ink2.xml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microsoft.com/office/2007/relationships/media" Target="../media/media3.mp3"/><Relationship Id="rId6" Type="http://schemas.openxmlformats.org/officeDocument/2006/relationships/slide" Target="slide5.xml"/><Relationship Id="rId11" Type="http://schemas.openxmlformats.org/officeDocument/2006/relationships/image" Target="../media/image31.png"/><Relationship Id="rId5" Type="http://schemas.openxmlformats.org/officeDocument/2006/relationships/image" Target="../media/image5.jpeg"/><Relationship Id="rId15" Type="http://schemas.openxmlformats.org/officeDocument/2006/relationships/image" Target="../media/image33.png"/><Relationship Id="rId10" Type="http://schemas.openxmlformats.org/officeDocument/2006/relationships/customXml" Target="../ink/ink1.xml"/><Relationship Id="rId19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Relationship Id="rId1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4 </a:t>
            </a:r>
            <a:r>
              <a:rPr lang="en-US" sz="4900" dirty="0">
                <a:latin typeface="Goudy Old Style" panose="02020502050305020303" pitchFamily="18" charset="0"/>
              </a:rPr>
              <a:t>listening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5 </a:t>
            </a:r>
            <a:r>
              <a:rPr lang="en-US" sz="4400" dirty="0">
                <a:latin typeface="Goudy Old Style" panose="02020502050305020303" pitchFamily="18" charset="0"/>
              </a:rPr>
              <a:t>pronunciation</a:t>
            </a:r>
            <a:r>
              <a:rPr lang="en-US" sz="4900" dirty="0">
                <a:latin typeface="Goudy Old Style" panose="02020502050305020303" pitchFamily="18" charset="0"/>
              </a:rPr>
              <a:t> 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6 conversation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7 about you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7630179" y="5657297"/>
            <a:ext cx="2130447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37-38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8FAD17A9-AE7C-B446-F224-D3679AF76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87" y="1639704"/>
            <a:ext cx="6269159" cy="12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2" name="Picture 2" descr="Minute GIFs | Tenor">
            <a:extLst>
              <a:ext uri="{FF2B5EF4-FFF2-40B4-BE49-F238E27FC236}">
                <a16:creationId xmlns:a16="http://schemas.microsoft.com/office/drawing/2014/main" id="{49FE4822-4E7A-89A9-5EC6-215CE1EB0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r="20090"/>
          <a:stretch/>
        </p:blipFill>
        <p:spPr bwMode="auto">
          <a:xfrm>
            <a:off x="9720269" y="1172760"/>
            <a:ext cx="2188329" cy="20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0A1F9D9-4FF5-F7E2-62F2-38A035D5A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78" y="1297856"/>
            <a:ext cx="6144482" cy="2400635"/>
          </a:xfrm>
          <a:prstGeom prst="rect">
            <a:avLst/>
          </a:prstGeom>
        </p:spPr>
      </p:pic>
      <p:pic>
        <p:nvPicPr>
          <p:cNvPr id="18" name="Picture 2" descr="‪Examples Banner In Yellow And Orange, Vector Illustration ...‬‏">
            <a:extLst>
              <a:ext uri="{FF2B5EF4-FFF2-40B4-BE49-F238E27FC236}">
                <a16:creationId xmlns:a16="http://schemas.microsoft.com/office/drawing/2014/main" id="{DAF5B82D-B58B-E9F3-0962-01E71E14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5" y="4202941"/>
            <a:ext cx="2273190" cy="19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13218B6-E51E-4DB5-6E9C-AD09A9CEDFFA}"/>
              </a:ext>
            </a:extLst>
          </p:cNvPr>
          <p:cNvSpPr txBox="1"/>
          <p:nvPr/>
        </p:nvSpPr>
        <p:spPr>
          <a:xfrm>
            <a:off x="4054078" y="265382"/>
            <a:ext cx="1958300" cy="510778"/>
          </a:xfrm>
          <a:prstGeom prst="wedgeRoundRectCallout">
            <a:avLst>
              <a:gd name="adj1" fmla="val 134344"/>
              <a:gd name="adj2" fmla="val 117818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Find them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‪Free Vectors | Conversation Talking Standing Talk Two people ...‬‏">
            <a:extLst>
              <a:ext uri="{FF2B5EF4-FFF2-40B4-BE49-F238E27FC236}">
                <a16:creationId xmlns:a16="http://schemas.microsoft.com/office/drawing/2014/main" id="{E11373F9-E03E-5C2D-9500-6BD271E7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22" y="4202941"/>
            <a:ext cx="1548511" cy="23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28DBB482-5FA4-2386-A797-C7CE634B1B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9127875"/>
                  </p:ext>
                </p:extLst>
              </p:nvPr>
            </p:nvGraphicFramePr>
            <p:xfrm>
              <a:off x="6546819" y="1241216"/>
              <a:ext cx="3048000" cy="1714500"/>
            </p:xfrm>
            <a:graphic>
              <a:graphicData uri="http://schemas.microsoft.com/office/powerpoint/2016/slidezoom">
                <pslz:sldZm>
                  <pslz:sldZmObj sldId="597" cId="206398503">
                    <pslz:zmPr id="{15404DE4-552B-476B-83BB-8804B23C0707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صورة الشريحة 2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8DBB482-5FA4-2386-A797-C7CE634B1B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6819" y="124121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4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5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pic>
        <p:nvPicPr>
          <p:cNvPr id="9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C73B2E5B-A25D-9649-DDBA-74D953E8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9" y="269371"/>
            <a:ext cx="2721949" cy="15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0080B4A-118C-676B-00AC-7F7AC1A68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49" y="2098589"/>
            <a:ext cx="8671331" cy="3853925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AC231B1-D540-0482-AE9A-2C0FFA195D31}"/>
              </a:ext>
            </a:extLst>
          </p:cNvPr>
          <p:cNvGrpSpPr/>
          <p:nvPr/>
        </p:nvGrpSpPr>
        <p:grpSpPr>
          <a:xfrm>
            <a:off x="9616439" y="1099151"/>
            <a:ext cx="2231759" cy="2044030"/>
            <a:chOff x="9746865" y="462199"/>
            <a:chExt cx="2231759" cy="2044030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F67B6CD3-9618-40B6-0B6E-4DFF035045BD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2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A22A3276-103D-17D6-18A1-4E3E4BEFC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5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18" y="325870"/>
            <a:ext cx="3317567" cy="17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lientmoji">
            <a:extLst>
              <a:ext uri="{FF2B5EF4-FFF2-40B4-BE49-F238E27FC236}">
                <a16:creationId xmlns:a16="http://schemas.microsoft.com/office/drawing/2014/main" id="{EB2C72B8-E532-20B9-93EB-A6F21D1D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33" y="38799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E6EA2F7-99D1-296D-B71E-80F56079B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24" y="2767841"/>
            <a:ext cx="6752173" cy="37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3" name="Picture 6" descr="Clientmoji">
            <a:extLst>
              <a:ext uri="{FF2B5EF4-FFF2-40B4-BE49-F238E27FC236}">
                <a16:creationId xmlns:a16="http://schemas.microsoft.com/office/drawing/2014/main" id="{EB2C72B8-E532-20B9-93EB-A6F21D1D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71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1163E37-BCE7-F928-27B4-818A3F395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66203" b="72426"/>
          <a:stretch/>
        </p:blipFill>
        <p:spPr>
          <a:xfrm>
            <a:off x="536594" y="587541"/>
            <a:ext cx="4120599" cy="7755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52543AD-DD64-F779-4B4A-62B4DF69A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38" t="33825" b="16142"/>
          <a:stretch/>
        </p:blipFill>
        <p:spPr>
          <a:xfrm>
            <a:off x="1308632" y="4165920"/>
            <a:ext cx="6686742" cy="181755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511DA27-0EB8-CE35-A6BE-7BB1D9069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7" t="34345" r="45450" b="-1"/>
          <a:stretch/>
        </p:blipFill>
        <p:spPr>
          <a:xfrm>
            <a:off x="1308632" y="1697389"/>
            <a:ext cx="7756999" cy="23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D2878FA-A01D-B7C2-6C8A-EF1439EF594B}"/>
              </a:ext>
            </a:extLst>
          </p:cNvPr>
          <p:cNvSpPr txBox="1"/>
          <p:nvPr/>
        </p:nvSpPr>
        <p:spPr>
          <a:xfrm>
            <a:off x="1459632" y="3159961"/>
            <a:ext cx="1657652" cy="578882"/>
          </a:xfrm>
          <a:prstGeom prst="wedgeRoundRectCallout">
            <a:avLst>
              <a:gd name="adj1" fmla="val 68596"/>
              <a:gd name="adj2" fmla="val 845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married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95" y="4783668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1127550" y="771612"/>
            <a:ext cx="1880320" cy="1055608"/>
          </a:xfrm>
          <a:prstGeom prst="wedgeRoundRectCallout">
            <a:avLst>
              <a:gd name="adj1" fmla="val 63220"/>
              <a:gd name="adj2" fmla="val 40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Big family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6AD6A9-CAC9-E54A-9083-E6696BA0D660}"/>
              </a:ext>
            </a:extLst>
          </p:cNvPr>
          <p:cNvSpPr txBox="1"/>
          <p:nvPr/>
        </p:nvSpPr>
        <p:spPr>
          <a:xfrm>
            <a:off x="2987068" y="936766"/>
            <a:ext cx="381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lot of sisters and brothers</a:t>
            </a:r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815201" y="2074332"/>
            <a:ext cx="2302084" cy="578882"/>
          </a:xfrm>
          <a:prstGeom prst="wedgeRoundRectCallout">
            <a:avLst>
              <a:gd name="adj1" fmla="val 65949"/>
              <a:gd name="adj2" fmla="val -2490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Only child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3210F5C-A043-5A93-909D-BEB609118854}"/>
              </a:ext>
            </a:extLst>
          </p:cNvPr>
          <p:cNvSpPr txBox="1"/>
          <p:nvPr/>
        </p:nvSpPr>
        <p:spPr>
          <a:xfrm>
            <a:off x="4593158" y="3776483"/>
            <a:ext cx="164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Not married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0ED8AFE-5860-273D-0F56-4CEBC466B320}"/>
              </a:ext>
            </a:extLst>
          </p:cNvPr>
          <p:cNvSpPr txBox="1"/>
          <p:nvPr/>
        </p:nvSpPr>
        <p:spPr>
          <a:xfrm>
            <a:off x="3384584" y="2021264"/>
            <a:ext cx="381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 sisters or brothers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B9FBB5-34C0-2B0A-F4E2-E606C0EBCBE9}"/>
              </a:ext>
            </a:extLst>
          </p:cNvPr>
          <p:cNvSpPr/>
          <p:nvPr/>
        </p:nvSpPr>
        <p:spPr>
          <a:xfrm>
            <a:off x="3361533" y="3294278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78937BD-D353-C71F-A16C-7A37C398ED60}"/>
              </a:ext>
            </a:extLst>
          </p:cNvPr>
          <p:cNvSpPr txBox="1"/>
          <p:nvPr/>
        </p:nvSpPr>
        <p:spPr>
          <a:xfrm>
            <a:off x="4436763" y="3200747"/>
            <a:ext cx="1952455" cy="578882"/>
          </a:xfrm>
          <a:prstGeom prst="wedgeRoundRectCallout">
            <a:avLst>
              <a:gd name="adj1" fmla="val -74813"/>
              <a:gd name="adj2" fmla="val -920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single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BF576C9-F8A6-4384-FA78-65BD016309C8}"/>
              </a:ext>
            </a:extLst>
          </p:cNvPr>
          <p:cNvSpPr txBox="1"/>
          <p:nvPr/>
        </p:nvSpPr>
        <p:spPr>
          <a:xfrm>
            <a:off x="1055415" y="4945102"/>
            <a:ext cx="1952455" cy="578882"/>
          </a:xfrm>
          <a:prstGeom prst="wedgeRoundRectCallout">
            <a:avLst>
              <a:gd name="adj1" fmla="val 68596"/>
              <a:gd name="adj2" fmla="val 845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nephew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6C49C57-4C52-9A2F-9C79-98B87A080143}"/>
              </a:ext>
            </a:extLst>
          </p:cNvPr>
          <p:cNvSpPr txBox="1"/>
          <p:nvPr/>
        </p:nvSpPr>
        <p:spPr>
          <a:xfrm>
            <a:off x="4326809" y="5080950"/>
            <a:ext cx="1952455" cy="578882"/>
          </a:xfrm>
          <a:prstGeom prst="wedgeRoundRectCallout">
            <a:avLst>
              <a:gd name="adj1" fmla="val -74813"/>
              <a:gd name="adj2" fmla="val -920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niece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9BE73E8-0726-401E-833E-DD5A5E1B9865}"/>
              </a:ext>
            </a:extLst>
          </p:cNvPr>
          <p:cNvSpPr/>
          <p:nvPr/>
        </p:nvSpPr>
        <p:spPr>
          <a:xfrm>
            <a:off x="3229413" y="5080950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0A0B38F-59CE-15E2-A1BD-D40DFB78F550}"/>
              </a:ext>
            </a:extLst>
          </p:cNvPr>
          <p:cNvSpPr txBox="1"/>
          <p:nvPr/>
        </p:nvSpPr>
        <p:spPr>
          <a:xfrm>
            <a:off x="1369627" y="5572235"/>
            <a:ext cx="164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Sister’s son</a:t>
            </a:r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0FA4C7B-E066-740B-7D1B-902BA0165660}"/>
              </a:ext>
            </a:extLst>
          </p:cNvPr>
          <p:cNvSpPr txBox="1"/>
          <p:nvPr/>
        </p:nvSpPr>
        <p:spPr>
          <a:xfrm>
            <a:off x="1377809" y="5867827"/>
            <a:ext cx="164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Brother’s son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4E40081-8D4C-14C1-277D-D8AEDEE5F1F2}"/>
              </a:ext>
            </a:extLst>
          </p:cNvPr>
          <p:cNvSpPr txBox="1"/>
          <p:nvPr/>
        </p:nvSpPr>
        <p:spPr>
          <a:xfrm>
            <a:off x="4381667" y="5633124"/>
            <a:ext cx="23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Sister’s daughter</a:t>
            </a: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18699B6-9612-1DDF-17FB-F36F0E1591D2}"/>
              </a:ext>
            </a:extLst>
          </p:cNvPr>
          <p:cNvSpPr txBox="1"/>
          <p:nvPr/>
        </p:nvSpPr>
        <p:spPr>
          <a:xfrm>
            <a:off x="4268843" y="5920619"/>
            <a:ext cx="2379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Brother’s daughter</a:t>
            </a:r>
            <a:endParaRPr lang="ar-SA" dirty="0"/>
          </a:p>
        </p:txBody>
      </p:sp>
      <p:pic>
        <p:nvPicPr>
          <p:cNvPr id="28" name="Picture 2" descr="‪Free Man Woman Cliparts, Download Free Man Woman Cliparts ...‬‏">
            <a:extLst>
              <a:ext uri="{FF2B5EF4-FFF2-40B4-BE49-F238E27FC236}">
                <a16:creationId xmlns:a16="http://schemas.microsoft.com/office/drawing/2014/main" id="{13229C72-66C1-E7F2-8C5F-944594B16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/>
          <a:stretch/>
        </p:blipFill>
        <p:spPr bwMode="auto">
          <a:xfrm>
            <a:off x="2547260" y="4296786"/>
            <a:ext cx="501176" cy="10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‪Free Man Woman Cliparts, Download Free Man Woman Cliparts ...‬‏">
            <a:extLst>
              <a:ext uri="{FF2B5EF4-FFF2-40B4-BE49-F238E27FC236}">
                <a16:creationId xmlns:a16="http://schemas.microsoft.com/office/drawing/2014/main" id="{678A459C-B440-04D3-6EA5-FE7C3B157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8"/>
          <a:stretch/>
        </p:blipFill>
        <p:spPr bwMode="auto">
          <a:xfrm>
            <a:off x="5638016" y="4515152"/>
            <a:ext cx="577871" cy="108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Wedding Clipart - Image Download in Word, Google Docs, Illustrator,  Photoshop, Apple Pages, EPS, SVG, JPG, PNG | Template.net">
            <a:extLst>
              <a:ext uri="{FF2B5EF4-FFF2-40B4-BE49-F238E27FC236}">
                <a16:creationId xmlns:a16="http://schemas.microsoft.com/office/drawing/2014/main" id="{68145D69-B6B1-DFC1-C762-B1602A43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3" y="2814497"/>
            <a:ext cx="1381405" cy="13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204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p.204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07A3A54-C55E-7BDE-F9B5-18D342C5A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146"/>
            <a:ext cx="12192000" cy="361823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C4FF9-1041-968D-0F66-470B6A7201C8}"/>
              </a:ext>
            </a:extLst>
          </p:cNvPr>
          <p:cNvSpPr/>
          <p:nvPr/>
        </p:nvSpPr>
        <p:spPr>
          <a:xfrm>
            <a:off x="718475" y="3075832"/>
            <a:ext cx="640508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How many sisters does he have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12A6A3C-C537-3491-9118-00799F2998FE}"/>
              </a:ext>
            </a:extLst>
          </p:cNvPr>
          <p:cNvSpPr/>
          <p:nvPr/>
        </p:nvSpPr>
        <p:spPr>
          <a:xfrm>
            <a:off x="832547" y="3496591"/>
            <a:ext cx="640508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Who is Khaled’s mother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56CF2C-323A-6F7E-CD60-F29636ABF5E0}"/>
              </a:ext>
            </a:extLst>
          </p:cNvPr>
          <p:cNvSpPr/>
          <p:nvPr/>
        </p:nvSpPr>
        <p:spPr>
          <a:xfrm>
            <a:off x="881729" y="3946719"/>
            <a:ext cx="640508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Who is Khaled’s aunt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C756417-9C7D-7260-CCB8-76FAB940C2AD}"/>
              </a:ext>
            </a:extLst>
          </p:cNvPr>
          <p:cNvSpPr/>
          <p:nvPr/>
        </p:nvSpPr>
        <p:spPr>
          <a:xfrm>
            <a:off x="783366" y="4430071"/>
            <a:ext cx="68658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How many children do they have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AF0FB1F-C60B-D120-67AA-AA94595B882F}"/>
              </a:ext>
            </a:extLst>
          </p:cNvPr>
          <p:cNvSpPr/>
          <p:nvPr/>
        </p:nvSpPr>
        <p:spPr>
          <a:xfrm>
            <a:off x="685003" y="4913423"/>
            <a:ext cx="68658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Who are Khaled’s grandparents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4" y="2798047"/>
            <a:ext cx="9314605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answer questions after a listening task</a:t>
            </a:r>
            <a:endParaRPr lang="en-US" sz="60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answer questions from the conversation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ask different questions about family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2" y="5632216"/>
            <a:ext cx="8139543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practice the conversation about family with a partner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E128D85-472E-4FA9-2C77-7798E2B8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38" y="480059"/>
            <a:ext cx="6425842" cy="58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22FB4F8-911E-B6CA-DCE4-9EB310C65545}"/>
              </a:ext>
            </a:extLst>
          </p:cNvPr>
          <p:cNvSpPr txBox="1"/>
          <p:nvPr/>
        </p:nvSpPr>
        <p:spPr>
          <a:xfrm>
            <a:off x="893306" y="4905225"/>
            <a:ext cx="2407870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husband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1B4238D-85E9-DBAA-793A-6E16CD629A4B}"/>
              </a:ext>
            </a:extLst>
          </p:cNvPr>
          <p:cNvSpPr txBox="1"/>
          <p:nvPr/>
        </p:nvSpPr>
        <p:spPr>
          <a:xfrm>
            <a:off x="4527246" y="4972228"/>
            <a:ext cx="2407870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A24FAF5-A85C-3154-A0FE-C695934C5A91}"/>
              </a:ext>
            </a:extLst>
          </p:cNvPr>
          <p:cNvSpPr/>
          <p:nvPr/>
        </p:nvSpPr>
        <p:spPr>
          <a:xfrm>
            <a:off x="3619250" y="5014466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20" name="Picture 2" descr="‪Free Man Woman Cliparts, Download Free Man Woman Cliparts ...‬‏">
            <a:extLst>
              <a:ext uri="{FF2B5EF4-FFF2-40B4-BE49-F238E27FC236}">
                <a16:creationId xmlns:a16="http://schemas.microsoft.com/office/drawing/2014/main" id="{8EE2421D-AFC3-FEAF-27E7-43ED28D2B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/>
          <a:stretch/>
        </p:blipFill>
        <p:spPr bwMode="auto">
          <a:xfrm>
            <a:off x="1868592" y="3658430"/>
            <a:ext cx="525416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‪Free Man Woman Cliparts, Download Free Man Woman Cliparts ...‬‏">
            <a:extLst>
              <a:ext uri="{FF2B5EF4-FFF2-40B4-BE49-F238E27FC236}">
                <a16:creationId xmlns:a16="http://schemas.microsoft.com/office/drawing/2014/main" id="{083CF71B-043F-4DD6-D62C-F9A71A2EE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8"/>
          <a:stretch/>
        </p:blipFill>
        <p:spPr bwMode="auto">
          <a:xfrm>
            <a:off x="5329994" y="3771750"/>
            <a:ext cx="605821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B9EC988-0AEE-F540-F4EE-FE5C855FBE8D}"/>
              </a:ext>
            </a:extLst>
          </p:cNvPr>
          <p:cNvSpPr txBox="1"/>
          <p:nvPr/>
        </p:nvSpPr>
        <p:spPr>
          <a:xfrm>
            <a:off x="2550479" y="1373893"/>
            <a:ext cx="1362845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B56B1974-5E27-C42A-8D00-17258A1B23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" t="65390" r="67486" b="5995"/>
          <a:stretch/>
        </p:blipFill>
        <p:spPr>
          <a:xfrm>
            <a:off x="1065397" y="1248593"/>
            <a:ext cx="1362845" cy="1112650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50CD31B-D848-9E0F-D0A6-1E25FE12B838}"/>
              </a:ext>
            </a:extLst>
          </p:cNvPr>
          <p:cNvGrpSpPr/>
          <p:nvPr/>
        </p:nvGrpSpPr>
        <p:grpSpPr>
          <a:xfrm>
            <a:off x="4407432" y="1210219"/>
            <a:ext cx="2200275" cy="2125730"/>
            <a:chOff x="615485" y="3322938"/>
            <a:chExt cx="2200275" cy="2125730"/>
          </a:xfrm>
        </p:grpSpPr>
        <p:pic>
          <p:nvPicPr>
            <p:cNvPr id="25" name="Picture 6" descr="Those That Dare – Marketing strategies your Audience and your C-suite will  love">
              <a:extLst>
                <a:ext uri="{FF2B5EF4-FFF2-40B4-BE49-F238E27FC236}">
                  <a16:creationId xmlns:a16="http://schemas.microsoft.com/office/drawing/2014/main" id="{83500153-9254-1074-79B4-BA57FBF64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85" y="3322938"/>
              <a:ext cx="2200275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4397015D-A6A3-9644-070D-21E6DD756B9A}"/>
                </a:ext>
              </a:extLst>
            </p:cNvPr>
            <p:cNvSpPr/>
            <p:nvPr/>
          </p:nvSpPr>
          <p:spPr>
            <a:xfrm>
              <a:off x="658888" y="4802337"/>
              <a:ext cx="2113467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half &amp; half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8F8C1E9-B164-174A-944A-BA8FF15380C3}"/>
              </a:ext>
            </a:extLst>
          </p:cNvPr>
          <p:cNvSpPr txBox="1"/>
          <p:nvPr/>
        </p:nvSpPr>
        <p:spPr>
          <a:xfrm>
            <a:off x="4428970" y="5620401"/>
            <a:ext cx="2407870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aunt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786D8C0-8417-B203-B05A-3A11AEF4E7E8}"/>
              </a:ext>
            </a:extLst>
          </p:cNvPr>
          <p:cNvSpPr txBox="1"/>
          <p:nvPr/>
        </p:nvSpPr>
        <p:spPr>
          <a:xfrm>
            <a:off x="1051132" y="5579193"/>
            <a:ext cx="2407870" cy="442674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75ECF7-D6A6-A5AE-A65F-05648D044581}"/>
              </a:ext>
            </a:extLst>
          </p:cNvPr>
          <p:cNvSpPr/>
          <p:nvPr/>
        </p:nvSpPr>
        <p:spPr>
          <a:xfrm>
            <a:off x="3492357" y="5674279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28" y="20760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13CCA4-85A0-F024-4825-E60008918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9049"/>
          <a:stretch/>
        </p:blipFill>
        <p:spPr>
          <a:xfrm>
            <a:off x="0" y="3019246"/>
            <a:ext cx="3353995" cy="32913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E8AD3AB-9ACE-AEBE-8E45-DBC789F7B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8720"/>
          <a:stretch/>
        </p:blipFill>
        <p:spPr>
          <a:xfrm>
            <a:off x="8706981" y="2770233"/>
            <a:ext cx="3502093" cy="34146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48C78B6-FD27-C66B-CAF8-BEE07227527F}"/>
              </a:ext>
            </a:extLst>
          </p:cNvPr>
          <p:cNvSpPr/>
          <p:nvPr/>
        </p:nvSpPr>
        <p:spPr>
          <a:xfrm>
            <a:off x="3738628" y="326296"/>
            <a:ext cx="5241108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I don’t have </a:t>
            </a:r>
            <a:r>
              <a:rPr lang="en-US" sz="2800" b="1" u="sng" dirty="0"/>
              <a:t>a lot of </a:t>
            </a:r>
            <a:r>
              <a:rPr lang="en-US" sz="2800" b="1" dirty="0"/>
              <a:t>sisters</a:t>
            </a:r>
            <a:endParaRPr lang="en-US" sz="6000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7FAF03-9E6D-FA1E-939E-15B43243D1AB}"/>
              </a:ext>
            </a:extLst>
          </p:cNvPr>
          <p:cNvSpPr/>
          <p:nvPr/>
        </p:nvSpPr>
        <p:spPr>
          <a:xfrm>
            <a:off x="3738628" y="943641"/>
            <a:ext cx="5225775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Do you have </a:t>
            </a:r>
            <a:r>
              <a:rPr lang="en-US" sz="2800" b="1" u="sng" dirty="0"/>
              <a:t>any</a:t>
            </a:r>
            <a:r>
              <a:rPr lang="en-US" sz="2800" b="1" dirty="0"/>
              <a:t> cousins?</a:t>
            </a:r>
            <a:endParaRPr lang="en-US" sz="60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39EB53-F91B-11D2-C729-CF2FEC3B7486}"/>
              </a:ext>
            </a:extLst>
          </p:cNvPr>
          <p:cNvSpPr/>
          <p:nvPr/>
        </p:nvSpPr>
        <p:spPr>
          <a:xfrm>
            <a:off x="3738628" y="1582232"/>
            <a:ext cx="5210442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She is </a:t>
            </a:r>
            <a:r>
              <a:rPr lang="en-US" sz="2800" b="1" u="sng" dirty="0" err="1"/>
              <a:t>Dalals</a:t>
            </a:r>
            <a:r>
              <a:rPr lang="en-US" sz="2800" b="1" dirty="0"/>
              <a:t>’ sister</a:t>
            </a:r>
            <a:endParaRPr lang="en-US" sz="6000" b="1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939BB65-7F29-7BBB-12A1-C92917E02A3D}"/>
              </a:ext>
            </a:extLst>
          </p:cNvPr>
          <p:cNvSpPr/>
          <p:nvPr/>
        </p:nvSpPr>
        <p:spPr>
          <a:xfrm>
            <a:off x="3738628" y="2172779"/>
            <a:ext cx="519510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</a:t>
            </a:r>
            <a:r>
              <a:rPr lang="en-US" sz="2800" b="1" u="sng" dirty="0"/>
              <a:t>Who</a:t>
            </a:r>
            <a:r>
              <a:rPr lang="en-US" sz="2800" b="1" dirty="0"/>
              <a:t> brothers do you have?</a:t>
            </a:r>
            <a:endParaRPr lang="en-US" sz="6000" b="1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34D321A-B8EF-8D86-DCC2-B5C380A44672}"/>
              </a:ext>
            </a:extLst>
          </p:cNvPr>
          <p:cNvSpPr/>
          <p:nvPr/>
        </p:nvSpPr>
        <p:spPr>
          <a:xfrm>
            <a:off x="3738627" y="2803113"/>
            <a:ext cx="519510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He </a:t>
            </a:r>
            <a:r>
              <a:rPr lang="en-US" sz="2800" b="1" u="sng" dirty="0"/>
              <a:t>has</a:t>
            </a:r>
            <a:r>
              <a:rPr lang="en-US" sz="2800" b="1" dirty="0"/>
              <a:t> 3 uncles</a:t>
            </a:r>
            <a:endParaRPr lang="en-US" sz="6000" b="1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5A9D094-61F1-D78D-AB17-C90BE9F876A0}"/>
              </a:ext>
            </a:extLst>
          </p:cNvPr>
          <p:cNvSpPr/>
          <p:nvPr/>
        </p:nvSpPr>
        <p:spPr>
          <a:xfrm>
            <a:off x="3738626" y="3400567"/>
            <a:ext cx="519510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You </a:t>
            </a:r>
            <a:r>
              <a:rPr lang="en-US" sz="2800" b="1" u="sng" dirty="0"/>
              <a:t>has</a:t>
            </a:r>
            <a:r>
              <a:rPr lang="en-US" sz="2800" b="1" dirty="0"/>
              <a:t> an aunt</a:t>
            </a:r>
            <a:endParaRPr lang="en-US" sz="60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70852E1-9768-B41A-5184-B064091F5ABA}"/>
              </a:ext>
            </a:extLst>
          </p:cNvPr>
          <p:cNvSpPr/>
          <p:nvPr/>
        </p:nvSpPr>
        <p:spPr>
          <a:xfrm>
            <a:off x="3738625" y="4036052"/>
            <a:ext cx="519510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</a:t>
            </a:r>
            <a:r>
              <a:rPr lang="en-US" sz="2400" b="1" u="sng" dirty="0"/>
              <a:t>How many </a:t>
            </a:r>
            <a:r>
              <a:rPr lang="en-US" sz="2400" b="1" dirty="0"/>
              <a:t>aunts do you have?</a:t>
            </a:r>
            <a:endParaRPr lang="en-US" sz="60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CE9D671-868C-278C-1984-5A0EC6110F53}"/>
              </a:ext>
            </a:extLst>
          </p:cNvPr>
          <p:cNvSpPr/>
          <p:nvPr/>
        </p:nvSpPr>
        <p:spPr>
          <a:xfrm>
            <a:off x="3738624" y="4671537"/>
            <a:ext cx="519510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 </a:t>
            </a:r>
            <a:r>
              <a:rPr lang="en-US" sz="2400" b="1" dirty="0"/>
              <a:t>Hams </a:t>
            </a:r>
            <a:r>
              <a:rPr lang="en-US" sz="2400" b="1" u="sng" dirty="0"/>
              <a:t>don’t</a:t>
            </a:r>
            <a:r>
              <a:rPr lang="en-US" sz="2400" b="1" dirty="0"/>
              <a:t> have sisters</a:t>
            </a:r>
            <a:r>
              <a:rPr lang="en-US" sz="2400" b="1" u="sng" dirty="0"/>
              <a:t>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73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4C02DA0-AEFD-9728-566D-C126146F7C04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37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4BB5E10-A9C2-E7BA-FF41-75FF36FCE669}"/>
              </a:ext>
            </a:extLst>
          </p:cNvPr>
          <p:cNvSpPr txBox="1"/>
          <p:nvPr/>
        </p:nvSpPr>
        <p:spPr>
          <a:xfrm>
            <a:off x="8343442" y="1699210"/>
            <a:ext cx="3489003" cy="578882"/>
          </a:xfrm>
          <a:prstGeom prst="wedgeRoundRectCallout">
            <a:avLst>
              <a:gd name="adj1" fmla="val -87479"/>
              <a:gd name="adj2" fmla="val 107172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She has ………..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96F891C-5A4B-9708-70FB-F818D53B0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432" b="43818"/>
          <a:stretch/>
        </p:blipFill>
        <p:spPr>
          <a:xfrm>
            <a:off x="283975" y="410499"/>
            <a:ext cx="4458410" cy="20260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20301A3-DF4F-87CF-5A17-F172632850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18" t="11795"/>
          <a:stretch/>
        </p:blipFill>
        <p:spPr>
          <a:xfrm>
            <a:off x="789450" y="2612521"/>
            <a:ext cx="8704405" cy="374852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6211052-13DF-6DD4-673D-50BAB666DDA1}"/>
              </a:ext>
            </a:extLst>
          </p:cNvPr>
          <p:cNvSpPr/>
          <p:nvPr/>
        </p:nvSpPr>
        <p:spPr>
          <a:xfrm>
            <a:off x="3486128" y="3383413"/>
            <a:ext cx="19602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610DA0-3E66-D905-4580-232B83721426}"/>
              </a:ext>
            </a:extLst>
          </p:cNvPr>
          <p:cNvSpPr/>
          <p:nvPr/>
        </p:nvSpPr>
        <p:spPr>
          <a:xfrm>
            <a:off x="3486128" y="3851815"/>
            <a:ext cx="19602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287424F-5F6D-9EB0-96A7-33BFF70A73B3}"/>
              </a:ext>
            </a:extLst>
          </p:cNvPr>
          <p:cNvSpPr/>
          <p:nvPr/>
        </p:nvSpPr>
        <p:spPr>
          <a:xfrm>
            <a:off x="3414947" y="4485772"/>
            <a:ext cx="19602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seven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2E68535-A50A-9D31-2E98-29504961EA6B}"/>
              </a:ext>
            </a:extLst>
          </p:cNvPr>
          <p:cNvSpPr/>
          <p:nvPr/>
        </p:nvSpPr>
        <p:spPr>
          <a:xfrm>
            <a:off x="3343766" y="5119729"/>
            <a:ext cx="19602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seven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DD73535-D976-A81B-88F8-03E20CBD4100}"/>
              </a:ext>
            </a:extLst>
          </p:cNvPr>
          <p:cNvSpPr/>
          <p:nvPr/>
        </p:nvSpPr>
        <p:spPr>
          <a:xfrm>
            <a:off x="3272584" y="5753686"/>
            <a:ext cx="30734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Twenty-one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u5 listening">
            <a:hlinkClick r:id="" action="ppaction://media"/>
            <a:extLst>
              <a:ext uri="{FF2B5EF4-FFF2-40B4-BE49-F238E27FC236}">
                <a16:creationId xmlns:a16="http://schemas.microsoft.com/office/drawing/2014/main" id="{1EC4A953-6BF2-C2B8-0CE6-E525A48F9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8721" y="419896"/>
            <a:ext cx="1672750" cy="167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3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5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31" name="Picture 2" descr="‪Examples Banner In Yellow And Orange, Vector Illustration ...‬‏">
            <a:extLst>
              <a:ext uri="{FF2B5EF4-FFF2-40B4-BE49-F238E27FC236}">
                <a16:creationId xmlns:a16="http://schemas.microsoft.com/office/drawing/2014/main" id="{EFB2000F-EFFE-9B52-3D6B-96D15A8D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06" y="4113432"/>
            <a:ext cx="2069110" cy="18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0772759-E466-7EE2-394A-1A2D09FEF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27" y="1785079"/>
            <a:ext cx="10605945" cy="149170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F78B1C7-4A69-CB5D-6CD8-10A856D7BA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2098" b="69466"/>
          <a:stretch/>
        </p:blipFill>
        <p:spPr>
          <a:xfrm>
            <a:off x="208182" y="545573"/>
            <a:ext cx="4478804" cy="850267"/>
          </a:xfrm>
          <a:prstGeom prst="rect">
            <a:avLst/>
          </a:prstGeom>
        </p:spPr>
      </p:pic>
      <p:pic>
        <p:nvPicPr>
          <p:cNvPr id="7" name="Picture 6" descr="Practice Pronunciation – Applications sur Google Play">
            <a:extLst>
              <a:ext uri="{FF2B5EF4-FFF2-40B4-BE49-F238E27FC236}">
                <a16:creationId xmlns:a16="http://schemas.microsoft.com/office/drawing/2014/main" id="{77A77470-6BAB-E27A-DF48-DDB69AD8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38" y="4113432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0FB5E0C-CBBA-E9ED-E166-641AC996995B}"/>
              </a:ext>
            </a:extLst>
          </p:cNvPr>
          <p:cNvSpPr txBox="1"/>
          <p:nvPr/>
        </p:nvSpPr>
        <p:spPr>
          <a:xfrm>
            <a:off x="5195057" y="857633"/>
            <a:ext cx="3489003" cy="578882"/>
          </a:xfrm>
          <a:prstGeom prst="wedgeRoundRectCallout">
            <a:avLst>
              <a:gd name="adj1" fmla="val -87479"/>
              <a:gd name="adj2" fmla="val 107172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 you …………?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u5 pronunciation">
            <a:hlinkClick r:id="" action="ppaction://media"/>
            <a:extLst>
              <a:ext uri="{FF2B5EF4-FFF2-40B4-BE49-F238E27FC236}">
                <a16:creationId xmlns:a16="http://schemas.microsoft.com/office/drawing/2014/main" id="{810F5416-16A5-1C36-A0A2-F5F9D8888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2131" y="137611"/>
            <a:ext cx="1842489" cy="18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F85B1AA-5619-6BF0-89CE-155A35AD7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66"/>
          <a:stretch/>
        </p:blipFill>
        <p:spPr>
          <a:xfrm>
            <a:off x="6893592" y="1510519"/>
            <a:ext cx="2765100" cy="2851758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B5D97D6-B457-C34C-3E44-D3B70B1749FD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38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4A5B65-1151-EB78-A6A0-73EFCA8456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080" b="92240"/>
          <a:stretch/>
        </p:blipFill>
        <p:spPr>
          <a:xfrm>
            <a:off x="214745" y="351667"/>
            <a:ext cx="3941436" cy="82864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283819-CE35-A2F2-50A7-B78B1B317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2" t="16946" r="47411"/>
          <a:stretch/>
        </p:blipFill>
        <p:spPr>
          <a:xfrm>
            <a:off x="481840" y="1242927"/>
            <a:ext cx="6388847" cy="4954538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F116B2F-08F6-4670-18B9-B28B03BBC487}"/>
              </a:ext>
            </a:extLst>
          </p:cNvPr>
          <p:cNvGrpSpPr/>
          <p:nvPr/>
        </p:nvGrpSpPr>
        <p:grpSpPr>
          <a:xfrm>
            <a:off x="8632081" y="1937270"/>
            <a:ext cx="3499880" cy="1559212"/>
            <a:chOff x="6304184" y="4846600"/>
            <a:chExt cx="3499880" cy="1559212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69E83A60-DA68-FEDA-27AC-7A1507E2F79E}"/>
                </a:ext>
              </a:extLst>
            </p:cNvPr>
            <p:cNvSpPr/>
            <p:nvPr/>
          </p:nvSpPr>
          <p:spPr>
            <a:xfrm>
              <a:off x="6304184" y="5362161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scanning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1" name="Picture 2" descr="Free See Cliparts, Download Free Clip Art, Free Clip Art on ...">
              <a:extLst>
                <a:ext uri="{FF2B5EF4-FFF2-40B4-BE49-F238E27FC236}">
                  <a16:creationId xmlns:a16="http://schemas.microsoft.com/office/drawing/2014/main" id="{0E611FB7-9180-C144-8479-2ED6F0A30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7798" y="4846600"/>
              <a:ext cx="1736266" cy="155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u5 conversation">
            <a:hlinkClick r:id="" action="ppaction://media"/>
            <a:extLst>
              <a:ext uri="{FF2B5EF4-FFF2-40B4-BE49-F238E27FC236}">
                <a16:creationId xmlns:a16="http://schemas.microsoft.com/office/drawing/2014/main" id="{96DEA9B4-456B-C551-5249-DC87262D3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2949" y="-83795"/>
            <a:ext cx="1985963" cy="1985963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4D5911D-A0E9-5D01-3955-159C79D44376}"/>
              </a:ext>
            </a:extLst>
          </p:cNvPr>
          <p:cNvSpPr txBox="1"/>
          <p:nvPr/>
        </p:nvSpPr>
        <p:spPr>
          <a:xfrm>
            <a:off x="4565855" y="384416"/>
            <a:ext cx="3318791" cy="919401"/>
          </a:xfrm>
          <a:prstGeom prst="wedgeRoundRectCallout">
            <a:avLst>
              <a:gd name="adj1" fmla="val -56067"/>
              <a:gd name="adj2" fmla="val 100931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Who comes from a big family?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1091021-EE58-3C77-3AF2-F160FD1F86A2}"/>
              </a:ext>
            </a:extLst>
          </p:cNvPr>
          <p:cNvSpPr txBox="1"/>
          <p:nvPr/>
        </p:nvSpPr>
        <p:spPr>
          <a:xfrm>
            <a:off x="6283553" y="4362277"/>
            <a:ext cx="3318791" cy="919401"/>
          </a:xfrm>
          <a:prstGeom prst="wedgeRoundRectCallout">
            <a:avLst>
              <a:gd name="adj1" fmla="val -55077"/>
              <a:gd name="adj2" fmla="val -99172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What is the opposite of </a:t>
            </a:r>
            <a:r>
              <a:rPr lang="en-US" sz="2400" b="1" dirty="0"/>
              <a:t>married</a:t>
            </a:r>
            <a:r>
              <a:rPr lang="en-US" sz="2400" dirty="0"/>
              <a:t>?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A7BA8D4-CC70-4AB1-21A9-AC35426A216B}"/>
              </a:ext>
            </a:extLst>
          </p:cNvPr>
          <p:cNvSpPr txBox="1"/>
          <p:nvPr/>
        </p:nvSpPr>
        <p:spPr>
          <a:xfrm>
            <a:off x="6573358" y="5484766"/>
            <a:ext cx="3318791" cy="919401"/>
          </a:xfrm>
          <a:prstGeom prst="wedgeRoundRectCallout">
            <a:avLst>
              <a:gd name="adj1" fmla="val -58212"/>
              <a:gd name="adj2" fmla="val -49742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What is the </a:t>
            </a:r>
            <a:r>
              <a:rPr lang="en-US" sz="2400" b="1" dirty="0"/>
              <a:t>son</a:t>
            </a:r>
            <a:r>
              <a:rPr lang="en-US" sz="2400" dirty="0"/>
              <a:t> of your sister called?</a:t>
            </a:r>
            <a:endParaRPr lang="ar-SA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66D5E962-C8E4-4C6D-7FDB-0F41AFE1F7DE}"/>
                  </a:ext>
                </a:extLst>
              </p14:cNvPr>
              <p14:cNvContentPartPr/>
              <p14:nvPr/>
            </p14:nvContentPartPr>
            <p14:xfrm>
              <a:off x="3601940" y="1932579"/>
              <a:ext cx="1203840" cy="55800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66D5E962-C8E4-4C6D-7FDB-0F41AFE1F7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7940" y="1824579"/>
                <a:ext cx="13114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079CA2A5-6B75-F49A-6594-B9F8E351B448}"/>
                  </a:ext>
                </a:extLst>
              </p14:cNvPr>
              <p14:cNvContentPartPr/>
              <p14:nvPr/>
            </p14:nvContentPartPr>
            <p14:xfrm>
              <a:off x="2324660" y="3043899"/>
              <a:ext cx="780480" cy="1764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079CA2A5-6B75-F49A-6594-B9F8E351B44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0660" y="2936259"/>
                <a:ext cx="8881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99803228-D806-16A8-71A4-62AD1DD6F3D3}"/>
                  </a:ext>
                </a:extLst>
              </p14:cNvPr>
              <p14:cNvContentPartPr/>
              <p14:nvPr/>
            </p14:nvContentPartPr>
            <p14:xfrm>
              <a:off x="6015020" y="3476259"/>
              <a:ext cx="689040" cy="48600"/>
            </p14:xfrm>
          </p:contentPart>
        </mc:Choice>
        <mc:Fallback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99803228-D806-16A8-71A4-62AD1DD6F3D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61380" y="3368619"/>
                <a:ext cx="7966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5CD7F894-5377-9123-EF64-DE3F1B33F810}"/>
                  </a:ext>
                </a:extLst>
              </p14:cNvPr>
              <p14:cNvContentPartPr/>
              <p14:nvPr/>
            </p14:nvContentPartPr>
            <p14:xfrm>
              <a:off x="3183620" y="3794499"/>
              <a:ext cx="687960" cy="2016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5CD7F894-5377-9123-EF64-DE3F1B33F8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29620" y="3686499"/>
                <a:ext cx="7956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CA5410CA-6A3E-FEA4-9156-CD8817A2DC88}"/>
                  </a:ext>
                </a:extLst>
              </p14:cNvPr>
              <p14:cNvContentPartPr/>
              <p14:nvPr/>
            </p14:nvContentPartPr>
            <p14:xfrm>
              <a:off x="5275220" y="3773259"/>
              <a:ext cx="564120" cy="1836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CA5410CA-6A3E-FEA4-9156-CD8817A2DC8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21580" y="3665259"/>
                <a:ext cx="67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1D690110-384A-90C6-34F6-E2295CD180CA}"/>
                  </a:ext>
                </a:extLst>
              </p14:cNvPr>
              <p14:cNvContentPartPr/>
              <p14:nvPr/>
            </p14:nvContentPartPr>
            <p14:xfrm>
              <a:off x="2270300" y="5086539"/>
              <a:ext cx="903960" cy="4932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1D690110-384A-90C6-34F6-E2295CD180C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16660" y="4978539"/>
                <a:ext cx="1011600" cy="2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1D9778-F363-31FA-E792-A2D8F736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6" y="1964088"/>
            <a:ext cx="11728168" cy="3172480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939" y="4430011"/>
            <a:ext cx="1796697" cy="22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DE94DA2-21A3-673C-12E1-40ECD229F939}"/>
              </a:ext>
            </a:extLst>
          </p:cNvPr>
          <p:cNvGrpSpPr/>
          <p:nvPr/>
        </p:nvGrpSpPr>
        <p:grpSpPr>
          <a:xfrm>
            <a:off x="8695070" y="216732"/>
            <a:ext cx="3336194" cy="1425427"/>
            <a:chOff x="8020382" y="1272326"/>
            <a:chExt cx="3826108" cy="165682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F6A4A72-68EC-B6BB-BDD6-0E66B3BE2B88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8" name="سهم: لليمين 7">
              <a:extLst>
                <a:ext uri="{FF2B5EF4-FFF2-40B4-BE49-F238E27FC236}">
                  <a16:creationId xmlns:a16="http://schemas.microsoft.com/office/drawing/2014/main" id="{5EEB8050-4094-0AF6-9D0A-45BE3657E552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687F5781-998F-9737-AF6F-E0CB09393408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84F77572-0A3F-C14B-70A6-2AA674652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3C877D5-1DB2-DC15-1777-1E274203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D640B89-DF5A-6033-8D75-F89886100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C554C93-2F16-2BE7-7BB2-DFF2D40817D2}"/>
              </a:ext>
            </a:extLst>
          </p:cNvPr>
          <p:cNvSpPr/>
          <p:nvPr/>
        </p:nvSpPr>
        <p:spPr>
          <a:xfrm>
            <a:off x="8195771" y="2639501"/>
            <a:ext cx="4164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en-US" sz="3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sisters – no brothers</a:t>
            </a:r>
            <a:endParaRPr lang="ar-SA" sz="3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693C1AA-5154-B61D-EA27-73072DD7453C}"/>
              </a:ext>
            </a:extLst>
          </p:cNvPr>
          <p:cNvSpPr/>
          <p:nvPr/>
        </p:nvSpPr>
        <p:spPr>
          <a:xfrm>
            <a:off x="4980225" y="3048950"/>
            <a:ext cx="50384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of her sisters are single</a:t>
            </a:r>
            <a:endParaRPr lang="ar-SA" sz="3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9D35C78-BA6E-EFC3-4391-411B3E5ADC9A}"/>
              </a:ext>
            </a:extLst>
          </p:cNvPr>
          <p:cNvSpPr/>
          <p:nvPr/>
        </p:nvSpPr>
        <p:spPr>
          <a:xfrm>
            <a:off x="3431738" y="3546205"/>
            <a:ext cx="24988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 , she is</a:t>
            </a:r>
            <a:endParaRPr lang="ar-SA" sz="3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7989588-9005-5AAF-3AA0-22B46D0CF6AA}"/>
              </a:ext>
            </a:extLst>
          </p:cNvPr>
          <p:cNvSpPr/>
          <p:nvPr/>
        </p:nvSpPr>
        <p:spPr>
          <a:xfrm>
            <a:off x="3597183" y="4043174"/>
            <a:ext cx="447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is an only child</a:t>
            </a:r>
            <a:endParaRPr lang="ar-SA" sz="3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AD94F5B-9BA2-59BD-881E-CA189E65EC74}"/>
              </a:ext>
            </a:extLst>
          </p:cNvPr>
          <p:cNvSpPr/>
          <p:nvPr/>
        </p:nvSpPr>
        <p:spPr>
          <a:xfrm>
            <a:off x="6993689" y="4551793"/>
            <a:ext cx="34027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she doesn’t</a:t>
            </a:r>
            <a:endParaRPr lang="ar-SA" sz="3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  <p:bldP spid="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283</Words>
  <Application>Microsoft Office PowerPoint</Application>
  <PresentationFormat>شاشة عريضة</PresentationFormat>
  <Paragraphs>85</Paragraphs>
  <Slides>16</Slides>
  <Notes>0</Notes>
  <HiddenSlides>1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Aharoni</vt:lpstr>
      <vt:lpstr>Arial</vt:lpstr>
      <vt:lpstr>Century Gothic</vt:lpstr>
      <vt:lpstr>Forte</vt:lpstr>
      <vt:lpstr>Garamond</vt:lpstr>
      <vt:lpstr>Goudy Old Style</vt:lpstr>
      <vt:lpstr>Papyrus</vt:lpstr>
      <vt:lpstr>فقاعات</vt:lpstr>
      <vt:lpstr>4 listening 5 pronunciation  6 conversation 7 about you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40</cp:revision>
  <dcterms:created xsi:type="dcterms:W3CDTF">2022-08-28T18:22:39Z</dcterms:created>
  <dcterms:modified xsi:type="dcterms:W3CDTF">2023-10-20T17:26:17Z</dcterms:modified>
</cp:coreProperties>
</file>