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603" r:id="rId5"/>
    <p:sldId id="606" r:id="rId6"/>
    <p:sldId id="604" r:id="rId7"/>
    <p:sldId id="259" r:id="rId8"/>
    <p:sldId id="597" r:id="rId9"/>
    <p:sldId id="596" r:id="rId10"/>
    <p:sldId id="598" r:id="rId11"/>
    <p:sldId id="601" r:id="rId12"/>
    <p:sldId id="605" r:id="rId13"/>
    <p:sldId id="599" r:id="rId14"/>
    <p:sldId id="600" r:id="rId15"/>
    <p:sldId id="60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33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2:53.0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6359 0 0,'0'0'3387'0'0,"2"0"-3179"0"0,11 0 533 0 0,-11 0-450 0 0,27 5 706 0 0,-13-3-997 0 0,2 0 0 0 0,-1 0 0 0 0,13-1 0 0 0,3 2 0 0 0,-6-1 0 0 0,43-2 0 0 0,-42-1 0 0 0,37 3 0 0 0,-31 1 0 0 0,0-2 0 0 0,59-5 0 0 0,4-1 1918 0 0,-44 1 290 0 0,85 5-1 0 0,-86 1-2481 0 0,171-1-529 0 0,9 1 3265 0 0,-62 5-2653 0 0,38-7-1200 0 0,-8 1 1509 0 0,-160-1-59 0 0,-6-1 7 0 0,65 7 1 0 0,-21 2-36 0 0,123-2 1 0 0,-86-5-21 0 0,19-8 119 0 0,-16-1-6 0 0,-23 6-25 0 0,47 1-52 0 0,-41 3-247 0 0,201-20 0 0 0,-285 15 200 0 0,1 1 0 0 0,0 1 0 0 0,0 0 0 0 0,-1 2 0 0 0,1 0 0 0 0,32 7 0 0 0,-37-5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5:11.29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42 3223 0 0,'2'-1'1519'0'0,"10"-1"-559"0"0,0 0 0 0 0,0 0 0 0 0,0 2 0 0 0,15 0 0 0 0,53 6-1324 0 0,-43-2 649 0 0,-7-1-272 0 0,63 5 684 0 0,129 27 1 0 0,-140-18 394 0 0,155 9 0 0 0,547-6 1747 0 0,-624-28-2395 0 0,52-2-63 0 0,245-4 51 0 0,-70 1-309 0 0,-196 10-10 0 0,182 2 107 0 0,11-1-220 0 0,55 0 135 0 0,-218 4-115 0 0,-3 2 64 0 0,51 0 48 0 0,155-7 94 0 0,30-1-140 0 0,-285 2-31 0 0,216-10-3 0 0,16-1 21 0 0,-99 7-72 0 0,54 6-1 0 0,-148 4 0 0 0,206 12 36 0 0,-388-14-18 0 0,513-4 42 0 0,-338-4-35 0 0,146-26 28 0 0,-102 5-1293 0 0,-82 10-2006 0 0,-99 8-2836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5:31.95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90 6823 0 0,'-7'-11'615'0'0,"7"11"-612"0"0,0-1-1 0 0,-1 1 1 0 0,1-1 0 0 0,0 1-1 0 0,0 0 1 0 0,-1-1 0 0 0,1 1-1 0 0,0-1 1 0 0,0 1 0 0 0,0 0-1 0 0,0-1 1 0 0,0 1 0 0 0,-1-1-1 0 0,1 1 1 0 0,0-1-1 0 0,0 1 1 0 0,0 0 0 0 0,0-1-1 0 0,0 1 1 0 0,1-1 0 0 0,-1 1-1 0 0,0-1 1 0 0,0 1 0 0 0,0-1-1 0 0,0 1 1 0 0,0 0 0 0 0,1-1-1 0 0,-1 1 1 0 0,0-1 0 0 0,0 1-1 0 0,0 0 1 0 0,1-1 0 0 0,-1 1-1 0 0,0 0 1 0 0,1-1-1 0 0,-1 1 1 0 0,0 0 0 0 0,1 0-1 0 0,-1-1 1 0 0,0 1 0 0 0,1 0-1 0 0,-1 0 1 0 0,1-1 0 0 0,-1 1-1 0 0,1 0 1 0 0,0 0-4 0 0,4-4 113 0 0,1 0-1 0 0,0 1 1 0 0,0 0-1 0 0,0 0 1 0 0,0 0-1 0 0,1 1 0 0 0,-1-1 1 0 0,1 2-1 0 0,0-1 1 0 0,-1 1-1 0 0,1 0 1 0 0,0 0-1 0 0,11 1 0 0 0,-5-1 22 0 0,0 0 0 0 0,0-1 1 0 0,0-1-1 0 0,17-5 0 0 0,-17 4-123 0 0,0 1 0 0 0,0 0 0 0 0,0 1 0 0 0,19-1 0 0 0,-15 4 63 0 0,0 1-1 0 0,1 0 0 0 0,24 8 1 0 0,2 0 173 0 0,165 17 473 0 0,0-17-274 0 0,-90-10-87 0 0,12 0 92 0 0,24 4-65 0 0,37 2-74 0 0,-48-3-64 0 0,-36-1-51 0 0,54 0-53 0 0,115 9 95 0 0,-3 0-238 0 0,-10-3 584 0 0,-46 0-128 0 0,242 3 44 0 0,35 4-252 0 0,-409-16-210 0 0,309-11 247 0 0,-11 0 7 0 0,-60 4 41 0 0,-6 3-156 0 0,-100 4-106 0 0,161 4 21 0 0,0 0 19 0 0,-82-2-18 0 0,41 0 82 0 0,73-3 1687 0 0,-113 4-1595 0 0,-13 3-173 0 0,41 0 68 0 0,96 12-1629 0 0,-111 1 1172 0 0,-85-11 412 0 0,134 2 104 0 0,-28-1-96 0 0,121-2 38 0 0,-213-6-122 0 0,104-5 44 0 0,17 1-28 0 0,-149 5-40 0 0,195 6-20 0 0,-59 1 18 0 0,64 3 107 0 0,-161-2-109 0 0,11-8 40 0 0,-135-2-53 0 0,111-5-16 0 0,68 1-1312 0 0,-209 8 938 0 0,193 2 2148 0 0,87 3-1742 0 0,-303-7-16 0 0,-1-3 0 0 0,85-13 0 0 0,-10 1 72 0 0,-110 11 112 0 0,2 3 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5:33.13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25 151 2759 0 0,'-24'-26'6607'0'0,"24"28"-6499"0"0,1 1-91 0 0,-1 0-1 0 0,1 0 1 0 0,0 0-1 0 0,0 0 0 0 0,0 0 1 0 0,0 0-1 0 0,1-1 1 0 0,1 5-1 0 0,1-2 25 0 0,-3-4-2 0 0,0 1 0 0 0,1 0 0 0 0,-1 0 0 0 0,1-1 0 0 0,0 1 0 0 0,0-1 0 0 0,0 0 0 0 0,-1 1 0 0 0,1-1 0 0 0,0 0 0 0 0,1 0 0 0 0,-1 0 0 0 0,0 0 0 0 0,0-1 0 0 0,3 2 0 0 0,27 8 275 0 0,1-2-1 0 0,0 0 0 0 0,63 4 0 0 0,107-7 474 0 0,-3-18 312 0 0,-35 0-822 0 0,105 10 535 0 0,-218 3-406 0 0,126-14 515 0 0,-27 1-729 0 0,230 9-151 0 0,-152 4 2135 0 0,-91 0-289 0 0,-11 1-3072 0 0,172-21-1 0 0,-37-11 1871 0 0,183-31-2135 0 0,-280 29 1173 0 0,-58 12 95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2:55.3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54 60 3679 0 0,'-53'-29'5259'0'0,"207"37"-3222"0"0,-130-7-1841 0 0,18 1 78 0 0,1-2-1 0 0,78-10 0 0 0,-60 2 847 0 0,-25 3-694 0 0,0 2 1 0 0,61 1-1 0 0,-69 2 183 0 0,95-2 319 0 0,57 0-288 0 0,12-2-54 0 0,-35-1-340 0 0,260 20 234 0 0,-315-18-292 0 0,-29 1-32 0 0,217 19 241 0 0,-50 0-119 0 0,-148-16-156 0 0,70 3 108 0 0,25 11-128 0 0,-61-6-27 0 0,173 8-1459 0 0,-219-11 2417 0 0,365 20-134 0 0,-327-27-707 0 0,-50 1-193 0 0,35 2 66 0 0,71 4 90 0 0,178-16 0 0 0,-84 3-24 0 0,-137 6-62 0 0,-99 1-67 0 0,113-8 78 0 0,-101 4-19 0 0,79 3-1 0 0,-80 3-37 0 0,221 9 53 0 0,66 0 48 0 0,-148-8-18 0 0,-83 0-38 0 0,-31-1-8 0 0,66-1 10 0 0,-93-1-67 0 0,27-2 58 0 0,5-1-35 0 0,94 7-1 0 0,-69 0-12 0 0,-75-3-11 0 0,190 8 79 0 0,-82-4-21 0 0,22 2-3 0 0,142 26-57 0 0,-119-12 64 0 0,-159-19-64 0 0,0-2 0 0 0,26-1-1 0 0,0-1 13 0 0,62 5 126 0 0,113 17 1 0 0,-142-11-139 0 0,64 10 0 0 0,58 2 0 0 0,-47-8 0 0 0,-55 0 32 0 0,154 0 0 0 0,-165-22-32 0 0,3 0 0 0 0,12 11 0 0 0,172 23 0 0 0,-176-19 23 0 0,-23-3 8 0 0,-46-2-25 0 0,36-2 1 0 0,22 0-10 0 0,62 4 3 0 0,-23-1 0 0 0,130 7 0 0 0,-196-11 0 0 0,17-1 0 0 0,35 1 0 0 0,8 1 0 0 0,17 15 0 0 0,-86-7 0 0 0,0-2 0 0 0,1-3 0 0 0,50-3 0 0 0,-43 1 0 0 0,-39 0 0 0 0,22-1 0 0 0,-24-1 0 0 0,0 2 0 0 0,-1 0 0 0 0,1 0 0 0 0,0 1 0 0 0,18 4 0 0 0,130 18 0 0 0,-63-11 0 0 0,-84-11 0 0 0,0 0 0 0 0,-1-1 0 0 0,32-5 0 0 0,-23 3 0 0 0,19 1 0 0 0,-33 2 0 0 0,0-1 0 0 0,22-3 0 0 0,-17 1 9 0 0,0 1 0 0 0,17 1 0 0 0,-20 0-1 0 0,1 0-1 0 0,-1-1 0 0 0,0 0 1 0 0,14-4-1 0 0,150-37-19 0 0,-157 36-43 0 0,-1-1-1 0 0,1 0 1 0 0,-1-2 0 0 0,-1 0 0 0 0,21-14-1 0 0,11-7-64 0 0,-4 5 96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3:49.02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 67 6447 0 0,'-9'-17'3915'0'0,"8"13"-3620"0"0,2 3-308 0 0,-1 0 0 0 0,0 0 0 0 0,1 0 0 0 0,0 0 0 0 0,-1 1 0 0 0,1-1 0 0 0,-1 0 1 0 0,1 0-1 0 0,0 0 0 0 0,0 1 0 0 0,-1-1 0 0 0,1 0 0 0 0,0 1 0 0 0,0-1 0 0 0,0 0 0 0 0,0 1 1 0 0,0-1-1 0 0,0 1 0 0 0,0 0 0 0 0,1-1 0 0 0,8-3 28 0 0,-1 0-1 0 0,1 1 1 0 0,0 0 0 0 0,0 0-1 0 0,0 1 1 0 0,19-1 0 0 0,65 2 180 0 0,-67 2-80 0 0,120 6 357 0 0,-42 0 46 0 0,-79-3-273 0 0,-1-2 1 0 0,0 0-1 0 0,1-2 1 0 0,-1-1-1 0 0,29-5 1 0 0,24-3 141 0 0,-28 4-237 0 0,157-3 171 0 0,-127 8-222 0 0,-66 0-78 0 0,309-1 818 0 0,-170 14-673 0 0,-70-5-112 0 0,160 18 193 0 0,23-18 134 0 0,-87-5-290 0 0,94-10 52 0 0,-122-1 23 0 0,109 20 118 0 0,-153-4-229 0 0,-38-4 44 0 0,135-8-1 0 0,-140-1-97 0 0,68 3 0 0 0,63 13 32 0 0,3 0 78 0 0,-126-13 958 0 0,13 0 46 0 0,-15 4-1008 0 0,20 0-29 0 0,247 17-1282 0 0,-238-18 1328 0 0,-16-1 1085 0 0,110 1-1062 0 0,-67-2-892 0 0,-65 2 194 0 0,127 4 1458 0 0,-165-5-882 0 0,41-4 1 0 0,-41 2-571 0 0,41 0 0 0 0,68 9 392 0 0,68 4 221 0 0,-117-7 2 0 0,131-9 1 0 0,-116 0-2 0 0,184 11-46 0 0,-69 1 117 0 0,127 15-1145 0 0,-190-8 1509 0 0,-52-10-396 0 0,103-10 0 0 0,-190 5-323 0 0,240 0 1427 0 0,75-6-1015 0 0,-115 1-197 0 0,1 17 0 0 0,58 2 0 0 0,20 3 0 0 0,-149-5 0 0 0,261-6-358 0 0,-253-4 1100 0 0,-46 1-750 0 0,-90-2 8 0 0,335-15 0 0 0,-267 9 33 0 0,93 3 0 0 0,-102 4-35 0 0,252-13 2 0 0,-234 7-98 0 0,-89 5-94 0 0,1 0 0 0 0,0 0 1 0 0,0-1-1 0 0,0 1 0 0 0,0-1 1 0 0,-1 1-1 0 0,1-1 0 0 0,0 0 1 0 0,3-1-1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4:07.44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0 284 3223 0 0,'0'0'488'0'0,"2"1"-312"0"0,2-2-134 0 0,-1 1 0 0 0,1-1 0 0 0,-1 0 0 0 0,1 0-1 0 0,-1 0 1 0 0,1 0 0 0 0,-1 0 0 0 0,0-1-1 0 0,5-2 1 0 0,12-5 23 0 0,-11 5 55 0 0,1 1-1 0 0,-2-2 0 0 0,1 1 1 0 0,9-7-1 0 0,-13 9-62 0 0,0 0-1 0 0,-1 0 0 0 0,1 1 0 0 0,0 0 1 0 0,0 0-1 0 0,0 0 0 0 0,0 0 1 0 0,0 1-1 0 0,0 0 0 0 0,9 1 0 0 0,7-1 147 0 0,-11 0-52 0 0,0 0 1 0 0,0 1-1 0 0,17 4 1 0 0,9 1 99 0 0,5-1-114 0 0,-6 0 27 0 0,57-1 0 0 0,54 0 159 0 0,29 1 306 0 0,-149-6-442 0 0,-1-2-1 0 0,1-1 0 0 0,27-8 0 0 0,4 0 189 0 0,-16 6-49 0 0,82-1 0 0 0,41 11 65 0 0,-139-3-327 0 0,31 3 62 0 0,-21-1-12 0 0,0-2-1 0 0,1-1 1 0 0,40-6 0 0 0,80-9 31 0 0,-85 10-135 0 0,52 2 44 0 0,21-2-55 0 0,25-5 65 0 0,-158 9-64 0 0,1 0 0 0 0,0-1 0 0 0,-1 0 0 0 0,14-5 0 0 0,17-3 0 0 0,27-2 6 0 0,15-5 77 0 0,115-6 0 0 0,-126 19 52 0 0,70-1 208 0 0,-66 13-94 0 0,-8 0-100 0 0,35 2-57 0 0,-57-5-58 0 0,90 0 0 0 0,-112-7-23 0 0,0 1 0 0 0,-1 2-1 0 0,1 0 1 0 0,26 6 0 0 0,-29-4-6 0 0,32 1 1 0 0,-34-3-6 0 0,-1 1 0 0 0,28 5-1 0 0,-20-2 1 0 0,1-1 0 0 0,-1-2 0 0 0,43-1 0 0 0,17 1 11 0 0,86 0 42 0 0,-139-2-53 0 0,-1 1 0 0 0,39 8 0 0 0,-17-2 0 0 0,-15-2 0 0 0,97 5 0 0 0,-53-7 0 0 0,20 0 0 0 0,62-3 0 0 0,-143-1-1 0 0,35-5 0 0 0,11-2 14 0 0,46-2 40 0 0,-99 9-53 0 0,-1 0 0 0 0,0 1 0 0 0,26 4 0 0 0,11-1 0 0 0,172-5 0 0 0,-75 2-4 0 0,-61-1 62 0 0,53-9 2 0 0,-42 2 28 0 0,67 9 60 0 0,-134-2-102 0 0,0 0 0 0 0,42-9 0 0 0,10 0 53 0 0,-75 9-89 0 0,0 0 1 0 0,0 0-1 0 0,0-1 0 0 0,0 0 1 0 0,-1-1-1 0 0,1 1 1 0 0,0-2-1 0 0,8-4 0 0 0,3-1 3 0 0,0 0 0 0 0,0 1 1 0 0,1 2-1 0 0,0 0 0 0 0,35-5 0 0 0,110-4 115 0 0,-66 9-95 0 0,-76 3-33 0 0,25-7 0 0 0,-31 5 0 0 0,1 1 0 0 0,32-2 0 0 0,24 1-2 0 0,15 0 15 0 0,-48 0 21 0 0,-31 3-27 0 0,0 0-1 0 0,12 1 0 0 0,97 6-6 0 0,10-2 21 0 0,89-2 22 0 0,-106-13-43 0 0,-95 10 0 0 0,32 0 0 0 0,1 1 0 0 0,228 0 113 0 0,-179 4-78 0 0,-65-2-14 0 0,60-2 18 0 0,-87 1-39 0 0,1 0 0 0 0,-1 1 0 0 0,16 2 0 0 0,12 2 0 0 0,85 8 20 0 0,-6 0 14 0 0,87 3 94 0 0,-134-10-142 0 0,-40-5-7 0 0,0 2-1 0 0,32 7 1 0 0,-33-5 35 0 0,0-2-1 0 0,0 0 0 0 0,0-2 0 0 0,33-3 0 0 0,-34 2 11 0 0,18-2 82 0 0,-24 0-51 0 0,0 2 0 0 0,40 3-1 0 0,-25 4-35 0 0,-22-3-19 0 0,-1-2-1 0 0,1 0 0 0 0,14 1 0 0 0,0-3 1 0 0,-9 0 0 0 0,-1 0 0 0 0,1 2 0 0 0,0 0 0 0 0,17 4 0 0 0,-24-3 0 0 0,1-1 0 0 0,-1-1 0 0 0,17 0 0 0 0,-20-1 0 0 0,0 0 0 0 0,0 1 0 0 0,0 0 0 0 0,0 0 0 0 0,-1 1 0 0 0,15 4 0 0 0,-17-4 0 0 0,-1 1 0 0 0,1-1 0 0 0,0-1 0 0 0,0 1 0 0 0,0-1 0 0 0,0 0 0 0 0,1 0 0 0 0,-1 0 0 0 0,0-1 0 0 0,0 0 0 0 0,6 0 0 0 0,-1 0 15 0 0,0 0-1 0 0,0 1 1 0 0,0 0-1 0 0,16 4 1 0 0,-15-2 11 0 0,0-1 0 0 0,0-1-1 0 0,14 1 1 0 0,21-3 62 0 0,64 9 0 0 0,-74-6-88 0 0,0 0 0 0 0,41-5 0 0 0,4 1 0 0 0,21-6 11 0 0,-89 8-2 0 0,1 0 0 0 0,0 1 0 0 0,-1 1 0 0 0,16 3 0 0 0,9 1-1 0 0,85 17-8 0 0,166-5 0 0 0,-259-17 0 0 0,-15 0 0 0 0,0 0 0 0 0,-1-1 0 0 0,17-2 0 0 0,6 1 0 0 0,-29 1 0 0 0,0 1 0 0 0,0-2 0 0 0,1 1 0 0 0,-1-1 0 0 0,9-2 0 0 0,3-4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4:08.79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 76 2759 0 0,'-1'-11'5654'0'0,"50"20"-5573"0"0,1-2 0 0 0,69 0 0 0 0,-113-7-66 0 0,90 2 679 0 0,110-13 0 0 0,-129 2-237 0 0,59-4 154 0 0,10 9-235 0 0,-59 3 63 0 0,161-23 0 0 0,-201 17-270 0 0,81-2 0 0 0,48 11-17 0 0,-46 1-74 0 0,150-15 79 0 0,-153 7-96 0 0,153 14 0 0 0,-142-1-66 0 0,-65-7 5 0 0,51 4 0 0 0,-51 2 6 0 0,289 20 60 0 0,-335-26-175 0 0,90-1-3426 0 0,-88-3-605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4:13.20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0 122 3223 0 0,'0'0'143'0'0,"3"-1"-3"0"0,147-8 96 0 0,14-2 340 0 0,27-10 937 0 0,-138 17-752 0 0,66 1 0 0 0,-48 3-283 0 0,382-20 2204 0 0,-61 20-1732 0 0,-313 1-806 0 0,105-12 0 0 0,159-4 30 0 0,-291 15-158 0 0,91-8 86 0 0,-97 5-47 0 0,18-5 9 0 0,-38 4 25 0 0,47 0 1 0 0,-13 5-22 0 0,119 5 72 0 0,81 12-2 0 0,-101-8-16 0 0,16 1 8 0 0,-49-2-90 0 0,17 1-4 0 0,-82-6 18 0 0,95-5 0 0 0,0-1 113 0 0,3 10-101 0 0,190 2 97 0 0,-33-4-99 0 0,0 1 0 0 0,202-21 64 0 0,-278 0-128 0 0,-155 8 207 0 0,86 6 0 0 0,-163 0-206 0 0,312 7 16 0 0,-57-7-17 0 0,-94 8 0 0 0,-82-2 0 0 0,120-7 0 0 0,-92-10 0 0 0,-90 10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4:13.57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14 13591 0 0,'118'-8'778'0'0,"193"12"-1"0"0,-56 11-684 0 0,-171-16-93 0 0,-55 0 0 0 0,50 4 0 0 0,224 23 0 0 0,-233-24-3 0 0,218 4 44 0 0,-196-1 747 0 0,-33-1-546 0 0,204 2-158 0 0,-207-3-70 0 0,62-3 47 0 0,37-23-14 0 0,-95 11-41 0 0,86-20-4507 0 0,-110 21-662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5:09.00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36 337 1375 0 0,'-36'-35'7351'0'0,"38"33"-7278"0"0,0 0-63 0 0,0 0 0 0 0,0 0 0 0 0,1 0 0 0 0,-1 0 0 0 0,1 1 0 0 0,-1-1 1 0 0,1 1-1 0 0,0-1 0 0 0,0 1 0 0 0,0 0 0 0 0,0 0 0 0 0,0 0 0 0 0,-1 1 0 0 0,1-1 0 0 0,4 0 0 0 0,7 0 35 0 0,1 0-1 0 0,15 2 1 0 0,5 0 108 0 0,92 1 585 0 0,-118-3-681 0 0,32-3 268 0 0,-32 3-211 0 0,0 0-1 0 0,0 0 1 0 0,14 2-1 0 0,14-1 241 0 0,22-3 18 0 0,18-2-32 0 0,-53 3-246 0 0,0 1-1 0 0,0 2 0 0 0,46 6 0 0 0,-1 1 22 0 0,-3-3-35 0 0,-23-1 27 0 0,82-2 0 0 0,-47-4 77 0 0,87 7 1 0 0,-75 0 24 0 0,404-5 471 0 0,-291 10-467 0 0,-64-1-122 0 0,-117-8-82 0 0,227 2 62 0 0,-106-3-71 0 0,-46 3 0 0 0,185 1 0 0 0,14 4 970 0 0,-254-6-916 0 0,215-3 325 0 0,-167-2-275 0 0,-16-1-53 0 0,-40 1 11 0 0,37 1 1 0 0,473-1 230 0 0,-330 1-142 0 0,-154 3-102 0 0,-11-1 127 0 0,309-7 1612 0 0,-106 0-1328 0 0,46-5-500 0 0,57-8-1137 0 0,-124 11 534 0 0,6-6 695 0 0,33 18 30 0 0,-175 2 93 0 0,136-11 0 0 0,-178-4 517 0 0,-39 6-449 0 0,0 2 1 0 0,27-3 0 0 0,-3 4-412 0 0,299-9-1311 0 0,-303 7 1479 0 0,1-2 0 0 0,35-10 0 0 0,-50 11-3 0 0,31-1-1 0 0,4-1 90 0 0,-28 2 148 0 0,242-32 1587 0 0,-53 7-1803 0 0,-183 25-142 0 0,0 1 0 0 0,58 2 0 0 0,-68 1-278 0 0,29-5-1 0 0,14-1-161 0 0,113-3 387 0 0,-144 4 181 0 0,0-1-1 0 0,-1-1 1 0 0,37-14-1 0 0,-38 12 624 0 0,0 1 1 0 0,66-6-1 0 0,-64 10-457 0 0,126-2-93 0 0,-67 4-70 0 0,-79 2-18 0 0,139-2-1008 0 0,-127 3 795 0 0,-1 1-1 0 0,1 2 1 0 0,45 12-1 0 0,-55-12 342 0 0,0 0 1 0 0,0 0-1 0 0,0-2 0 0 0,0 0 0 0 0,0-1 0 0 0,34-2 0 0 0,4-2 421 0 0,60 6 0 0 0,-90-3-520 0 0,35-4-1 0 0,-40 1-121 0 0,-1 2-1 0 0,1 0 0 0 0,29 4 0 0 0,-23 0-439 0 0,32-2 0 0 0,-36-1 811 0 0,1 1 0 0 0,33 5 1 0 0,-17 0-2 0 0,-24-4-667 0 0,29 6 0 0 0,-32-4 232 0 0,-1-1-41 0 0,0 1 0 0 0,1-2 0 0 0,-1 1 0 0 0,23 0 0 0 0,-10-4-131 0 0,31-6-1 0 0,-27 3 130 0 0,26-3-204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0T18:05:10.22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0 247 9007 0 0,'0'0'816'0'0,"3"0"-672"0"0,270 10 592 0 0,-192-6-633 0 0,99-10-1 0 0,43 1 540 0 0,-93 11-269 0 0,229 5 890 0 0,-116-3-1226 0 0,-138-3-37 0 0,193-3 1067 0 0,10 5 469 0 0,-35 1-1307 0 0,17-7 70 0 0,121-4-54 0 0,-70 0-142 0 0,3-1-2 0 0,155-1 211 0 0,-389 5-252 0 0,210 8 899 0 0,42-2 352 0 0,-104-5-1605 0 0,155-4-898 0 0,-37 3 1282 0 0,-319 2-68 0 0,170-6 85 0 0,-8-1-50 0 0,208-4 67 0 0,-75-2-124 0 0,-307 11 0 0 0,195-16 151 0 0,-30 1-30 0 0,310-29-217 0 0,-265 21 96 0 0,4-1 0 0 0,-97 5 0 0 0,278 3 0 0 0,-80 0 0 0 0,-284 12-20 0 0,45-5-48 0 0,-83 2 36 0 0,69-8 18 0 0,-81 14 70 0 0,-14 1 12 0 0,1 0 1 0 0,-1-2-1 0 0,1 1 1 0 0,-1-2-1 0 0,14-3 0 0 0,3-7 127 0 0,-22 10-151 0 0,0-1-1 0 0,0 2 0 0 0,0-1 0 0 0,1 1 1 0 0,12-3-1 0 0,24 5-848 0 0,-35 0 330 0 0,0 1-1 0 0,0-2 0 0 0,0 1 1 0 0,14-3-1 0 0,9-8-3646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06/04/1445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customXml" Target="../ink/ink10.xml"/><Relationship Id="rId18" Type="http://schemas.openxmlformats.org/officeDocument/2006/relationships/image" Target="../media/image50.png"/><Relationship Id="rId3" Type="http://schemas.openxmlformats.org/officeDocument/2006/relationships/image" Target="../media/image5.jpeg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17" Type="http://schemas.openxmlformats.org/officeDocument/2006/relationships/customXml" Target="../ink/ink12.xml"/><Relationship Id="rId2" Type="http://schemas.openxmlformats.org/officeDocument/2006/relationships/image" Target="../media/image4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customXml" Target="../ink/ink9.xml"/><Relationship Id="rId5" Type="http://schemas.openxmlformats.org/officeDocument/2006/relationships/image" Target="../media/image44.JPG"/><Relationship Id="rId15" Type="http://schemas.openxmlformats.org/officeDocument/2006/relationships/customXml" Target="../ink/ink11.xm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customXml" Target="../ink/ink8.xml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s://wordwall.net/resource/37135980" TargetMode="Externa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64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gcQEVxxxZQ?feature=oembed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openxmlformats.org/officeDocument/2006/relationships/customXml" Target="../ink/ink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6.png"/><Relationship Id="rId7" Type="http://schemas.openxmlformats.org/officeDocument/2006/relationships/image" Target="../media/image28.png"/><Relationship Id="rId12" Type="http://schemas.openxmlformats.org/officeDocument/2006/relationships/customXml" Target="../ink/ink2.xml"/><Relationship Id="rId17" Type="http://schemas.openxmlformats.org/officeDocument/2006/relationships/image" Target="../media/image34.png"/><Relationship Id="rId2" Type="http://schemas.openxmlformats.org/officeDocument/2006/relationships/audio" Target="../media/media1.mp3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slide" Target="slide5.xml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10" Type="http://schemas.openxmlformats.org/officeDocument/2006/relationships/customXml" Target="../ink/ink1.xml"/><Relationship Id="rId19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30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slide" Target="slide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8 reading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7630179" y="5657297"/>
            <a:ext cx="2130447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39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2581476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-1445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FAD17A9-AE7C-B446-F224-D3679AF76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187" y="1639704"/>
            <a:ext cx="6269159" cy="12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EF87437-22B8-7DEE-3E50-1067510F8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" t="43244"/>
          <a:stretch/>
        </p:blipFill>
        <p:spPr>
          <a:xfrm>
            <a:off x="482758" y="2898587"/>
            <a:ext cx="8837307" cy="3600374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9" y="4430011"/>
            <a:ext cx="1796697" cy="229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DE94DA2-21A3-673C-12E1-40ECD229F939}"/>
              </a:ext>
            </a:extLst>
          </p:cNvPr>
          <p:cNvGrpSpPr/>
          <p:nvPr/>
        </p:nvGrpSpPr>
        <p:grpSpPr>
          <a:xfrm>
            <a:off x="8695070" y="216732"/>
            <a:ext cx="3336194" cy="1425427"/>
            <a:chOff x="8020382" y="1272326"/>
            <a:chExt cx="3826108" cy="165682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F6A4A72-68EC-B6BB-BDD6-0E66B3BE2B88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8" name="سهم: لليمين 7">
              <a:extLst>
                <a:ext uri="{FF2B5EF4-FFF2-40B4-BE49-F238E27FC236}">
                  <a16:creationId xmlns:a16="http://schemas.microsoft.com/office/drawing/2014/main" id="{5EEB8050-4094-0AF6-9D0A-45BE3657E552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سهم: لليمين 9">
              <a:extLst>
                <a:ext uri="{FF2B5EF4-FFF2-40B4-BE49-F238E27FC236}">
                  <a16:creationId xmlns:a16="http://schemas.microsoft.com/office/drawing/2014/main" id="{687F5781-998F-9737-AF6F-E0CB09393408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84F77572-0A3F-C14B-70A6-2AA674652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33C877D5-1DB2-DC15-1777-1E274203C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D640B89-DF5A-6033-8D75-F89886100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9D35C78-BA6E-EFC3-4391-411B3E5ADC9A}"/>
              </a:ext>
            </a:extLst>
          </p:cNvPr>
          <p:cNvSpPr/>
          <p:nvPr/>
        </p:nvSpPr>
        <p:spPr>
          <a:xfrm>
            <a:off x="5481233" y="2942693"/>
            <a:ext cx="2498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assets</a:t>
            </a:r>
            <a:endParaRPr lang="ar-SA" sz="3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EDCD980-09A3-EE37-5823-488FAE18D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59" b="58012"/>
          <a:stretch/>
        </p:blipFill>
        <p:spPr>
          <a:xfrm>
            <a:off x="277624" y="359039"/>
            <a:ext cx="6379266" cy="2430828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5" name="صورة الشريحة 14">
                <a:extLst>
                  <a:ext uri="{FF2B5EF4-FFF2-40B4-BE49-F238E27FC236}">
                    <a16:creationId xmlns:a16="http://schemas.microsoft.com/office/drawing/2014/main" id="{DA0247E9-261E-8CE4-164B-E04F177B69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4293272"/>
                  </p:ext>
                </p:extLst>
              </p:nvPr>
            </p:nvGraphicFramePr>
            <p:xfrm>
              <a:off x="9045636" y="1984554"/>
              <a:ext cx="3048000" cy="1714500"/>
            </p:xfrm>
            <a:graphic>
              <a:graphicData uri="http://schemas.microsoft.com/office/powerpoint/2016/slidezoom">
                <pslz:sldZm>
                  <pslz:sldZmObj sldId="259" cId="1581118698">
                    <pslz:zmPr id="{327F6653-8BD6-4E58-8EED-697CD2447E5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" name="صورة الشريحة 1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A0247E9-261E-8CE4-164B-E04F177B69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45636" y="198455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8" name="مستطيل 17">
            <a:extLst>
              <a:ext uri="{FF2B5EF4-FFF2-40B4-BE49-F238E27FC236}">
                <a16:creationId xmlns:a16="http://schemas.microsoft.com/office/drawing/2014/main" id="{9EAF2E0B-6BEB-BDAA-BC81-81B54C520034}"/>
              </a:ext>
            </a:extLst>
          </p:cNvPr>
          <p:cNvSpPr/>
          <p:nvPr/>
        </p:nvSpPr>
        <p:spPr>
          <a:xfrm>
            <a:off x="5407481" y="3571574"/>
            <a:ext cx="2498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vision</a:t>
            </a:r>
            <a:endParaRPr lang="ar-SA" sz="3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AB9CACC-5CDC-FF74-9FD4-2BF456F2BBE8}"/>
              </a:ext>
            </a:extLst>
          </p:cNvPr>
          <p:cNvSpPr/>
          <p:nvPr/>
        </p:nvSpPr>
        <p:spPr>
          <a:xfrm>
            <a:off x="5333729" y="4200455"/>
            <a:ext cx="2498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themes</a:t>
            </a:r>
            <a:endParaRPr lang="ar-SA" sz="3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338C5FB-B278-BD6D-0F1E-7D076B3F4FB4}"/>
              </a:ext>
            </a:extLst>
          </p:cNvPr>
          <p:cNvSpPr/>
          <p:nvPr/>
        </p:nvSpPr>
        <p:spPr>
          <a:xfrm>
            <a:off x="5481233" y="4742879"/>
            <a:ext cx="2498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protect</a:t>
            </a:r>
            <a:endParaRPr lang="ar-SA" sz="3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4C1A6C9-1996-0B5D-8B07-16831406249A}"/>
              </a:ext>
            </a:extLst>
          </p:cNvPr>
          <p:cNvSpPr/>
          <p:nvPr/>
        </p:nvSpPr>
        <p:spPr>
          <a:xfrm>
            <a:off x="5481233" y="5274159"/>
            <a:ext cx="2498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provide</a:t>
            </a:r>
            <a:endParaRPr lang="ar-SA" sz="3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574FD48C-B212-9053-73AE-70F278E33C52}"/>
              </a:ext>
            </a:extLst>
          </p:cNvPr>
          <p:cNvSpPr/>
          <p:nvPr/>
        </p:nvSpPr>
        <p:spPr>
          <a:xfrm>
            <a:off x="5333729" y="5858934"/>
            <a:ext cx="2498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 (n)</a:t>
            </a:r>
            <a:endParaRPr lang="ar-SA" sz="3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ED0E784-AD90-B747-9884-0873F1AF23D0}"/>
              </a:ext>
            </a:extLst>
          </p:cNvPr>
          <p:cNvSpPr/>
          <p:nvPr/>
        </p:nvSpPr>
        <p:spPr>
          <a:xfrm>
            <a:off x="7190337" y="5870078"/>
            <a:ext cx="2498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 (v)</a:t>
            </a:r>
            <a:endParaRPr lang="ar-SA" sz="3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9222EE9D-7AF1-93E7-115C-33B73BD951D0}"/>
              </a:ext>
            </a:extLst>
          </p:cNvPr>
          <p:cNvSpPr/>
          <p:nvPr/>
        </p:nvSpPr>
        <p:spPr>
          <a:xfrm>
            <a:off x="3412948" y="2920122"/>
            <a:ext cx="24988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things</a:t>
            </a:r>
            <a:endParaRPr lang="ar-SA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83FD39A-04E9-CFA0-7718-230D4E3E81E8}"/>
              </a:ext>
            </a:extLst>
          </p:cNvPr>
          <p:cNvSpPr/>
          <p:nvPr/>
        </p:nvSpPr>
        <p:spPr>
          <a:xfrm>
            <a:off x="2338995" y="3568547"/>
            <a:ext cx="24988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Want to make</a:t>
            </a:r>
            <a:endParaRPr lang="ar-SA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47A80103-117E-6ADB-E8B6-402E070DCC95}"/>
              </a:ext>
            </a:extLst>
          </p:cNvPr>
          <p:cNvSpPr/>
          <p:nvPr/>
        </p:nvSpPr>
        <p:spPr>
          <a:xfrm>
            <a:off x="1929544" y="4209954"/>
            <a:ext cx="3182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 ideas to talk about</a:t>
            </a:r>
            <a:endParaRPr lang="ar-SA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42BF531F-33E3-C2BC-49F5-3C0DC1D8F650}"/>
              </a:ext>
            </a:extLst>
          </p:cNvPr>
          <p:cNvSpPr/>
          <p:nvPr/>
        </p:nvSpPr>
        <p:spPr>
          <a:xfrm>
            <a:off x="2105082" y="4837564"/>
            <a:ext cx="21261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safe</a:t>
            </a:r>
            <a:endParaRPr lang="ar-SA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2D0ADA34-BDFC-0762-E28B-648ECDAE5B72}"/>
              </a:ext>
            </a:extLst>
          </p:cNvPr>
          <p:cNvSpPr/>
          <p:nvPr/>
        </p:nvSpPr>
        <p:spPr>
          <a:xfrm>
            <a:off x="1988119" y="5483596"/>
            <a:ext cx="21261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Give something</a:t>
            </a:r>
            <a:endParaRPr lang="ar-SA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45D4425-29C8-4778-426A-8B4EC7F57743}"/>
              </a:ext>
            </a:extLst>
          </p:cNvPr>
          <p:cNvSpPr txBox="1"/>
          <p:nvPr/>
        </p:nvSpPr>
        <p:spPr>
          <a:xfrm>
            <a:off x="3047527" y="478206"/>
            <a:ext cx="6096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Families care for their children and for the future of the country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744AA33-60B1-8B4D-9116-5CA74BD8C479}"/>
              </a:ext>
            </a:extLst>
          </p:cNvPr>
          <p:cNvSpPr txBox="1"/>
          <p:nvPr/>
        </p:nvSpPr>
        <p:spPr>
          <a:xfrm>
            <a:off x="4747755" y="1379116"/>
            <a:ext cx="4180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support for their children; assistance for their children’s education; help to buy homes; help to feel safe. </a:t>
            </a:r>
            <a:endParaRPr lang="ar-SA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F82CC72E-F113-7D87-59C1-D8183B8B00FF}"/>
                  </a:ext>
                </a:extLst>
              </p14:cNvPr>
              <p14:cNvContentPartPr/>
              <p14:nvPr/>
            </p14:nvContentPartPr>
            <p14:xfrm>
              <a:off x="4872380" y="1504690"/>
              <a:ext cx="3873960" cy="121320"/>
            </p14:xfrm>
          </p:contentPart>
        </mc:Choice>
        <mc:Fallback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F82CC72E-F113-7D87-59C1-D8183B8B00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18380" y="1397050"/>
                <a:ext cx="39816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48AAC418-2308-A3B6-EC50-454811136CFF}"/>
                  </a:ext>
                </a:extLst>
              </p14:cNvPr>
              <p14:cNvContentPartPr/>
              <p14:nvPr/>
            </p14:nvContentPartPr>
            <p14:xfrm>
              <a:off x="4801460" y="1775410"/>
              <a:ext cx="3834000" cy="107280"/>
            </p14:xfrm>
          </p:contentPart>
        </mc:Choice>
        <mc:Fallback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48AAC418-2308-A3B6-EC50-454811136C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7460" y="1667770"/>
                <a:ext cx="39416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id="{C5F26C2A-A310-CD2E-7387-26B441843249}"/>
                  </a:ext>
                </a:extLst>
              </p14:cNvPr>
              <p14:cNvContentPartPr/>
              <p14:nvPr/>
            </p14:nvContentPartPr>
            <p14:xfrm>
              <a:off x="4814780" y="2087890"/>
              <a:ext cx="3474720" cy="55800"/>
            </p14:xfrm>
          </p:contentPart>
        </mc:Choice>
        <mc:Fallback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C5F26C2A-A310-CD2E-7387-26B4418432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60780" y="1979890"/>
                <a:ext cx="35823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FB13C610-B1D6-8C95-93D5-4042C8F544ED}"/>
                  </a:ext>
                </a:extLst>
              </p14:cNvPr>
              <p14:cNvContentPartPr/>
              <p14:nvPr/>
            </p14:nvContentPartPr>
            <p14:xfrm>
              <a:off x="3231710" y="662400"/>
              <a:ext cx="5463360" cy="79560"/>
            </p14:xfrm>
          </p:contentPart>
        </mc:Choice>
        <mc:Fallback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FB13C610-B1D6-8C95-93D5-4042C8F544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77710" y="554760"/>
                <a:ext cx="55710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id="{18EEBEBD-1CFF-DF91-015E-61101437BD32}"/>
                  </a:ext>
                </a:extLst>
              </p14:cNvPr>
              <p14:cNvContentPartPr/>
              <p14:nvPr/>
            </p14:nvContentPartPr>
            <p14:xfrm>
              <a:off x="3137750" y="852840"/>
              <a:ext cx="1301400" cy="81720"/>
            </p14:xfrm>
          </p:contentPart>
        </mc:Choice>
        <mc:Fallback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18EEBEBD-1CFF-DF91-015E-61101437BD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84110" y="744840"/>
                <a:ext cx="1409040" cy="2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5" y="98722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" y="0"/>
            <a:ext cx="2935752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eate Gamified Interactive Reviews with Wordwall | Profweb">
            <a:hlinkClick r:id="rId5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18" y="325870"/>
            <a:ext cx="4480865" cy="23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E6EA2F7-99D1-296D-B71E-80F56079B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24" y="2767841"/>
            <a:ext cx="6752173" cy="37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pic>
        <p:nvPicPr>
          <p:cNvPr id="3" name="Picture 6" descr="Clientmoji">
            <a:extLst>
              <a:ext uri="{FF2B5EF4-FFF2-40B4-BE49-F238E27FC236}">
                <a16:creationId xmlns:a16="http://schemas.microsoft.com/office/drawing/2014/main" id="{EB2C72B8-E532-20B9-93EB-A6F21D1D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96" y="0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1F36864-6DDA-92FD-8AC7-065903634D04}"/>
              </a:ext>
            </a:extLst>
          </p:cNvPr>
          <p:cNvSpPr/>
          <p:nvPr/>
        </p:nvSpPr>
        <p:spPr>
          <a:xfrm>
            <a:off x="438177" y="4956165"/>
            <a:ext cx="5657823" cy="1200329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Do you love your country? Why?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4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BF4AF311-966E-FE7A-5614-3A287935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87" y="4793733"/>
            <a:ext cx="2612747" cy="15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CC8A2C2-D175-49DA-7535-D75B1D908A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930"/>
          <a:stretch/>
        </p:blipFill>
        <p:spPr>
          <a:xfrm>
            <a:off x="259905" y="2344956"/>
            <a:ext cx="11706904" cy="120032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2CFEFD2-9B22-38AE-938A-C0909F9122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905" y="448092"/>
            <a:ext cx="5068006" cy="12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1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205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reading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4D0627D2-66A9-7D80-8B39-B81E643EA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41" y="1774932"/>
            <a:ext cx="7473024" cy="4568592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33049" y="116623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p.205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12A6A3C-C537-3491-9118-00799F2998FE}"/>
              </a:ext>
            </a:extLst>
          </p:cNvPr>
          <p:cNvSpPr/>
          <p:nvPr/>
        </p:nvSpPr>
        <p:spPr>
          <a:xfrm>
            <a:off x="1117270" y="2582223"/>
            <a:ext cx="155474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No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صورة الشريحة 11">
                <a:extLst>
                  <a:ext uri="{FF2B5EF4-FFF2-40B4-BE49-F238E27FC236}">
                    <a16:creationId xmlns:a16="http://schemas.microsoft.com/office/drawing/2014/main" id="{C7C4136F-2E6D-CB49-3E14-FFDEA0E577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4738778"/>
                  </p:ext>
                </p:extLst>
              </p:nvPr>
            </p:nvGraphicFramePr>
            <p:xfrm>
              <a:off x="8640259" y="1512840"/>
              <a:ext cx="3048000" cy="1714500"/>
            </p:xfrm>
            <a:graphic>
              <a:graphicData uri="http://schemas.microsoft.com/office/powerpoint/2016/slidezoom">
                <pslz:sldZm>
                  <pslz:sldZmObj sldId="607" cId="1155894916">
                    <pslz:zmPr id="{5FE71F63-8F1E-411A-9B50-C5CDC6F9C4B9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صورة الشريحة 1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C7C4136F-2E6D-CB49-3E14-FFDEA0E577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0259" y="151284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5" name="صورة 14">
            <a:extLst>
              <a:ext uri="{FF2B5EF4-FFF2-40B4-BE49-F238E27FC236}">
                <a16:creationId xmlns:a16="http://schemas.microsoft.com/office/drawing/2014/main" id="{D0C94200-8BA8-FCD5-C0CD-61B6780E2B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796" b="93613"/>
          <a:stretch/>
        </p:blipFill>
        <p:spPr>
          <a:xfrm>
            <a:off x="195887" y="756420"/>
            <a:ext cx="3678775" cy="850851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5FEBE920-21D0-BE8F-3896-8BB45FAEC869}"/>
              </a:ext>
            </a:extLst>
          </p:cNvPr>
          <p:cNvSpPr/>
          <p:nvPr/>
        </p:nvSpPr>
        <p:spPr>
          <a:xfrm>
            <a:off x="1106319" y="3287643"/>
            <a:ext cx="155474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Yes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051A6B8-BA2A-C02A-7C07-AFD42153E680}"/>
              </a:ext>
            </a:extLst>
          </p:cNvPr>
          <p:cNvSpPr/>
          <p:nvPr/>
        </p:nvSpPr>
        <p:spPr>
          <a:xfrm>
            <a:off x="1117270" y="4105082"/>
            <a:ext cx="155474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No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7789F06-4FCF-473D-796E-7F095CC5CC73}"/>
              </a:ext>
            </a:extLst>
          </p:cNvPr>
          <p:cNvSpPr/>
          <p:nvPr/>
        </p:nvSpPr>
        <p:spPr>
          <a:xfrm>
            <a:off x="1128221" y="4922521"/>
            <a:ext cx="155474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No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40A3520-68A3-385B-38A1-80EE03F6F5C7}"/>
              </a:ext>
            </a:extLst>
          </p:cNvPr>
          <p:cNvSpPr/>
          <p:nvPr/>
        </p:nvSpPr>
        <p:spPr>
          <a:xfrm>
            <a:off x="1139172" y="5739960"/>
            <a:ext cx="155474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Yes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hlinkClick r:id="rId3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85ECB64-8877-28AF-9149-382D8F3BE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39"/>
          <a:stretch/>
        </p:blipFill>
        <p:spPr>
          <a:xfrm>
            <a:off x="117298" y="268297"/>
            <a:ext cx="9619068" cy="619820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33049" y="116623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p.205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89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4" y="2798047"/>
            <a:ext cx="9314605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 read about royal families</a:t>
            </a:r>
            <a:endParaRPr lang="en-US" sz="60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 </a:t>
            </a:r>
            <a:r>
              <a:rPr lang="en-US" sz="2800" b="1" dirty="0"/>
              <a:t>answer questions from the reading passage</a:t>
            </a:r>
            <a:endParaRPr lang="en-US" sz="4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find the meaning of the new words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E128D85-472E-4FA9-2C77-7798E2B81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138" y="480059"/>
            <a:ext cx="6425842" cy="58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22FB4F8-911E-B6CA-DCE4-9EB310C65545}"/>
              </a:ext>
            </a:extLst>
          </p:cNvPr>
          <p:cNvSpPr txBox="1"/>
          <p:nvPr/>
        </p:nvSpPr>
        <p:spPr>
          <a:xfrm>
            <a:off x="893306" y="4905225"/>
            <a:ext cx="2407870" cy="578882"/>
          </a:xfrm>
          <a:prstGeom prst="wedgeRoundRectCallout">
            <a:avLst>
              <a:gd name="adj1" fmla="val 73613"/>
              <a:gd name="adj2" fmla="val -5282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nephew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1B4238D-85E9-DBAA-793A-6E16CD629A4B}"/>
              </a:ext>
            </a:extLst>
          </p:cNvPr>
          <p:cNvSpPr txBox="1"/>
          <p:nvPr/>
        </p:nvSpPr>
        <p:spPr>
          <a:xfrm>
            <a:off x="4527246" y="4972228"/>
            <a:ext cx="2407870" cy="578882"/>
          </a:xfrm>
          <a:prstGeom prst="wedgeRoundRectCallout">
            <a:avLst>
              <a:gd name="adj1" fmla="val -60598"/>
              <a:gd name="adj2" fmla="val 52604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6A24FAF5-A85C-3154-A0FE-C695934C5A91}"/>
              </a:ext>
            </a:extLst>
          </p:cNvPr>
          <p:cNvSpPr/>
          <p:nvPr/>
        </p:nvSpPr>
        <p:spPr>
          <a:xfrm>
            <a:off x="3619250" y="5014466"/>
            <a:ext cx="735441" cy="578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</a:t>
            </a:r>
            <a:endParaRPr lang="ar-SA" sz="660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pic>
        <p:nvPicPr>
          <p:cNvPr id="20" name="Picture 2" descr="‪Free Man Woman Cliparts, Download Free Man Woman Cliparts ...‬‏">
            <a:extLst>
              <a:ext uri="{FF2B5EF4-FFF2-40B4-BE49-F238E27FC236}">
                <a16:creationId xmlns:a16="http://schemas.microsoft.com/office/drawing/2014/main" id="{8EE2421D-AFC3-FEAF-27E7-43ED28D2B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2"/>
          <a:stretch/>
        </p:blipFill>
        <p:spPr bwMode="auto">
          <a:xfrm>
            <a:off x="1868592" y="3658430"/>
            <a:ext cx="525416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‪Free Man Woman Cliparts, Download Free Man Woman Cliparts ...‬‏">
            <a:extLst>
              <a:ext uri="{FF2B5EF4-FFF2-40B4-BE49-F238E27FC236}">
                <a16:creationId xmlns:a16="http://schemas.microsoft.com/office/drawing/2014/main" id="{083CF71B-043F-4DD6-D62C-F9A71A2EE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8"/>
          <a:stretch/>
        </p:blipFill>
        <p:spPr bwMode="auto">
          <a:xfrm>
            <a:off x="5329994" y="3771750"/>
            <a:ext cx="605821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B9EC988-0AEE-F540-F4EE-FE5C855FBE8D}"/>
              </a:ext>
            </a:extLst>
          </p:cNvPr>
          <p:cNvSpPr txBox="1"/>
          <p:nvPr/>
        </p:nvSpPr>
        <p:spPr>
          <a:xfrm>
            <a:off x="2550479" y="1373893"/>
            <a:ext cx="1362845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B56B1974-5E27-C42A-8D00-17258A1B23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72" t="65390" r="67486" b="5995"/>
          <a:stretch/>
        </p:blipFill>
        <p:spPr>
          <a:xfrm>
            <a:off x="1065397" y="1248593"/>
            <a:ext cx="1362845" cy="111265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150CD31B-D848-9E0F-D0A6-1E25FE12B838}"/>
              </a:ext>
            </a:extLst>
          </p:cNvPr>
          <p:cNvGrpSpPr/>
          <p:nvPr/>
        </p:nvGrpSpPr>
        <p:grpSpPr>
          <a:xfrm>
            <a:off x="4407432" y="1210219"/>
            <a:ext cx="2200275" cy="2125730"/>
            <a:chOff x="615485" y="3322938"/>
            <a:chExt cx="2200275" cy="2125730"/>
          </a:xfrm>
        </p:grpSpPr>
        <p:pic>
          <p:nvPicPr>
            <p:cNvPr id="25" name="Picture 6" descr="Those That Dare – Marketing strategies your Audience and your C-suite will  love">
              <a:extLst>
                <a:ext uri="{FF2B5EF4-FFF2-40B4-BE49-F238E27FC236}">
                  <a16:creationId xmlns:a16="http://schemas.microsoft.com/office/drawing/2014/main" id="{83500153-9254-1074-79B4-BA57FBF64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85" y="3322938"/>
              <a:ext cx="2200275" cy="207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4397015D-A6A3-9644-070D-21E6DD756B9A}"/>
                </a:ext>
              </a:extLst>
            </p:cNvPr>
            <p:cNvSpPr/>
            <p:nvPr/>
          </p:nvSpPr>
          <p:spPr>
            <a:xfrm>
              <a:off x="658888" y="4802337"/>
              <a:ext cx="2113467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half &amp; half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8F8C1E9-B164-174A-944A-BA8FF15380C3}"/>
              </a:ext>
            </a:extLst>
          </p:cNvPr>
          <p:cNvSpPr txBox="1"/>
          <p:nvPr/>
        </p:nvSpPr>
        <p:spPr>
          <a:xfrm>
            <a:off x="4428970" y="5620401"/>
            <a:ext cx="2407870" cy="578882"/>
          </a:xfrm>
          <a:prstGeom prst="wedgeRoundRectCallout">
            <a:avLst>
              <a:gd name="adj1" fmla="val -60598"/>
              <a:gd name="adj2" fmla="val 52604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aunt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86D8C0-8417-B203-B05A-3A11AEF4E7E8}"/>
              </a:ext>
            </a:extLst>
          </p:cNvPr>
          <p:cNvSpPr txBox="1"/>
          <p:nvPr/>
        </p:nvSpPr>
        <p:spPr>
          <a:xfrm>
            <a:off x="1051132" y="5579193"/>
            <a:ext cx="2407870" cy="442674"/>
          </a:xfrm>
          <a:prstGeom prst="wedgeRoundRectCallout">
            <a:avLst>
              <a:gd name="adj1" fmla="val 73613"/>
              <a:gd name="adj2" fmla="val -5282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E75ECF7-D6A6-A5AE-A65F-05648D044581}"/>
              </a:ext>
            </a:extLst>
          </p:cNvPr>
          <p:cNvSpPr/>
          <p:nvPr/>
        </p:nvSpPr>
        <p:spPr>
          <a:xfrm>
            <a:off x="3492357" y="5674279"/>
            <a:ext cx="735441" cy="578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</a:t>
            </a:r>
            <a:endParaRPr lang="ar-SA" sz="660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B850B52-F84E-B4A4-39F4-831C1F9E76F1}"/>
              </a:ext>
            </a:extLst>
          </p:cNvPr>
          <p:cNvSpPr txBox="1"/>
          <p:nvPr/>
        </p:nvSpPr>
        <p:spPr>
          <a:xfrm>
            <a:off x="1145132" y="2935099"/>
            <a:ext cx="1657652" cy="578882"/>
          </a:xfrm>
          <a:prstGeom prst="wedgeRoundRectCallout">
            <a:avLst>
              <a:gd name="adj1" fmla="val 68596"/>
              <a:gd name="adj2" fmla="val 8454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 descr="FREE Wedding Clipart - Image Download in Word, Google Docs, Illustrator,  Photoshop, Apple Pages, EPS, SVG, JPG, PNG | Template.net">
            <a:extLst>
              <a:ext uri="{FF2B5EF4-FFF2-40B4-BE49-F238E27FC236}">
                <a16:creationId xmlns:a16="http://schemas.microsoft.com/office/drawing/2014/main" id="{B55F7042-B489-5E6D-3764-FDFCC57B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3" y="2814497"/>
            <a:ext cx="1381405" cy="13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28" y="20760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وسائط عبر الإنترنت 9" title="Saudi vision 2030">
            <a:hlinkClick r:id="" action="ppaction://media"/>
            <a:extLst>
              <a:ext uri="{FF2B5EF4-FFF2-40B4-BE49-F238E27FC236}">
                <a16:creationId xmlns:a16="http://schemas.microsoft.com/office/drawing/2014/main" id="{3317E4C3-F442-1413-02E5-BE7D6E8116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71747" y="1202516"/>
            <a:ext cx="9642266" cy="54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4BB5E10-A9C2-E7BA-FF41-75FF36FCE669}"/>
              </a:ext>
            </a:extLst>
          </p:cNvPr>
          <p:cNvSpPr txBox="1"/>
          <p:nvPr/>
        </p:nvSpPr>
        <p:spPr>
          <a:xfrm>
            <a:off x="2884419" y="1244748"/>
            <a:ext cx="4605996" cy="1055608"/>
          </a:xfrm>
          <a:prstGeom prst="wedgeRoundRectCallout">
            <a:avLst>
              <a:gd name="adj1" fmla="val 75620"/>
              <a:gd name="adj2" fmla="val -119989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family is important in Saudi vision 2030?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EAEB445-21E8-54F2-5551-F6854F3C1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9" y="445008"/>
            <a:ext cx="2223443" cy="4284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BA76D25-622F-C950-2679-26DCC38A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6" y="2562767"/>
            <a:ext cx="8897592" cy="126700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31DA73C-34E8-18AC-8D1B-ABCA3A332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8865" y="258221"/>
            <a:ext cx="3338979" cy="230060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7C34201-A4E3-AED3-FC6B-289722559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0598" y="3799883"/>
            <a:ext cx="2862052" cy="27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5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A5E355D-4E9E-DDE8-29ED-58FF9A0B43EE}"/>
              </a:ext>
            </a:extLst>
          </p:cNvPr>
          <p:cNvSpPr/>
          <p:nvPr/>
        </p:nvSpPr>
        <p:spPr>
          <a:xfrm>
            <a:off x="10440820" y="345988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39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ACFB670-ED9D-CD39-DE0F-F6852AA13FAF}"/>
              </a:ext>
            </a:extLst>
          </p:cNvPr>
          <p:cNvSpPr/>
          <p:nvPr/>
        </p:nvSpPr>
        <p:spPr>
          <a:xfrm>
            <a:off x="2915497" y="341465"/>
            <a:ext cx="2272829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Listen 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CAB6663-C26D-7361-1B8F-B696F00A2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26" y="243316"/>
            <a:ext cx="2734271" cy="74448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11B04DC-EC25-CB6E-B977-D0F950B2F9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415" b="29421"/>
          <a:stretch/>
        </p:blipFill>
        <p:spPr>
          <a:xfrm>
            <a:off x="262862" y="1008850"/>
            <a:ext cx="9351459" cy="484029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F592F6F-F21B-023F-0B08-C41CC0FF73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974" t="55981"/>
          <a:stretch/>
        </p:blipFill>
        <p:spPr>
          <a:xfrm>
            <a:off x="6112434" y="4763641"/>
            <a:ext cx="3482385" cy="2094359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9E6E798-0B78-B7B4-E970-628EF7AF6D67}"/>
              </a:ext>
            </a:extLst>
          </p:cNvPr>
          <p:cNvSpPr txBox="1"/>
          <p:nvPr/>
        </p:nvSpPr>
        <p:spPr>
          <a:xfrm>
            <a:off x="2371592" y="5597134"/>
            <a:ext cx="3109127" cy="919401"/>
          </a:xfrm>
          <a:prstGeom prst="wedgeRoundRectCallout">
            <a:avLst>
              <a:gd name="adj1" fmla="val -74075"/>
              <a:gd name="adj2" fmla="val -66941"/>
              <a:gd name="adj3" fmla="val 16667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What does every family want?</a:t>
            </a:r>
            <a:endParaRPr lang="ar-SA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CDB8D34-50CB-B5C2-E976-11C4BB960D4F}"/>
              </a:ext>
            </a:extLst>
          </p:cNvPr>
          <p:cNvSpPr txBox="1"/>
          <p:nvPr/>
        </p:nvSpPr>
        <p:spPr>
          <a:xfrm>
            <a:off x="6355364" y="243316"/>
            <a:ext cx="3599857" cy="919401"/>
          </a:xfrm>
          <a:prstGeom prst="wedgeRoundRectCallout">
            <a:avLst>
              <a:gd name="adj1" fmla="val -75719"/>
              <a:gd name="adj2" fmla="val 56607"/>
              <a:gd name="adj3" fmla="val 16667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How many themes does the vision have?</a:t>
            </a:r>
            <a:endParaRPr lang="ar-SA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u5 reading">
            <a:hlinkClick r:id="" action="ppaction://media"/>
            <a:extLst>
              <a:ext uri="{FF2B5EF4-FFF2-40B4-BE49-F238E27FC236}">
                <a16:creationId xmlns:a16="http://schemas.microsoft.com/office/drawing/2014/main" id="{D6FDB490-7020-6BDB-D03C-8618C6EC1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55221" y="1063333"/>
            <a:ext cx="1475634" cy="1475634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02DD8DBC-ECE1-6C30-3BD0-BF9DC3258EF7}"/>
              </a:ext>
            </a:extLst>
          </p:cNvPr>
          <p:cNvGrpSpPr/>
          <p:nvPr/>
        </p:nvGrpSpPr>
        <p:grpSpPr>
          <a:xfrm>
            <a:off x="9313740" y="2282627"/>
            <a:ext cx="2955108" cy="1197032"/>
            <a:chOff x="6304184" y="5055961"/>
            <a:chExt cx="3669875" cy="1331143"/>
          </a:xfrm>
        </p:grpSpPr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71A9E503-241E-D296-D077-E9B1180C2275}"/>
                </a:ext>
              </a:extLst>
            </p:cNvPr>
            <p:cNvSpPr/>
            <p:nvPr/>
          </p:nvSpPr>
          <p:spPr>
            <a:xfrm>
              <a:off x="6304184" y="5362161"/>
              <a:ext cx="2570334" cy="718744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scanning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20" name="Picture 2" descr="Free See Cliparts, Download Free Clip Art, Free Clip Art on ...">
              <a:extLst>
                <a:ext uri="{FF2B5EF4-FFF2-40B4-BE49-F238E27FC236}">
                  <a16:creationId xmlns:a16="http://schemas.microsoft.com/office/drawing/2014/main" id="{41D01E1F-EDF3-945A-62C1-744F08498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1760" y="5055961"/>
              <a:ext cx="1482299" cy="133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56A28DCE-2507-9B67-2DAC-A82FEBC8E301}"/>
                  </a:ext>
                </a:extLst>
              </p14:cNvPr>
              <p14:cNvContentPartPr/>
              <p14:nvPr/>
            </p14:nvContentPartPr>
            <p14:xfrm>
              <a:off x="7982591" y="3616209"/>
              <a:ext cx="1265040" cy="1584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56A28DCE-2507-9B67-2DAC-A82FEBC8E3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28951" y="3508569"/>
                <a:ext cx="13726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7C1F2918-B4A1-C48F-8851-E65877F7422E}"/>
                  </a:ext>
                </a:extLst>
              </p14:cNvPr>
              <p14:cNvContentPartPr/>
              <p14:nvPr/>
            </p14:nvContentPartPr>
            <p14:xfrm>
              <a:off x="2344631" y="3848409"/>
              <a:ext cx="4573440" cy="14796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7C1F2918-B4A1-C48F-8851-E65877F742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90991" y="3740769"/>
                <a:ext cx="46810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238DDF40-29B4-933D-DF96-16F416256D57}"/>
                  </a:ext>
                </a:extLst>
              </p14:cNvPr>
              <p14:cNvContentPartPr/>
              <p14:nvPr/>
            </p14:nvContentPartPr>
            <p14:xfrm>
              <a:off x="5231111" y="4263489"/>
              <a:ext cx="3984120" cy="7200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238DDF40-29B4-933D-DF96-16F416256D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77111" y="4155849"/>
                <a:ext cx="40917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DAD6CC24-F31A-11EA-F9FF-46FFC9243338}"/>
                  </a:ext>
                </a:extLst>
              </p14:cNvPr>
              <p14:cNvContentPartPr/>
              <p14:nvPr/>
            </p14:nvContentPartPr>
            <p14:xfrm>
              <a:off x="5154071" y="3230649"/>
              <a:ext cx="4051800" cy="10260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DAD6CC24-F31A-11EA-F9FF-46FFC924333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0071" y="3123009"/>
                <a:ext cx="41594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666CDA71-699F-5A9C-1D5B-4326C7EB5F37}"/>
                  </a:ext>
                </a:extLst>
              </p14:cNvPr>
              <p14:cNvContentPartPr/>
              <p14:nvPr/>
            </p14:nvContentPartPr>
            <p14:xfrm>
              <a:off x="2287031" y="3574089"/>
              <a:ext cx="1199520" cy="3276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666CDA71-699F-5A9C-1D5B-4326C7EB5F3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33391" y="3466089"/>
                <a:ext cx="13071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F72C2CA3-8DB6-6538-2A3D-B2315034EB0D}"/>
                  </a:ext>
                </a:extLst>
              </p14:cNvPr>
              <p14:cNvContentPartPr/>
              <p14:nvPr/>
            </p14:nvContentPartPr>
            <p14:xfrm>
              <a:off x="4052111" y="3576969"/>
              <a:ext cx="2674800" cy="4392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F72C2CA3-8DB6-6538-2A3D-B2315034EB0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98111" y="3469329"/>
                <a:ext cx="27824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3DF173D4-5DCA-6D28-C336-CFE9AA7766C3}"/>
                  </a:ext>
                </a:extLst>
              </p14:cNvPr>
              <p14:cNvContentPartPr/>
              <p14:nvPr/>
            </p14:nvContentPartPr>
            <p14:xfrm>
              <a:off x="6909431" y="3601449"/>
              <a:ext cx="908280" cy="2844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3DF173D4-5DCA-6D28-C336-CFE9AA7766C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5791" y="3493449"/>
                <a:ext cx="1015920" cy="2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A7BA8D4-CC70-4AB1-21A9-AC35426A216B}"/>
              </a:ext>
            </a:extLst>
          </p:cNvPr>
          <p:cNvSpPr txBox="1"/>
          <p:nvPr/>
        </p:nvSpPr>
        <p:spPr>
          <a:xfrm>
            <a:off x="3178579" y="2726509"/>
            <a:ext cx="3318791" cy="919401"/>
          </a:xfrm>
          <a:prstGeom prst="wedgeRoundRectCallout">
            <a:avLst>
              <a:gd name="adj1" fmla="val 112711"/>
              <a:gd name="adj2" fmla="val -71777"/>
              <a:gd name="adj3" fmla="val 16667"/>
            </a:avLst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Work with a friend</a:t>
            </a:r>
          </a:p>
          <a:p>
            <a:r>
              <a:rPr lang="en-US" sz="2400" dirty="0"/>
              <a:t>Find them in the text</a:t>
            </a:r>
            <a:endParaRPr lang="ar-SA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07FFD67B-ECCC-5AA1-224C-7A8D772510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9001968"/>
                  </p:ext>
                </p:extLst>
              </p:nvPr>
            </p:nvGraphicFramePr>
            <p:xfrm>
              <a:off x="8826424" y="1306921"/>
              <a:ext cx="3048000" cy="1714500"/>
            </p:xfrm>
            <a:graphic>
              <a:graphicData uri="http://schemas.microsoft.com/office/powerpoint/2016/slidezoom">
                <pslz:sldZm>
                  <pslz:sldZmObj sldId="259" cId="1581118698">
                    <pslz:zmPr id="{327F6653-8BD6-4E58-8EED-697CD2447E5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7FFD67B-ECCC-5AA1-224C-7A8D772510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6424" y="130692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مربع نص 6">
            <a:extLst>
              <a:ext uri="{FF2B5EF4-FFF2-40B4-BE49-F238E27FC236}">
                <a16:creationId xmlns:a16="http://schemas.microsoft.com/office/drawing/2014/main" id="{0096CC49-7632-5DF9-8EEC-E72C68199F99}"/>
              </a:ext>
            </a:extLst>
          </p:cNvPr>
          <p:cNvSpPr txBox="1"/>
          <p:nvPr/>
        </p:nvSpPr>
        <p:spPr>
          <a:xfrm>
            <a:off x="2311321" y="859258"/>
            <a:ext cx="391195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New Words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pic>
        <p:nvPicPr>
          <p:cNvPr id="15" name="Picture 2" descr="‪Free Vectors | Conversation Talking Standing Talk Two people ...‬‏">
            <a:extLst>
              <a:ext uri="{FF2B5EF4-FFF2-40B4-BE49-F238E27FC236}">
                <a16:creationId xmlns:a16="http://schemas.microsoft.com/office/drawing/2014/main" id="{4CD381D0-C10F-8C98-CE44-4CED6C2EE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16" y="2330337"/>
            <a:ext cx="1548511" cy="23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New Words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4" descr="Free Reading Words Cliparts, Download Free Reading Words Cliparts png  images, Free ClipArts on Clipart Library">
            <a:extLst>
              <a:ext uri="{FF2B5EF4-FFF2-40B4-BE49-F238E27FC236}">
                <a16:creationId xmlns:a16="http://schemas.microsoft.com/office/drawing/2014/main" id="{8F8AB4C1-703B-4BFD-A007-D745BF4E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05" y="1676138"/>
            <a:ext cx="2643606" cy="30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1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D2878FA-A01D-B7C2-6C8A-EF1439EF594B}"/>
              </a:ext>
            </a:extLst>
          </p:cNvPr>
          <p:cNvSpPr txBox="1"/>
          <p:nvPr/>
        </p:nvSpPr>
        <p:spPr>
          <a:xfrm>
            <a:off x="1459632" y="3159961"/>
            <a:ext cx="1657652" cy="578882"/>
          </a:xfrm>
          <a:prstGeom prst="wedgeRoundRectCallout">
            <a:avLst>
              <a:gd name="adj1" fmla="val 68596"/>
              <a:gd name="adj2" fmla="val 8454"/>
              <a:gd name="adj3" fmla="val 16667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support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295" y="4783668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0933560-28A6-43E4-8038-59922BF98FF1}"/>
              </a:ext>
            </a:extLst>
          </p:cNvPr>
          <p:cNvSpPr txBox="1"/>
          <p:nvPr/>
        </p:nvSpPr>
        <p:spPr>
          <a:xfrm>
            <a:off x="1127550" y="771612"/>
            <a:ext cx="1880320" cy="578882"/>
          </a:xfrm>
          <a:prstGeom prst="wedgeRoundRectCallout">
            <a:avLst>
              <a:gd name="adj1" fmla="val 63220"/>
              <a:gd name="adj2" fmla="val 40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assets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Bitmoji Image">
            <a:extLst>
              <a:ext uri="{FF2B5EF4-FFF2-40B4-BE49-F238E27FC236}">
                <a16:creationId xmlns:a16="http://schemas.microsoft.com/office/drawing/2014/main" id="{9869CC7B-023D-C16C-E8C0-BC5432EA0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08" y="4243500"/>
            <a:ext cx="1982087" cy="19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A6AD6A9-CAC9-E54A-9083-E6696BA0D660}"/>
              </a:ext>
            </a:extLst>
          </p:cNvPr>
          <p:cNvSpPr txBox="1"/>
          <p:nvPr/>
        </p:nvSpPr>
        <p:spPr>
          <a:xfrm>
            <a:off x="3357215" y="936766"/>
            <a:ext cx="3449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Advantages – good things</a:t>
            </a:r>
            <a:endParaRPr lang="ar-SA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E5DBE91-9470-4F0A-45E5-F05A3D26716D}"/>
              </a:ext>
            </a:extLst>
          </p:cNvPr>
          <p:cNvSpPr txBox="1"/>
          <p:nvPr/>
        </p:nvSpPr>
        <p:spPr>
          <a:xfrm>
            <a:off x="1090328" y="1694933"/>
            <a:ext cx="2302084" cy="578882"/>
          </a:xfrm>
          <a:prstGeom prst="wedgeRoundRectCallout">
            <a:avLst>
              <a:gd name="adj1" fmla="val 65949"/>
              <a:gd name="adj2" fmla="val -2490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themes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3210F5C-A043-5A93-909D-BEB609118854}"/>
              </a:ext>
            </a:extLst>
          </p:cNvPr>
          <p:cNvSpPr txBox="1"/>
          <p:nvPr/>
        </p:nvSpPr>
        <p:spPr>
          <a:xfrm>
            <a:off x="3502199" y="3264736"/>
            <a:ext cx="1649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help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0ED8AFE-5860-273D-0F56-4CEBC466B320}"/>
              </a:ext>
            </a:extLst>
          </p:cNvPr>
          <p:cNvSpPr txBox="1"/>
          <p:nvPr/>
        </p:nvSpPr>
        <p:spPr>
          <a:xfrm>
            <a:off x="3543653" y="1782878"/>
            <a:ext cx="3819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Topics – main ideas</a:t>
            </a:r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BF576C9-F8A6-4384-FA78-65BD016309C8}"/>
              </a:ext>
            </a:extLst>
          </p:cNvPr>
          <p:cNvSpPr txBox="1"/>
          <p:nvPr/>
        </p:nvSpPr>
        <p:spPr>
          <a:xfrm>
            <a:off x="1055415" y="4945102"/>
            <a:ext cx="2380684" cy="578882"/>
          </a:xfrm>
          <a:prstGeom prst="wedgeRoundRectCallout">
            <a:avLst>
              <a:gd name="adj1" fmla="val 68596"/>
              <a:gd name="adj2" fmla="val 8454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education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E565D13-FD6A-67C4-EEC9-3D70D33EC35E}"/>
              </a:ext>
            </a:extLst>
          </p:cNvPr>
          <p:cNvSpPr txBox="1"/>
          <p:nvPr/>
        </p:nvSpPr>
        <p:spPr>
          <a:xfrm>
            <a:off x="2757720" y="2430153"/>
            <a:ext cx="1404948" cy="578882"/>
          </a:xfrm>
          <a:prstGeom prst="wedgeRoundRectCallout">
            <a:avLst>
              <a:gd name="adj1" fmla="val 65949"/>
              <a:gd name="adj2" fmla="val -2490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vision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0E962F3-1EED-A877-BD8B-2E32BC54B8AE}"/>
              </a:ext>
            </a:extLst>
          </p:cNvPr>
          <p:cNvSpPr txBox="1"/>
          <p:nvPr/>
        </p:nvSpPr>
        <p:spPr>
          <a:xfrm>
            <a:off x="4190474" y="2573495"/>
            <a:ext cx="3050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Dream - goal</a:t>
            </a:r>
            <a:endParaRPr lang="ar-SA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046A339-CED3-EE7B-9CDD-AFA7FE3051C5}"/>
              </a:ext>
            </a:extLst>
          </p:cNvPr>
          <p:cNvSpPr txBox="1"/>
          <p:nvPr/>
        </p:nvSpPr>
        <p:spPr>
          <a:xfrm>
            <a:off x="1646513" y="3920441"/>
            <a:ext cx="1657653" cy="578882"/>
          </a:xfrm>
          <a:prstGeom prst="wedgeRoundRectCallout">
            <a:avLst>
              <a:gd name="adj1" fmla="val 65949"/>
              <a:gd name="adj2" fmla="val -2490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society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D0D96B9-E1E0-72F8-73F9-F32F57FDF8D1}"/>
              </a:ext>
            </a:extLst>
          </p:cNvPr>
          <p:cNvSpPr txBox="1"/>
          <p:nvPr/>
        </p:nvSpPr>
        <p:spPr>
          <a:xfrm>
            <a:off x="3540941" y="4025216"/>
            <a:ext cx="2174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People - families</a:t>
            </a:r>
            <a:endParaRPr lang="ar-SA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14A3C28-E30D-2DA9-9DFA-DFE1FB96296E}"/>
              </a:ext>
            </a:extLst>
          </p:cNvPr>
          <p:cNvSpPr txBox="1"/>
          <p:nvPr/>
        </p:nvSpPr>
        <p:spPr>
          <a:xfrm>
            <a:off x="3769950" y="5049877"/>
            <a:ext cx="2174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school</a:t>
            </a:r>
            <a:endParaRPr lang="ar-SA" dirty="0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4675B75-3B68-570B-E649-83704281309F}"/>
              </a:ext>
            </a:extLst>
          </p:cNvPr>
          <p:cNvSpPr txBox="1"/>
          <p:nvPr/>
        </p:nvSpPr>
        <p:spPr>
          <a:xfrm>
            <a:off x="2165084" y="5620591"/>
            <a:ext cx="1657652" cy="578882"/>
          </a:xfrm>
          <a:prstGeom prst="wedgeRoundRectCallout">
            <a:avLst>
              <a:gd name="adj1" fmla="val 68596"/>
              <a:gd name="adj2" fmla="val 8454"/>
              <a:gd name="adj3" fmla="val 16667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values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0B7D42A-2D32-2DC5-37E7-4A1EC1B5E00D}"/>
              </a:ext>
            </a:extLst>
          </p:cNvPr>
          <p:cNvSpPr txBox="1"/>
          <p:nvPr/>
        </p:nvSpPr>
        <p:spPr>
          <a:xfrm>
            <a:off x="4166957" y="5805671"/>
            <a:ext cx="2174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Good manners</a:t>
            </a:r>
            <a:endParaRPr lang="ar-SA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0D6D169-4237-FEDE-B64F-36D3374E6026}"/>
              </a:ext>
            </a:extLst>
          </p:cNvPr>
          <p:cNvSpPr txBox="1"/>
          <p:nvPr/>
        </p:nvSpPr>
        <p:spPr>
          <a:xfrm>
            <a:off x="1553555" y="5751980"/>
            <a:ext cx="729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/>
              <a:t>قيم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6726FB5B-0289-F5A8-D23E-6694A67CA8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101" b="24326"/>
          <a:stretch/>
        </p:blipFill>
        <p:spPr>
          <a:xfrm>
            <a:off x="723420" y="2475196"/>
            <a:ext cx="1901716" cy="6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أصفر برتقالي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229</Words>
  <Application>Microsoft Office PowerPoint</Application>
  <PresentationFormat>شاشة عريضة</PresentationFormat>
  <Paragraphs>78</Paragraphs>
  <Slides>15</Slides>
  <Notes>0</Notes>
  <HiddenSlides>1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Aharoni</vt:lpstr>
      <vt:lpstr>Century Gothic</vt:lpstr>
      <vt:lpstr>Forte</vt:lpstr>
      <vt:lpstr>Garamond</vt:lpstr>
      <vt:lpstr>Goudy Old Style</vt:lpstr>
      <vt:lpstr>Papyrus</vt:lpstr>
      <vt:lpstr>فقاعات</vt:lpstr>
      <vt:lpstr>8 reading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Lets play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47</cp:revision>
  <dcterms:created xsi:type="dcterms:W3CDTF">2022-08-28T18:22:39Z</dcterms:created>
  <dcterms:modified xsi:type="dcterms:W3CDTF">2023-10-20T18:17:48Z</dcterms:modified>
</cp:coreProperties>
</file>