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9" r:id="rId4"/>
    <p:sldId id="268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0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3E"/>
    <a:srgbClr val="8FD9D9"/>
    <a:srgbClr val="EA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svg"/><Relationship Id="rId3" Type="http://schemas.openxmlformats.org/officeDocument/2006/relationships/image" Target="../media/image35.svg"/><Relationship Id="rId7" Type="http://schemas.openxmlformats.org/officeDocument/2006/relationships/image" Target="../media/image14.sv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18" Type="http://schemas.openxmlformats.org/officeDocument/2006/relationships/image" Target="../media/image45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17" Type="http://schemas.openxmlformats.org/officeDocument/2006/relationships/image" Target="../media/image44.png"/><Relationship Id="rId2" Type="http://schemas.openxmlformats.org/officeDocument/2006/relationships/image" Target="../media/image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19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9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3.png"/><Relationship Id="rId5" Type="http://schemas.openxmlformats.org/officeDocument/2006/relationships/image" Target="../media/image50.svg"/><Relationship Id="rId1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svg"/><Relationship Id="rId3" Type="http://schemas.openxmlformats.org/officeDocument/2006/relationships/image" Target="../media/image35.svg"/><Relationship Id="rId7" Type="http://schemas.openxmlformats.org/officeDocument/2006/relationships/image" Target="../media/image14.sv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4324" y="5035765"/>
            <a:ext cx="1597625" cy="1642802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9760067" y="-360435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027790" y="5387423"/>
            <a:ext cx="1773869" cy="1241708"/>
          </a:xfrm>
          <a:custGeom>
            <a:avLst/>
            <a:gdLst/>
            <a:ahLst/>
            <a:cxnLst/>
            <a:rect l="l" t="t" r="r" b="b"/>
            <a:pathLst>
              <a:path w="2660803" h="1862562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74922" y="3355364"/>
            <a:ext cx="1392617" cy="1392617"/>
          </a:xfrm>
          <a:custGeom>
            <a:avLst/>
            <a:gdLst/>
            <a:ahLst/>
            <a:cxnLst/>
            <a:rect l="l" t="t" r="r" b="b"/>
            <a:pathLst>
              <a:path w="2088925" h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325143">
            <a:off x="1027741" y="1731818"/>
            <a:ext cx="1374098" cy="1181725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10636381" y="2109457"/>
            <a:ext cx="1033461" cy="1017959"/>
          </a:xfrm>
          <a:custGeom>
            <a:avLst/>
            <a:gdLst/>
            <a:ahLst/>
            <a:cxnLst/>
            <a:rect l="l" t="t" r="r" b="b"/>
            <a:pathLst>
              <a:path w="1550192" h="1526939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7052400" y="-416768"/>
            <a:ext cx="1729161" cy="140062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39803" y="2585283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4971249">
            <a:off x="-1105323" y="2995983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8985032" y="288881"/>
            <a:ext cx="887701" cy="1295915"/>
          </a:xfrm>
          <a:custGeom>
            <a:avLst/>
            <a:gdLst/>
            <a:ahLst/>
            <a:cxnLst/>
            <a:rect l="l" t="t" r="r" b="b"/>
            <a:pathLst>
              <a:path w="1331552" h="194387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083" y="1070196"/>
            <a:ext cx="1210712" cy="1233133"/>
          </a:xfrm>
          <a:custGeom>
            <a:avLst/>
            <a:gdLst/>
            <a:ahLst/>
            <a:cxnLst/>
            <a:rect l="l" t="t" r="r" b="b"/>
            <a:pathLst>
              <a:path w="1816068" h="1849699">
                <a:moveTo>
                  <a:pt x="0" y="0"/>
                </a:moveTo>
                <a:lnTo>
                  <a:pt x="1816068" y="0"/>
                </a:lnTo>
                <a:lnTo>
                  <a:pt x="1816068" y="1849698"/>
                </a:lnTo>
                <a:lnTo>
                  <a:pt x="0" y="18496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-5240844" flipH="1" flipV="1">
            <a:off x="11779638" y="2483494"/>
            <a:ext cx="1546133" cy="1587814"/>
          </a:xfrm>
          <a:custGeom>
            <a:avLst/>
            <a:gdLst/>
            <a:ahLst/>
            <a:cxnLst/>
            <a:rect l="l" t="t" r="r" b="b"/>
            <a:pathLst>
              <a:path w="2319200" h="2381721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302103" y="2120336"/>
            <a:ext cx="1246644" cy="1269730"/>
          </a:xfrm>
          <a:custGeom>
            <a:avLst/>
            <a:gdLst/>
            <a:ahLst/>
            <a:cxnLst/>
            <a:rect l="l" t="t" r="r" b="b"/>
            <a:pathLst>
              <a:path w="1869966" h="1904595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BC3F7D6-672C-BA7E-27FC-AAB8D091753E}"/>
              </a:ext>
            </a:extLst>
          </p:cNvPr>
          <p:cNvSpPr/>
          <p:nvPr/>
        </p:nvSpPr>
        <p:spPr>
          <a:xfrm>
            <a:off x="3185021" y="1457740"/>
            <a:ext cx="5932475" cy="4093638"/>
          </a:xfrm>
          <a:custGeom>
            <a:avLst/>
            <a:gdLst>
              <a:gd name="connsiteX0" fmla="*/ 0 w 5932475"/>
              <a:gd name="connsiteY0" fmla="*/ 682287 h 4093638"/>
              <a:gd name="connsiteX1" fmla="*/ 682287 w 5932475"/>
              <a:gd name="connsiteY1" fmla="*/ 0 h 4093638"/>
              <a:gd name="connsiteX2" fmla="*/ 5250188 w 5932475"/>
              <a:gd name="connsiteY2" fmla="*/ 0 h 4093638"/>
              <a:gd name="connsiteX3" fmla="*/ 5932475 w 5932475"/>
              <a:gd name="connsiteY3" fmla="*/ 682287 h 4093638"/>
              <a:gd name="connsiteX4" fmla="*/ 5932475 w 5932475"/>
              <a:gd name="connsiteY4" fmla="*/ 3411351 h 4093638"/>
              <a:gd name="connsiteX5" fmla="*/ 5250188 w 5932475"/>
              <a:gd name="connsiteY5" fmla="*/ 4093638 h 4093638"/>
              <a:gd name="connsiteX6" fmla="*/ 682287 w 5932475"/>
              <a:gd name="connsiteY6" fmla="*/ 4093638 h 4093638"/>
              <a:gd name="connsiteX7" fmla="*/ 0 w 5932475"/>
              <a:gd name="connsiteY7" fmla="*/ 3411351 h 4093638"/>
              <a:gd name="connsiteX8" fmla="*/ 0 w 5932475"/>
              <a:gd name="connsiteY8" fmla="*/ 682287 h 40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475" h="4093638" extrusionOk="0">
                <a:moveTo>
                  <a:pt x="0" y="682287"/>
                </a:moveTo>
                <a:cubicBezTo>
                  <a:pt x="-15672" y="332965"/>
                  <a:pt x="263291" y="-17418"/>
                  <a:pt x="682287" y="0"/>
                </a:cubicBezTo>
                <a:cubicBezTo>
                  <a:pt x="2570725" y="-60713"/>
                  <a:pt x="3373196" y="61072"/>
                  <a:pt x="5250188" y="0"/>
                </a:cubicBezTo>
                <a:cubicBezTo>
                  <a:pt x="5620907" y="2038"/>
                  <a:pt x="5898783" y="345311"/>
                  <a:pt x="5932475" y="682287"/>
                </a:cubicBezTo>
                <a:cubicBezTo>
                  <a:pt x="5956927" y="1527745"/>
                  <a:pt x="6000138" y="2505602"/>
                  <a:pt x="5932475" y="3411351"/>
                </a:cubicBezTo>
                <a:cubicBezTo>
                  <a:pt x="5937270" y="3783610"/>
                  <a:pt x="5660352" y="4095838"/>
                  <a:pt x="5250188" y="4093638"/>
                </a:cubicBezTo>
                <a:cubicBezTo>
                  <a:pt x="3720832" y="4019867"/>
                  <a:pt x="2857217" y="3937755"/>
                  <a:pt x="682287" y="4093638"/>
                </a:cubicBezTo>
                <a:cubicBezTo>
                  <a:pt x="360939" y="4101682"/>
                  <a:pt x="-44840" y="3767704"/>
                  <a:pt x="0" y="3411351"/>
                </a:cubicBezTo>
                <a:cubicBezTo>
                  <a:pt x="152408" y="2990418"/>
                  <a:pt x="73868" y="1013777"/>
                  <a:pt x="0" y="682287"/>
                </a:cubicBezTo>
                <a:close/>
              </a:path>
            </a:pathLst>
          </a:custGeom>
          <a:noFill/>
          <a:ln w="76200">
            <a:solidFill>
              <a:srgbClr val="8FD9D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الفصل الأول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8F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الجبر والدوال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E84B0E9-59CB-4508-55FF-4841828A2B98}"/>
              </a:ext>
            </a:extLst>
          </p:cNvPr>
          <p:cNvSpPr/>
          <p:nvPr/>
        </p:nvSpPr>
        <p:spPr>
          <a:xfrm>
            <a:off x="3041761" y="1649719"/>
            <a:ext cx="5922335" cy="3815416"/>
          </a:xfrm>
          <a:custGeom>
            <a:avLst/>
            <a:gdLst>
              <a:gd name="connsiteX0" fmla="*/ 0 w 5922335"/>
              <a:gd name="connsiteY0" fmla="*/ 635915 h 3815416"/>
              <a:gd name="connsiteX1" fmla="*/ 635915 w 5922335"/>
              <a:gd name="connsiteY1" fmla="*/ 0 h 3815416"/>
              <a:gd name="connsiteX2" fmla="*/ 5286420 w 5922335"/>
              <a:gd name="connsiteY2" fmla="*/ 0 h 3815416"/>
              <a:gd name="connsiteX3" fmla="*/ 5922335 w 5922335"/>
              <a:gd name="connsiteY3" fmla="*/ 635915 h 3815416"/>
              <a:gd name="connsiteX4" fmla="*/ 5922335 w 5922335"/>
              <a:gd name="connsiteY4" fmla="*/ 3179501 h 3815416"/>
              <a:gd name="connsiteX5" fmla="*/ 5286420 w 5922335"/>
              <a:gd name="connsiteY5" fmla="*/ 3815416 h 3815416"/>
              <a:gd name="connsiteX6" fmla="*/ 635915 w 5922335"/>
              <a:gd name="connsiteY6" fmla="*/ 3815416 h 3815416"/>
              <a:gd name="connsiteX7" fmla="*/ 0 w 5922335"/>
              <a:gd name="connsiteY7" fmla="*/ 3179501 h 3815416"/>
              <a:gd name="connsiteX8" fmla="*/ 0 w 5922335"/>
              <a:gd name="connsiteY8" fmla="*/ 635915 h 38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335" h="3815416" extrusionOk="0">
                <a:moveTo>
                  <a:pt x="0" y="635915"/>
                </a:moveTo>
                <a:cubicBezTo>
                  <a:pt x="-23486" y="325913"/>
                  <a:pt x="279261" y="-2250"/>
                  <a:pt x="635915" y="0"/>
                </a:cubicBezTo>
                <a:cubicBezTo>
                  <a:pt x="2475622" y="-60713"/>
                  <a:pt x="4024755" y="61072"/>
                  <a:pt x="5286420" y="0"/>
                </a:cubicBezTo>
                <a:cubicBezTo>
                  <a:pt x="5589670" y="16028"/>
                  <a:pt x="5914175" y="294358"/>
                  <a:pt x="5922335" y="635915"/>
                </a:cubicBezTo>
                <a:cubicBezTo>
                  <a:pt x="5946787" y="1310432"/>
                  <a:pt x="5989998" y="2548733"/>
                  <a:pt x="5922335" y="3179501"/>
                </a:cubicBezTo>
                <a:cubicBezTo>
                  <a:pt x="5933178" y="3520401"/>
                  <a:pt x="5683692" y="3818456"/>
                  <a:pt x="5286420" y="3815416"/>
                </a:cubicBezTo>
                <a:cubicBezTo>
                  <a:pt x="4323806" y="3741645"/>
                  <a:pt x="2443135" y="3659533"/>
                  <a:pt x="635915" y="3815416"/>
                </a:cubicBezTo>
                <a:cubicBezTo>
                  <a:pt x="318041" y="3820250"/>
                  <a:pt x="-50922" y="3507468"/>
                  <a:pt x="0" y="3179501"/>
                </a:cubicBezTo>
                <a:cubicBezTo>
                  <a:pt x="152408" y="1933623"/>
                  <a:pt x="73868" y="1488822"/>
                  <a:pt x="0" y="635915"/>
                </a:cubicBezTo>
                <a:close/>
              </a:path>
            </a:pathLst>
          </a:custGeom>
          <a:noFill/>
          <a:ln w="76200"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79538F8-6896-36A0-4B82-693C74C1F3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87" y="5161608"/>
            <a:ext cx="1917078" cy="16428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85BE410-B4A0-5141-6C72-3E768C4EEDA7}"/>
              </a:ext>
            </a:extLst>
          </p:cNvPr>
          <p:cNvPicPr>
            <a:picLocks noChangeAspect="1"/>
          </p:cNvPicPr>
          <p:nvPr/>
        </p:nvPicPr>
        <p:blipFill>
          <a:blip r:embed="rId2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432F088-4505-83D5-0C01-88315604ED09}"/>
              </a:ext>
            </a:extLst>
          </p:cNvPr>
          <p:cNvSpPr/>
          <p:nvPr/>
        </p:nvSpPr>
        <p:spPr>
          <a:xfrm>
            <a:off x="9223744" y="5699051"/>
            <a:ext cx="489098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017" y="2569889"/>
            <a:ext cx="3327400" cy="3602312"/>
            <a:chOff x="0" y="0"/>
            <a:chExt cx="5063922" cy="6470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432300" y="2569889"/>
            <a:ext cx="3327400" cy="3602312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0700" y="2569889"/>
            <a:ext cx="3327400" cy="3602312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725747" y="3347325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432030" y="3366375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140700" y="3328275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31228" y="2057940"/>
            <a:ext cx="994090" cy="968299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20607034">
            <a:off x="247653" y="1475722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723064" y="5662535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696426" y="-71290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668387" y="-945018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93" y="594128"/>
            <a:ext cx="4999846" cy="584775"/>
          </a:xfrm>
          <a:custGeom>
            <a:avLst/>
            <a:gdLst>
              <a:gd name="connsiteX0" fmla="*/ 0 w 4999846"/>
              <a:gd name="connsiteY0" fmla="*/ 0 h 584775"/>
              <a:gd name="connsiteX1" fmla="*/ 4999846 w 4999846"/>
              <a:gd name="connsiteY1" fmla="*/ 0 h 584775"/>
              <a:gd name="connsiteX2" fmla="*/ 4999846 w 4999846"/>
              <a:gd name="connsiteY2" fmla="*/ 584775 h 584775"/>
              <a:gd name="connsiteX3" fmla="*/ 0 w 4999846"/>
              <a:gd name="connsiteY3" fmla="*/ 584775 h 584775"/>
              <a:gd name="connsiteX4" fmla="*/ 0 w 499984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846" h="584775" extrusionOk="0">
                <a:moveTo>
                  <a:pt x="0" y="0"/>
                </a:moveTo>
                <a:cubicBezTo>
                  <a:pt x="668634" y="-101487"/>
                  <a:pt x="3314753" y="-162162"/>
                  <a:pt x="4999846" y="0"/>
                </a:cubicBezTo>
                <a:cubicBezTo>
                  <a:pt x="5033349" y="236829"/>
                  <a:pt x="5016409" y="342660"/>
                  <a:pt x="4999846" y="584775"/>
                </a:cubicBezTo>
                <a:cubicBezTo>
                  <a:pt x="4013032" y="634840"/>
                  <a:pt x="1460638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الخصائص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234" y="2646775"/>
            <a:ext cx="3058523" cy="523220"/>
          </a:xfrm>
          <a:custGeom>
            <a:avLst/>
            <a:gdLst>
              <a:gd name="connsiteX0" fmla="*/ 0 w 3058523"/>
              <a:gd name="connsiteY0" fmla="*/ 0 h 523220"/>
              <a:gd name="connsiteX1" fmla="*/ 3058523 w 3058523"/>
              <a:gd name="connsiteY1" fmla="*/ 0 h 523220"/>
              <a:gd name="connsiteX2" fmla="*/ 3058523 w 3058523"/>
              <a:gd name="connsiteY2" fmla="*/ 523220 h 523220"/>
              <a:gd name="connsiteX3" fmla="*/ 0 w 3058523"/>
              <a:gd name="connsiteY3" fmla="*/ 523220 h 523220"/>
              <a:gd name="connsiteX4" fmla="*/ 0 w 305852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523" h="523220" extrusionOk="0">
                <a:moveTo>
                  <a:pt x="0" y="0"/>
                </a:moveTo>
                <a:cubicBezTo>
                  <a:pt x="970608" y="-101487"/>
                  <a:pt x="1803486" y="-162162"/>
                  <a:pt x="3058523" y="0"/>
                </a:cubicBezTo>
                <a:cubicBezTo>
                  <a:pt x="3038551" y="166940"/>
                  <a:pt x="3075128" y="284916"/>
                  <a:pt x="3058523" y="523220"/>
                </a:cubicBezTo>
                <a:cubicBezTo>
                  <a:pt x="2270260" y="573285"/>
                  <a:pt x="151789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الإبدال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286" y="2668499"/>
            <a:ext cx="2504662" cy="523220"/>
          </a:xfrm>
          <a:custGeom>
            <a:avLst/>
            <a:gdLst>
              <a:gd name="connsiteX0" fmla="*/ 0 w 2504662"/>
              <a:gd name="connsiteY0" fmla="*/ 0 h 523220"/>
              <a:gd name="connsiteX1" fmla="*/ 2504662 w 2504662"/>
              <a:gd name="connsiteY1" fmla="*/ 0 h 523220"/>
              <a:gd name="connsiteX2" fmla="*/ 2504662 w 2504662"/>
              <a:gd name="connsiteY2" fmla="*/ 523220 h 523220"/>
              <a:gd name="connsiteX3" fmla="*/ 0 w 2504662"/>
              <a:gd name="connsiteY3" fmla="*/ 523220 h 523220"/>
              <a:gd name="connsiteX4" fmla="*/ 0 w 2504662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662" h="523220" extrusionOk="0">
                <a:moveTo>
                  <a:pt x="0" y="0"/>
                </a:moveTo>
                <a:cubicBezTo>
                  <a:pt x="1056763" y="-101487"/>
                  <a:pt x="1735622" y="-162162"/>
                  <a:pt x="2504662" y="0"/>
                </a:cubicBezTo>
                <a:cubicBezTo>
                  <a:pt x="2484690" y="166940"/>
                  <a:pt x="2521267" y="284916"/>
                  <a:pt x="2504662" y="523220"/>
                </a:cubicBezTo>
                <a:cubicBezTo>
                  <a:pt x="1294958" y="573285"/>
                  <a:pt x="725161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التجميع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04" y="2704711"/>
            <a:ext cx="3327400" cy="523220"/>
          </a:xfrm>
          <a:custGeom>
            <a:avLst/>
            <a:gdLst>
              <a:gd name="connsiteX0" fmla="*/ 0 w 3327400"/>
              <a:gd name="connsiteY0" fmla="*/ 0 h 523220"/>
              <a:gd name="connsiteX1" fmla="*/ 3327400 w 3327400"/>
              <a:gd name="connsiteY1" fmla="*/ 0 h 523220"/>
              <a:gd name="connsiteX2" fmla="*/ 3327400 w 3327400"/>
              <a:gd name="connsiteY2" fmla="*/ 523220 h 523220"/>
              <a:gd name="connsiteX3" fmla="*/ 0 w 3327400"/>
              <a:gd name="connsiteY3" fmla="*/ 523220 h 523220"/>
              <a:gd name="connsiteX4" fmla="*/ 0 w 332740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400" h="523220" extrusionOk="0">
                <a:moveTo>
                  <a:pt x="0" y="0"/>
                </a:moveTo>
                <a:cubicBezTo>
                  <a:pt x="799550" y="-101487"/>
                  <a:pt x="2894760" y="-162162"/>
                  <a:pt x="3327400" y="0"/>
                </a:cubicBezTo>
                <a:cubicBezTo>
                  <a:pt x="3307428" y="166940"/>
                  <a:pt x="3344005" y="284916"/>
                  <a:pt x="3327400" y="523220"/>
                </a:cubicBezTo>
                <a:cubicBezTo>
                  <a:pt x="2833155" y="573285"/>
                  <a:pt x="85531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العنصر المحايد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C9D6A0D-1561-1B71-2951-D70CFCF9EC1B}"/>
              </a:ext>
            </a:extLst>
          </p:cNvPr>
          <p:cNvSpPr/>
          <p:nvPr/>
        </p:nvSpPr>
        <p:spPr>
          <a:xfrm flipV="1">
            <a:off x="9223744" y="6411433"/>
            <a:ext cx="489098" cy="270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29" grpId="0" animBg="1"/>
      <p:bldP spid="29" grpId="1"/>
      <p:bldP spid="30" grpId="0" animBg="1"/>
      <p:bldP spid="30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420997" y="1674258"/>
            <a:ext cx="1278164" cy="593704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6424347" flipH="1">
            <a:off x="268487" y="2931748"/>
            <a:ext cx="664283" cy="528625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15488" y="2990117"/>
            <a:ext cx="870036" cy="9274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66679" y="-1383738"/>
            <a:ext cx="1217170" cy="426362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17" y="444872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 والدوال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81" y="1677423"/>
            <a:ext cx="1129288" cy="523220"/>
          </a:xfrm>
          <a:custGeom>
            <a:avLst/>
            <a:gdLst>
              <a:gd name="connsiteX0" fmla="*/ 0 w 1129288"/>
              <a:gd name="connsiteY0" fmla="*/ 0 h 523220"/>
              <a:gd name="connsiteX1" fmla="*/ 1129288 w 1129288"/>
              <a:gd name="connsiteY1" fmla="*/ 0 h 523220"/>
              <a:gd name="connsiteX2" fmla="*/ 1129288 w 1129288"/>
              <a:gd name="connsiteY2" fmla="*/ 523220 h 523220"/>
              <a:gd name="connsiteX3" fmla="*/ 0 w 1129288"/>
              <a:gd name="connsiteY3" fmla="*/ 523220 h 523220"/>
              <a:gd name="connsiteX4" fmla="*/ 0 w 112928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288" h="523220" extrusionOk="0">
                <a:moveTo>
                  <a:pt x="0" y="0"/>
                </a:moveTo>
                <a:cubicBezTo>
                  <a:pt x="128269" y="-85024"/>
                  <a:pt x="988115" y="29271"/>
                  <a:pt x="1129288" y="0"/>
                </a:cubicBezTo>
                <a:cubicBezTo>
                  <a:pt x="1109316" y="166940"/>
                  <a:pt x="1145893" y="284916"/>
                  <a:pt x="1129288" y="523220"/>
                </a:cubicBezTo>
                <a:cubicBezTo>
                  <a:pt x="746530" y="563887"/>
                  <a:pt x="279651" y="464629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دالة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0D87B0F-C6CA-8BA0-FCFF-0C9E5224CCF6}"/>
              </a:ext>
            </a:extLst>
          </p:cNvPr>
          <p:cNvGrpSpPr/>
          <p:nvPr/>
        </p:nvGrpSpPr>
        <p:grpSpPr>
          <a:xfrm>
            <a:off x="10137913" y="2359192"/>
            <a:ext cx="1844332" cy="535710"/>
            <a:chOff x="0" y="0"/>
            <a:chExt cx="5063922" cy="6470352"/>
          </a:xfrm>
          <a:solidFill>
            <a:srgbClr val="FFC000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539F4E-1BD3-EAA3-FCF4-CF97918902C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C0808546-4F99-C91F-D181-98C1AADC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2016" y="2371681"/>
            <a:ext cx="2106033" cy="523220"/>
          </a:xfrm>
          <a:custGeom>
            <a:avLst/>
            <a:gdLst>
              <a:gd name="connsiteX0" fmla="*/ 0 w 2106033"/>
              <a:gd name="connsiteY0" fmla="*/ 0 h 523220"/>
              <a:gd name="connsiteX1" fmla="*/ 2106033 w 2106033"/>
              <a:gd name="connsiteY1" fmla="*/ 0 h 523220"/>
              <a:gd name="connsiteX2" fmla="*/ 2106033 w 2106033"/>
              <a:gd name="connsiteY2" fmla="*/ 523220 h 523220"/>
              <a:gd name="connsiteX3" fmla="*/ 0 w 2106033"/>
              <a:gd name="connsiteY3" fmla="*/ 523220 h 523220"/>
              <a:gd name="connsiteX4" fmla="*/ 0 w 210603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33" h="523220" extrusionOk="0">
                <a:moveTo>
                  <a:pt x="0" y="0"/>
                </a:moveTo>
                <a:cubicBezTo>
                  <a:pt x="412014" y="-101487"/>
                  <a:pt x="1168841" y="-162162"/>
                  <a:pt x="2106033" y="0"/>
                </a:cubicBezTo>
                <a:cubicBezTo>
                  <a:pt x="2086061" y="166940"/>
                  <a:pt x="2122638" y="284916"/>
                  <a:pt x="2106033" y="523220"/>
                </a:cubicBezTo>
                <a:cubicBezTo>
                  <a:pt x="1518002" y="573285"/>
                  <a:pt x="327855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قاعدة الدالة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64ADF8F-B26B-3F8A-6325-E087E4D919DA}"/>
              </a:ext>
            </a:extLst>
          </p:cNvPr>
          <p:cNvGrpSpPr/>
          <p:nvPr/>
        </p:nvGrpSpPr>
        <p:grpSpPr>
          <a:xfrm>
            <a:off x="10137913" y="3083596"/>
            <a:ext cx="1824484" cy="593705"/>
            <a:chOff x="0" y="0"/>
            <a:chExt cx="5063922" cy="6470352"/>
          </a:xfrm>
          <a:solidFill>
            <a:srgbClr val="EAE2D6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3BBD754-3663-8555-8371-8F7ADC8083E6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7BC82EBB-6734-02F9-AE24-95B04D27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063" y="3091773"/>
            <a:ext cx="1844333" cy="523220"/>
          </a:xfrm>
          <a:custGeom>
            <a:avLst/>
            <a:gdLst>
              <a:gd name="connsiteX0" fmla="*/ 0 w 1844333"/>
              <a:gd name="connsiteY0" fmla="*/ 0 h 523220"/>
              <a:gd name="connsiteX1" fmla="*/ 1844333 w 1844333"/>
              <a:gd name="connsiteY1" fmla="*/ 0 h 523220"/>
              <a:gd name="connsiteX2" fmla="*/ 1844333 w 1844333"/>
              <a:gd name="connsiteY2" fmla="*/ 523220 h 523220"/>
              <a:gd name="connsiteX3" fmla="*/ 0 w 1844333"/>
              <a:gd name="connsiteY3" fmla="*/ 523220 h 523220"/>
              <a:gd name="connsiteX4" fmla="*/ 0 w 184433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333" h="523220" extrusionOk="0">
                <a:moveTo>
                  <a:pt x="0" y="0"/>
                </a:moveTo>
                <a:cubicBezTo>
                  <a:pt x="630150" y="-64066"/>
                  <a:pt x="1449867" y="106385"/>
                  <a:pt x="1844333" y="0"/>
                </a:cubicBezTo>
                <a:cubicBezTo>
                  <a:pt x="1824361" y="166940"/>
                  <a:pt x="1860938" y="284916"/>
                  <a:pt x="1844333" y="523220"/>
                </a:cubicBezTo>
                <a:cubicBezTo>
                  <a:pt x="1250187" y="435961"/>
                  <a:pt x="545737" y="634067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جدول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الدالة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C31A3F4-2B03-3E0D-1A95-AA7769475302}"/>
              </a:ext>
            </a:extLst>
          </p:cNvPr>
          <p:cNvGrpSpPr/>
          <p:nvPr/>
        </p:nvGrpSpPr>
        <p:grpSpPr>
          <a:xfrm>
            <a:off x="10498286" y="3776804"/>
            <a:ext cx="1295914" cy="514764"/>
            <a:chOff x="0" y="0"/>
            <a:chExt cx="5063922" cy="6470352"/>
          </a:xfrm>
          <a:solidFill>
            <a:srgbClr val="8FD9D9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9E899B4-695B-C842-753A-F2262FD5CE8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9">
            <a:extLst>
              <a:ext uri="{FF2B5EF4-FFF2-40B4-BE49-F238E27FC236}">
                <a16:creationId xmlns:a16="http://schemas.microsoft.com/office/drawing/2014/main" id="{443C40A6-9F9F-3200-E4E1-65F5358D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286" y="3772576"/>
            <a:ext cx="1349772" cy="523220"/>
          </a:xfrm>
          <a:custGeom>
            <a:avLst/>
            <a:gdLst>
              <a:gd name="connsiteX0" fmla="*/ 0 w 1349772"/>
              <a:gd name="connsiteY0" fmla="*/ 0 h 523220"/>
              <a:gd name="connsiteX1" fmla="*/ 1349772 w 1349772"/>
              <a:gd name="connsiteY1" fmla="*/ 0 h 523220"/>
              <a:gd name="connsiteX2" fmla="*/ 1349772 w 1349772"/>
              <a:gd name="connsiteY2" fmla="*/ 523220 h 523220"/>
              <a:gd name="connsiteX3" fmla="*/ 0 w 1349772"/>
              <a:gd name="connsiteY3" fmla="*/ 523220 h 523220"/>
              <a:gd name="connsiteX4" fmla="*/ 0 w 1349772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772" h="523220" extrusionOk="0">
                <a:moveTo>
                  <a:pt x="0" y="0"/>
                </a:moveTo>
                <a:cubicBezTo>
                  <a:pt x="231216" y="21064"/>
                  <a:pt x="790530" y="56241"/>
                  <a:pt x="1349772" y="0"/>
                </a:cubicBezTo>
                <a:cubicBezTo>
                  <a:pt x="1329800" y="166940"/>
                  <a:pt x="1366377" y="284916"/>
                  <a:pt x="1349772" y="523220"/>
                </a:cubicBezTo>
                <a:cubicBezTo>
                  <a:pt x="1045201" y="505613"/>
                  <a:pt x="537206" y="556085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المجال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A6FEA26-0281-1F26-9E20-AA900F51E126}"/>
              </a:ext>
            </a:extLst>
          </p:cNvPr>
          <p:cNvGrpSpPr/>
          <p:nvPr/>
        </p:nvGrpSpPr>
        <p:grpSpPr>
          <a:xfrm>
            <a:off x="10498287" y="4359473"/>
            <a:ext cx="1292374" cy="523221"/>
            <a:chOff x="0" y="0"/>
            <a:chExt cx="5063922" cy="6470352"/>
          </a:xfrm>
          <a:solidFill>
            <a:srgbClr val="FF8F3E"/>
          </a:solidFill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C46BEDFA-DE19-3B19-4506-52A869A60D19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9">
            <a:extLst>
              <a:ext uri="{FF2B5EF4-FFF2-40B4-BE49-F238E27FC236}">
                <a16:creationId xmlns:a16="http://schemas.microsoft.com/office/drawing/2014/main" id="{F5534444-F410-BA72-08E8-01B5854B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611" y="4327635"/>
            <a:ext cx="1508468" cy="523220"/>
          </a:xfrm>
          <a:custGeom>
            <a:avLst/>
            <a:gdLst>
              <a:gd name="connsiteX0" fmla="*/ 0 w 1508468"/>
              <a:gd name="connsiteY0" fmla="*/ 0 h 523220"/>
              <a:gd name="connsiteX1" fmla="*/ 1508468 w 1508468"/>
              <a:gd name="connsiteY1" fmla="*/ 0 h 523220"/>
              <a:gd name="connsiteX2" fmla="*/ 1508468 w 1508468"/>
              <a:gd name="connsiteY2" fmla="*/ 523220 h 523220"/>
              <a:gd name="connsiteX3" fmla="*/ 0 w 1508468"/>
              <a:gd name="connsiteY3" fmla="*/ 523220 h 523220"/>
              <a:gd name="connsiteX4" fmla="*/ 0 w 150846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468" h="523220" extrusionOk="0">
                <a:moveTo>
                  <a:pt x="0" y="0"/>
                </a:moveTo>
                <a:cubicBezTo>
                  <a:pt x="722639" y="9192"/>
                  <a:pt x="828968" y="-100065"/>
                  <a:pt x="1508468" y="0"/>
                </a:cubicBezTo>
                <a:cubicBezTo>
                  <a:pt x="1488496" y="166940"/>
                  <a:pt x="1525073" y="284916"/>
                  <a:pt x="1508468" y="523220"/>
                </a:cubicBezTo>
                <a:cubicBezTo>
                  <a:pt x="812747" y="437289"/>
                  <a:pt x="358024" y="513225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المدى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019C477-A8DB-5BA5-A5CB-85EEB5566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1485" y="1345925"/>
            <a:ext cx="5015482" cy="1013266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F40FF0F1-9DE9-51DE-4F47-FC9A44395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581" y="2459961"/>
            <a:ext cx="6400800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أكمل جدول الدوال الآتي وثم حدد المجال والمدى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343D26BF-EB98-14E6-FF8D-0D81B370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86784"/>
              </p:ext>
            </p:extLst>
          </p:nvPr>
        </p:nvGraphicFramePr>
        <p:xfrm>
          <a:off x="6040777" y="3881978"/>
          <a:ext cx="3319668" cy="2712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1756">
                  <a:extLst>
                    <a:ext uri="{9D8B030D-6E8A-4147-A177-3AD203B41FA5}">
                      <a16:colId xmlns:a16="http://schemas.microsoft.com/office/drawing/2014/main" val="3366898922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391649426"/>
                    </a:ext>
                  </a:extLst>
                </a:gridCol>
                <a:gridCol w="921025">
                  <a:extLst>
                    <a:ext uri="{9D8B030D-6E8A-4147-A177-3AD203B41FA5}">
                      <a16:colId xmlns:a16="http://schemas.microsoft.com/office/drawing/2014/main" val="3262915867"/>
                    </a:ext>
                  </a:extLst>
                </a:gridCol>
              </a:tblGrid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س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8562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99438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87806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4075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2310"/>
                  </a:ext>
                </a:extLst>
              </a:tr>
            </a:tbl>
          </a:graphicData>
        </a:graphic>
      </p:graphicFrame>
      <p:graphicFrame>
        <p:nvGraphicFramePr>
          <p:cNvPr id="17" name="جدول 16">
            <a:extLst>
              <a:ext uri="{FF2B5EF4-FFF2-40B4-BE49-F238E27FC236}">
                <a16:creationId xmlns:a16="http://schemas.microsoft.com/office/drawing/2014/main" id="{56F37BA0-15F6-E062-C71E-DF93F3B00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38686"/>
              </p:ext>
            </p:extLst>
          </p:nvPr>
        </p:nvGraphicFramePr>
        <p:xfrm>
          <a:off x="2488348" y="3874820"/>
          <a:ext cx="3319668" cy="2712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1756">
                  <a:extLst>
                    <a:ext uri="{9D8B030D-6E8A-4147-A177-3AD203B41FA5}">
                      <a16:colId xmlns:a16="http://schemas.microsoft.com/office/drawing/2014/main" val="3366898922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2391649426"/>
                    </a:ext>
                  </a:extLst>
                </a:gridCol>
                <a:gridCol w="921025">
                  <a:extLst>
                    <a:ext uri="{9D8B030D-6E8A-4147-A177-3AD203B41FA5}">
                      <a16:colId xmlns:a16="http://schemas.microsoft.com/office/drawing/2014/main" val="3262915867"/>
                    </a:ext>
                  </a:extLst>
                </a:gridCol>
              </a:tblGrid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+ 3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8562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99438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87806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4075"/>
                  </a:ext>
                </a:extLst>
              </a:tr>
              <a:tr h="4816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2310"/>
                  </a:ext>
                </a:extLst>
              </a:tr>
            </a:tbl>
          </a:graphicData>
        </a:graphic>
      </p:graphicFrame>
      <p:sp>
        <p:nvSpPr>
          <p:cNvPr id="29" name="Text Box 9">
            <a:extLst>
              <a:ext uri="{FF2B5EF4-FFF2-40B4-BE49-F238E27FC236}">
                <a16:creationId xmlns:a16="http://schemas.microsoft.com/office/drawing/2014/main" id="{6EDF8751-7F7F-579D-68D3-6B1330AC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583" y="3219808"/>
            <a:ext cx="1681371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 = 4س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CAF153B5-280A-9530-520C-6EAA76058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686" y="3196061"/>
            <a:ext cx="2062700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 = س + 3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6D60588B-766A-5411-F083-DC1F20CA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532" y="5446870"/>
            <a:ext cx="2430547" cy="7848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المجال :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المدى :</a:t>
            </a:r>
            <a:endParaRPr kumimoji="0" lang="en-US" altLang="ar-SA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A1FC7D75-D816-CD01-3F97-EE1E31E9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26" y="5567597"/>
            <a:ext cx="2210363" cy="7848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المجال :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المدى :</a:t>
            </a:r>
            <a:endParaRPr kumimoji="0" lang="en-US" altLang="ar-SA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65B48B3-5E5F-5E33-BDFF-784469A8E9AE}"/>
              </a:ext>
            </a:extLst>
          </p:cNvPr>
          <p:cNvSpPr/>
          <p:nvPr/>
        </p:nvSpPr>
        <p:spPr>
          <a:xfrm>
            <a:off x="9529503" y="1653842"/>
            <a:ext cx="489098" cy="39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3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10" grpId="0" animBg="1"/>
      <p:bldP spid="10" grpId="1"/>
      <p:bldP spid="13" grpId="0" animBg="1"/>
      <p:bldP spid="13" grpId="1"/>
      <p:bldP spid="35" grpId="0" animBg="1"/>
      <p:bldP spid="35" grpId="1"/>
      <p:bldP spid="4" grpId="0" animBg="1"/>
      <p:bldP spid="4" grpId="1"/>
      <p:bldP spid="15" grpId="0" animBg="1"/>
      <p:bldP spid="15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2192000" cy="2680069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27538" y="5991158"/>
            <a:ext cx="1839150" cy="1891157"/>
          </a:xfrm>
          <a:custGeom>
            <a:avLst/>
            <a:gdLst/>
            <a:ahLst/>
            <a:cxnLst/>
            <a:rect l="l" t="t" r="r" b="b"/>
            <a:pathLst>
              <a:path w="2758725" h="2836736">
                <a:moveTo>
                  <a:pt x="0" y="0"/>
                </a:moveTo>
                <a:lnTo>
                  <a:pt x="2758725" y="0"/>
                </a:lnTo>
                <a:lnTo>
                  <a:pt x="2758725" y="2836735"/>
                </a:lnTo>
                <a:lnTo>
                  <a:pt x="0" y="283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0800000" flipV="1">
            <a:off x="1568616" y="519443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8"/>
                </a:moveTo>
                <a:lnTo>
                  <a:pt x="3802488" y="3650388"/>
                </a:lnTo>
                <a:lnTo>
                  <a:pt x="3802488" y="0"/>
                </a:lnTo>
                <a:lnTo>
                  <a:pt x="0" y="0"/>
                </a:lnTo>
                <a:lnTo>
                  <a:pt x="0" y="36503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3865806" y="5999849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6941949" y="5612347"/>
            <a:ext cx="2288403" cy="1853607"/>
          </a:xfrm>
          <a:custGeom>
            <a:avLst/>
            <a:gdLst/>
            <a:ahLst/>
            <a:cxnLst/>
            <a:rect l="l" t="t" r="r" b="b"/>
            <a:pathLst>
              <a:path w="3432605" h="2780410">
                <a:moveTo>
                  <a:pt x="3432605" y="0"/>
                </a:moveTo>
                <a:lnTo>
                  <a:pt x="0" y="0"/>
                </a:lnTo>
                <a:lnTo>
                  <a:pt x="0" y="2780410"/>
                </a:lnTo>
                <a:lnTo>
                  <a:pt x="3432605" y="2780410"/>
                </a:lnTo>
                <a:lnTo>
                  <a:pt x="34326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18263" y="510250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8100000">
            <a:off x="10991644" y="4877811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5400000">
            <a:off x="9214135" y="5920916"/>
            <a:ext cx="2066103" cy="2124527"/>
          </a:xfrm>
          <a:custGeom>
            <a:avLst/>
            <a:gdLst/>
            <a:ahLst/>
            <a:cxnLst/>
            <a:rect l="l" t="t" r="r" b="b"/>
            <a:pathLst>
              <a:path w="3099154" h="3186791">
                <a:moveTo>
                  <a:pt x="0" y="0"/>
                </a:moveTo>
                <a:lnTo>
                  <a:pt x="3099154" y="0"/>
                </a:lnTo>
                <a:lnTo>
                  <a:pt x="3099154" y="3186790"/>
                </a:lnTo>
                <a:lnTo>
                  <a:pt x="0" y="318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-6961419" flipH="1" flipV="1">
            <a:off x="11452799" y="6500771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2974728" flipH="1" flipV="1">
            <a:off x="324158" y="5255547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1E61177-9691-75AF-2A0F-792B893F3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" y="281685"/>
            <a:ext cx="1530735" cy="15307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42490D1-F222-1463-3682-8B2C3F4B9B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95" y="281685"/>
            <a:ext cx="1939515" cy="1662029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5EEA6792-3C77-6136-0B5C-F6C538D4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997" y="2891763"/>
            <a:ext cx="5457045" cy="1631216"/>
          </a:xfrm>
          <a:custGeom>
            <a:avLst/>
            <a:gdLst>
              <a:gd name="connsiteX0" fmla="*/ 0 w 5457045"/>
              <a:gd name="connsiteY0" fmla="*/ 0 h 1631216"/>
              <a:gd name="connsiteX1" fmla="*/ 5457045 w 5457045"/>
              <a:gd name="connsiteY1" fmla="*/ 0 h 1631216"/>
              <a:gd name="connsiteX2" fmla="*/ 5457045 w 5457045"/>
              <a:gd name="connsiteY2" fmla="*/ 1631216 h 1631216"/>
              <a:gd name="connsiteX3" fmla="*/ 0 w 5457045"/>
              <a:gd name="connsiteY3" fmla="*/ 1631216 h 1631216"/>
              <a:gd name="connsiteX4" fmla="*/ 0 w 545704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045" h="1631216" extrusionOk="0">
                <a:moveTo>
                  <a:pt x="0" y="0"/>
                </a:moveTo>
                <a:cubicBezTo>
                  <a:pt x="1329422" y="-101487"/>
                  <a:pt x="4137911" y="-162162"/>
                  <a:pt x="5457045" y="0"/>
                </a:cubicBezTo>
                <a:cubicBezTo>
                  <a:pt x="5483049" y="653161"/>
                  <a:pt x="5506925" y="820846"/>
                  <a:pt x="5457045" y="1631216"/>
                </a:cubicBezTo>
                <a:cubicBezTo>
                  <a:pt x="4350220" y="1681281"/>
                  <a:pt x="1658018" y="1472767"/>
                  <a:pt x="0" y="1631216"/>
                </a:cubicBezTo>
                <a:cubicBezTo>
                  <a:pt x="-102443" y="854561"/>
                  <a:pt x="-63950" y="7182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انتهت مراجعة الفصل الأول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ارجو لكم التوفيق والنجاح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86B0E91-85BC-3932-08E9-52AE3988F307}"/>
              </a:ext>
            </a:extLst>
          </p:cNvPr>
          <p:cNvSpPr/>
          <p:nvPr/>
        </p:nvSpPr>
        <p:spPr>
          <a:xfrm>
            <a:off x="9616097" y="5218485"/>
            <a:ext cx="489098" cy="43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7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86131E1-B17D-DC91-473F-116EB342A732}"/>
              </a:ext>
            </a:extLst>
          </p:cNvPr>
          <p:cNvGrpSpPr/>
          <p:nvPr/>
        </p:nvGrpSpPr>
        <p:grpSpPr>
          <a:xfrm>
            <a:off x="2616444" y="365077"/>
            <a:ext cx="3048450" cy="1741812"/>
            <a:chOff x="2616444" y="365077"/>
            <a:chExt cx="3048450" cy="1741812"/>
          </a:xfrm>
        </p:grpSpPr>
        <p:sp>
          <p:nvSpPr>
            <p:cNvPr id="2" name="Freeform 2"/>
            <p:cNvSpPr/>
            <p:nvPr/>
          </p:nvSpPr>
          <p:spPr>
            <a:xfrm rot="5746000">
              <a:off x="3988226" y="-153565"/>
              <a:ext cx="1158026" cy="2195310"/>
            </a:xfrm>
            <a:custGeom>
              <a:avLst/>
              <a:gdLst/>
              <a:ahLst/>
              <a:cxnLst/>
              <a:rect l="l" t="t" r="r" b="b"/>
              <a:pathLst>
                <a:path w="1737039" h="3292965">
                  <a:moveTo>
                    <a:pt x="0" y="0"/>
                  </a:moveTo>
                  <a:lnTo>
                    <a:pt x="1737039" y="0"/>
                  </a:lnTo>
                  <a:lnTo>
                    <a:pt x="1737039" y="3292964"/>
                  </a:lnTo>
                  <a:lnTo>
                    <a:pt x="0" y="3292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" name="Freeform 3"/>
            <p:cNvSpPr/>
            <p:nvPr/>
          </p:nvSpPr>
          <p:spPr>
            <a:xfrm rot="-3951679">
              <a:off x="2914117" y="360456"/>
              <a:ext cx="1448760" cy="2044106"/>
            </a:xfrm>
            <a:custGeom>
              <a:avLst/>
              <a:gdLst/>
              <a:ahLst/>
              <a:cxnLst/>
              <a:rect l="l" t="t" r="r" b="b"/>
              <a:pathLst>
                <a:path w="2173140" h="3066159">
                  <a:moveTo>
                    <a:pt x="0" y="0"/>
                  </a:moveTo>
                  <a:lnTo>
                    <a:pt x="2173140" y="0"/>
                  </a:lnTo>
                  <a:lnTo>
                    <a:pt x="2173140" y="3066158"/>
                  </a:lnTo>
                  <a:lnTo>
                    <a:pt x="0" y="306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-931958" y="931958"/>
            <a:ext cx="6858000" cy="4994085"/>
            <a:chOff x="0" y="0"/>
            <a:chExt cx="6350000" cy="462415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049914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5400000">
            <a:off x="-2049914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4" name="Freeform 14"/>
          <p:cNvSpPr/>
          <p:nvPr/>
        </p:nvSpPr>
        <p:spPr>
          <a:xfrm flipV="1">
            <a:off x="-2049914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3545173"/>
                </a:moveTo>
                <a:lnTo>
                  <a:pt x="3545174" y="3545173"/>
                </a:lnTo>
                <a:lnTo>
                  <a:pt x="3545174" y="0"/>
                </a:lnTo>
                <a:lnTo>
                  <a:pt x="0" y="0"/>
                </a:lnTo>
                <a:lnTo>
                  <a:pt x="0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5" name="Freeform 15"/>
          <p:cNvSpPr/>
          <p:nvPr/>
        </p:nvSpPr>
        <p:spPr>
          <a:xfrm flipH="1">
            <a:off x="11881986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" name="Freeform 16"/>
          <p:cNvSpPr/>
          <p:nvPr/>
        </p:nvSpPr>
        <p:spPr>
          <a:xfrm rot="5400000" flipH="1" flipV="1">
            <a:off x="11881986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" name="Freeform 17"/>
          <p:cNvSpPr/>
          <p:nvPr/>
        </p:nvSpPr>
        <p:spPr>
          <a:xfrm flipH="1" flipV="1">
            <a:off x="11881986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0A31580-25D6-B3C2-E407-1DFD88557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-2807"/>
            <a:ext cx="1042232" cy="10422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C39345-42A1-0F5E-3D9D-08FDC532D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" y="5605903"/>
            <a:ext cx="1450838" cy="124326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34FDCCA-B7AF-2C3E-C3C1-73F2818B24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26" b="-1"/>
          <a:stretch/>
        </p:blipFill>
        <p:spPr>
          <a:xfrm>
            <a:off x="5588017" y="1196024"/>
            <a:ext cx="5742815" cy="5191524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B2B54A1-269D-3D61-B92B-25BAD9732A45}"/>
              </a:ext>
            </a:extLst>
          </p:cNvPr>
          <p:cNvSpPr/>
          <p:nvPr/>
        </p:nvSpPr>
        <p:spPr>
          <a:xfrm>
            <a:off x="1184393" y="2341250"/>
            <a:ext cx="2708054" cy="2767064"/>
          </a:xfrm>
          <a:custGeom>
            <a:avLst/>
            <a:gdLst>
              <a:gd name="connsiteX0" fmla="*/ 0 w 2708054"/>
              <a:gd name="connsiteY0" fmla="*/ 451351 h 2767064"/>
              <a:gd name="connsiteX1" fmla="*/ 451351 w 2708054"/>
              <a:gd name="connsiteY1" fmla="*/ 0 h 2767064"/>
              <a:gd name="connsiteX2" fmla="*/ 2256703 w 2708054"/>
              <a:gd name="connsiteY2" fmla="*/ 0 h 2767064"/>
              <a:gd name="connsiteX3" fmla="*/ 2708054 w 2708054"/>
              <a:gd name="connsiteY3" fmla="*/ 451351 h 2767064"/>
              <a:gd name="connsiteX4" fmla="*/ 2708054 w 2708054"/>
              <a:gd name="connsiteY4" fmla="*/ 2315713 h 2767064"/>
              <a:gd name="connsiteX5" fmla="*/ 2256703 w 2708054"/>
              <a:gd name="connsiteY5" fmla="*/ 2767064 h 2767064"/>
              <a:gd name="connsiteX6" fmla="*/ 451351 w 2708054"/>
              <a:gd name="connsiteY6" fmla="*/ 2767064 h 2767064"/>
              <a:gd name="connsiteX7" fmla="*/ 0 w 2708054"/>
              <a:gd name="connsiteY7" fmla="*/ 2315713 h 2767064"/>
              <a:gd name="connsiteX8" fmla="*/ 0 w 2708054"/>
              <a:gd name="connsiteY8" fmla="*/ 451351 h 27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054" h="2767064" extrusionOk="0">
                <a:moveTo>
                  <a:pt x="0" y="451351"/>
                </a:moveTo>
                <a:cubicBezTo>
                  <a:pt x="-2426" y="206334"/>
                  <a:pt x="183437" y="-7697"/>
                  <a:pt x="451351" y="0"/>
                </a:cubicBezTo>
                <a:cubicBezTo>
                  <a:pt x="1163657" y="-106685"/>
                  <a:pt x="1762323" y="-162030"/>
                  <a:pt x="2256703" y="0"/>
                </a:cubicBezTo>
                <a:cubicBezTo>
                  <a:pt x="2491027" y="4997"/>
                  <a:pt x="2677599" y="238090"/>
                  <a:pt x="2708054" y="451351"/>
                </a:cubicBezTo>
                <a:cubicBezTo>
                  <a:pt x="2783161" y="1299636"/>
                  <a:pt x="2751662" y="1903452"/>
                  <a:pt x="2708054" y="2315713"/>
                </a:cubicBezTo>
                <a:cubicBezTo>
                  <a:pt x="2733547" y="2540757"/>
                  <a:pt x="2548832" y="2769892"/>
                  <a:pt x="2256703" y="2767064"/>
                </a:cubicBezTo>
                <a:cubicBezTo>
                  <a:pt x="1779414" y="2786604"/>
                  <a:pt x="719483" y="2695442"/>
                  <a:pt x="451351" y="2767064"/>
                </a:cubicBezTo>
                <a:cubicBezTo>
                  <a:pt x="239603" y="2772506"/>
                  <a:pt x="-3232" y="2563512"/>
                  <a:pt x="0" y="2315713"/>
                </a:cubicBezTo>
                <a:cubicBezTo>
                  <a:pt x="-115262" y="1905805"/>
                  <a:pt x="-69440" y="1210418"/>
                  <a:pt x="0" y="451351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دروس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الفصل 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الأول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DA664C-ED3F-64CD-4230-117887A33D33}"/>
              </a:ext>
            </a:extLst>
          </p:cNvPr>
          <p:cNvSpPr/>
          <p:nvPr/>
        </p:nvSpPr>
        <p:spPr>
          <a:xfrm>
            <a:off x="9223744" y="6315739"/>
            <a:ext cx="489098" cy="31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5315" y="1810406"/>
            <a:ext cx="9275233" cy="1732703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05315" y="4371140"/>
            <a:ext cx="9275233" cy="1732703"/>
            <a:chOff x="0" y="0"/>
            <a:chExt cx="14115843" cy="26369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552192" y="-1907237"/>
            <a:ext cx="1087616" cy="531359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AE6D851D-5CDB-4CA3-8BD8-738B5AD4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306" y="1901687"/>
            <a:ext cx="9444624" cy="1336125"/>
          </a:xfrm>
          <a:custGeom>
            <a:avLst/>
            <a:gdLst>
              <a:gd name="connsiteX0" fmla="*/ 0 w 9444624"/>
              <a:gd name="connsiteY0" fmla="*/ 0 h 1336125"/>
              <a:gd name="connsiteX1" fmla="*/ 9444624 w 9444624"/>
              <a:gd name="connsiteY1" fmla="*/ 0 h 1336125"/>
              <a:gd name="connsiteX2" fmla="*/ 9444624 w 9444624"/>
              <a:gd name="connsiteY2" fmla="*/ 1336125 h 1336125"/>
              <a:gd name="connsiteX3" fmla="*/ 0 w 9444624"/>
              <a:gd name="connsiteY3" fmla="*/ 1336125 h 1336125"/>
              <a:gd name="connsiteX4" fmla="*/ 0 w 9444624"/>
              <a:gd name="connsiteY4" fmla="*/ 0 h 133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4624" h="1336125" extrusionOk="0">
                <a:moveTo>
                  <a:pt x="0" y="0"/>
                </a:moveTo>
                <a:cubicBezTo>
                  <a:pt x="1639291" y="-101487"/>
                  <a:pt x="5005434" y="-162162"/>
                  <a:pt x="9444624" y="0"/>
                </a:cubicBezTo>
                <a:cubicBezTo>
                  <a:pt x="9531871" y="397808"/>
                  <a:pt x="9347166" y="1033897"/>
                  <a:pt x="9444624" y="1336125"/>
                </a:cubicBezTo>
                <a:cubicBezTo>
                  <a:pt x="5635074" y="1386190"/>
                  <a:pt x="4494074" y="1177676"/>
                  <a:pt x="0" y="1336125"/>
                </a:cubicBezTo>
                <a:cubicBezTo>
                  <a:pt x="-76311" y="962596"/>
                  <a:pt x="-93379" y="47109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تحرك معظم العصافير الطنانة أجنحتها حوالي 50 مرة في الثانية 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كم مرة في الدقيقة يحرك العصفور الطنان جناحيه ؟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98" y="457171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الخطوات الأربع لحل المسألة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789CD1F-DF3B-A089-735C-002E19F6EE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5871" y="4502866"/>
            <a:ext cx="8218942" cy="1449660"/>
          </a:xfrm>
          <a:prstGeom prst="rect">
            <a:avLst/>
          </a:prstGeom>
          <a:ln>
            <a:noFill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CA427A5-BE3D-41CF-3F69-D8D5F1CF3286}"/>
              </a:ext>
            </a:extLst>
          </p:cNvPr>
          <p:cNvSpPr/>
          <p:nvPr/>
        </p:nvSpPr>
        <p:spPr>
          <a:xfrm flipV="1">
            <a:off x="9223744" y="6629130"/>
            <a:ext cx="489098" cy="14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8" grpId="1"/>
      <p:bldP spid="29" grpId="0" animBg="1"/>
      <p:bldP spid="29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017" y="1920664"/>
            <a:ext cx="3327400" cy="4251537"/>
            <a:chOff x="0" y="0"/>
            <a:chExt cx="5063922" cy="6470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432300" y="1920664"/>
            <a:ext cx="3327400" cy="4251537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0700" y="1920664"/>
            <a:ext cx="3327400" cy="4251537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726017" y="299614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6" name="AutoShape 16"/>
          <p:cNvSpPr/>
          <p:nvPr/>
        </p:nvSpPr>
        <p:spPr>
          <a:xfrm>
            <a:off x="4432300" y="301519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7" name="AutoShape 17"/>
          <p:cNvSpPr/>
          <p:nvPr/>
        </p:nvSpPr>
        <p:spPr>
          <a:xfrm>
            <a:off x="8140970" y="297709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73151" y="2767230"/>
            <a:ext cx="1374098" cy="1181725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>
            <a:off x="3723064" y="5662535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95499" y="-1241891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327947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القوى والأسس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982" y="1969151"/>
            <a:ext cx="3058523" cy="952954"/>
          </a:xfrm>
          <a:custGeom>
            <a:avLst/>
            <a:gdLst>
              <a:gd name="connsiteX0" fmla="*/ 0 w 3058523"/>
              <a:gd name="connsiteY0" fmla="*/ 0 h 952954"/>
              <a:gd name="connsiteX1" fmla="*/ 3058523 w 3058523"/>
              <a:gd name="connsiteY1" fmla="*/ 0 h 952954"/>
              <a:gd name="connsiteX2" fmla="*/ 3058523 w 3058523"/>
              <a:gd name="connsiteY2" fmla="*/ 952954 h 952954"/>
              <a:gd name="connsiteX3" fmla="*/ 0 w 3058523"/>
              <a:gd name="connsiteY3" fmla="*/ 952954 h 952954"/>
              <a:gd name="connsiteX4" fmla="*/ 0 w 3058523"/>
              <a:gd name="connsiteY4" fmla="*/ 0 h 9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523" h="952954" extrusionOk="0">
                <a:moveTo>
                  <a:pt x="0" y="0"/>
                </a:moveTo>
                <a:cubicBezTo>
                  <a:pt x="970608" y="-101487"/>
                  <a:pt x="1803486" y="-162162"/>
                  <a:pt x="3058523" y="0"/>
                </a:cubicBezTo>
                <a:cubicBezTo>
                  <a:pt x="3039207" y="150055"/>
                  <a:pt x="2974569" y="726169"/>
                  <a:pt x="3058523" y="952954"/>
                </a:cubicBezTo>
                <a:cubicBezTo>
                  <a:pt x="2270260" y="1003019"/>
                  <a:pt x="1517897" y="794505"/>
                  <a:pt x="0" y="952954"/>
                </a:cubicBezTo>
                <a:cubicBezTo>
                  <a:pt x="-43424" y="633227"/>
                  <a:pt x="-82872" y="44782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على صورة ضرب العامل في نفسه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4" y="1990875"/>
            <a:ext cx="2504662" cy="954107"/>
          </a:xfrm>
          <a:custGeom>
            <a:avLst/>
            <a:gdLst>
              <a:gd name="connsiteX0" fmla="*/ 0 w 2504662"/>
              <a:gd name="connsiteY0" fmla="*/ 0 h 954107"/>
              <a:gd name="connsiteX1" fmla="*/ 2504662 w 2504662"/>
              <a:gd name="connsiteY1" fmla="*/ 0 h 954107"/>
              <a:gd name="connsiteX2" fmla="*/ 2504662 w 2504662"/>
              <a:gd name="connsiteY2" fmla="*/ 954107 h 954107"/>
              <a:gd name="connsiteX3" fmla="*/ 0 w 2504662"/>
              <a:gd name="connsiteY3" fmla="*/ 954107 h 954107"/>
              <a:gd name="connsiteX4" fmla="*/ 0 w 250466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662" h="954107" extrusionOk="0">
                <a:moveTo>
                  <a:pt x="0" y="0"/>
                </a:moveTo>
                <a:cubicBezTo>
                  <a:pt x="1056763" y="-101487"/>
                  <a:pt x="1735622" y="-162162"/>
                  <a:pt x="2504662" y="0"/>
                </a:cubicBezTo>
                <a:cubicBezTo>
                  <a:pt x="2478914" y="202522"/>
                  <a:pt x="2521261" y="579398"/>
                  <a:pt x="2504662" y="954107"/>
                </a:cubicBezTo>
                <a:cubicBezTo>
                  <a:pt x="1294958" y="1004172"/>
                  <a:pt x="725161" y="795658"/>
                  <a:pt x="0" y="954107"/>
                </a:cubicBezTo>
                <a:cubicBezTo>
                  <a:pt x="20393" y="677381"/>
                  <a:pt x="-45310" y="1585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بالصيغة القياسية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22" y="1979039"/>
            <a:ext cx="2735501" cy="954107"/>
          </a:xfrm>
          <a:custGeom>
            <a:avLst/>
            <a:gdLst>
              <a:gd name="connsiteX0" fmla="*/ 0 w 2735501"/>
              <a:gd name="connsiteY0" fmla="*/ 0 h 954107"/>
              <a:gd name="connsiteX1" fmla="*/ 2735501 w 2735501"/>
              <a:gd name="connsiteY1" fmla="*/ 0 h 954107"/>
              <a:gd name="connsiteX2" fmla="*/ 2735501 w 2735501"/>
              <a:gd name="connsiteY2" fmla="*/ 954107 h 954107"/>
              <a:gd name="connsiteX3" fmla="*/ 0 w 2735501"/>
              <a:gd name="connsiteY3" fmla="*/ 954107 h 954107"/>
              <a:gd name="connsiteX4" fmla="*/ 0 w 2735501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501" h="954107" extrusionOk="0">
                <a:moveTo>
                  <a:pt x="0" y="0"/>
                </a:moveTo>
                <a:cubicBezTo>
                  <a:pt x="374703" y="-101487"/>
                  <a:pt x="1559200" y="-162162"/>
                  <a:pt x="2735501" y="0"/>
                </a:cubicBezTo>
                <a:cubicBezTo>
                  <a:pt x="2709753" y="202522"/>
                  <a:pt x="2752100" y="579398"/>
                  <a:pt x="2735501" y="954107"/>
                </a:cubicBezTo>
                <a:cubicBezTo>
                  <a:pt x="2035511" y="1004172"/>
                  <a:pt x="1180826" y="795658"/>
                  <a:pt x="0" y="954107"/>
                </a:cubicBezTo>
                <a:cubicBezTo>
                  <a:pt x="20393" y="677381"/>
                  <a:pt x="-45310" y="1585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الأعداد  بالصيغة الأسية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9">
                <a:extLst>
                  <a:ext uri="{FF2B5EF4-FFF2-40B4-BE49-F238E27FC236}">
                    <a16:creationId xmlns:a16="http://schemas.microsoft.com/office/drawing/2014/main" id="{E3A0DA94-EB5F-077B-3E19-08DB760FD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0513" y="4353521"/>
                <a:ext cx="1172819" cy="652936"/>
              </a:xfrm>
              <a:custGeom>
                <a:avLst/>
                <a:gdLst>
                  <a:gd name="connsiteX0" fmla="*/ 0 w 1172819"/>
                  <a:gd name="connsiteY0" fmla="*/ 0 h 652936"/>
                  <a:gd name="connsiteX1" fmla="*/ 1172819 w 1172819"/>
                  <a:gd name="connsiteY1" fmla="*/ 0 h 652936"/>
                  <a:gd name="connsiteX2" fmla="*/ 1172819 w 1172819"/>
                  <a:gd name="connsiteY2" fmla="*/ 652936 h 652936"/>
                  <a:gd name="connsiteX3" fmla="*/ 0 w 1172819"/>
                  <a:gd name="connsiteY3" fmla="*/ 652936 h 652936"/>
                  <a:gd name="connsiteX4" fmla="*/ 0 w 1172819"/>
                  <a:gd name="connsiteY4" fmla="*/ 0 h 65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819" h="652936" extrusionOk="0">
                    <a:moveTo>
                      <a:pt x="0" y="0"/>
                    </a:moveTo>
                    <a:cubicBezTo>
                      <a:pt x="194188" y="-22604"/>
                      <a:pt x="708276" y="70821"/>
                      <a:pt x="1172819" y="0"/>
                    </a:cubicBezTo>
                    <a:cubicBezTo>
                      <a:pt x="1162190" y="234323"/>
                      <a:pt x="1133147" y="418468"/>
                      <a:pt x="1172819" y="652936"/>
                    </a:cubicBezTo>
                    <a:cubicBezTo>
                      <a:pt x="687441" y="610718"/>
                      <a:pt x="454836" y="748518"/>
                      <a:pt x="0" y="652936"/>
                    </a:cubicBezTo>
                    <a:cubicBezTo>
                      <a:pt x="-54469" y="480289"/>
                      <a:pt x="-28864" y="325907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٥</m:t>
                          </m:r>
                        </m:e>
                        <m:sub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٧</m:t>
                          </m:r>
                        </m:sub>
                      </m:sSub>
                    </m:oMath>
                  </m:oMathPara>
                </a14:m>
                <a:endParaRPr kumimoji="0" lang="en-US" altLang="ar-SA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 Box 9">
                <a:extLst>
                  <a:ext uri="{FF2B5EF4-FFF2-40B4-BE49-F238E27FC236}">
                    <a16:creationId xmlns:a16="http://schemas.microsoft.com/office/drawing/2014/main" id="{E3A0DA94-EB5F-077B-3E19-08DB760F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513" y="4353521"/>
                <a:ext cx="1172819" cy="652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72819"/>
                          <a:gd name="connsiteY0" fmla="*/ 0 h 652936"/>
                          <a:gd name="connsiteX1" fmla="*/ 1172819 w 1172819"/>
                          <a:gd name="connsiteY1" fmla="*/ 0 h 652936"/>
                          <a:gd name="connsiteX2" fmla="*/ 1172819 w 1172819"/>
                          <a:gd name="connsiteY2" fmla="*/ 652936 h 652936"/>
                          <a:gd name="connsiteX3" fmla="*/ 0 w 1172819"/>
                          <a:gd name="connsiteY3" fmla="*/ 652936 h 652936"/>
                          <a:gd name="connsiteX4" fmla="*/ 0 w 1172819"/>
                          <a:gd name="connsiteY4" fmla="*/ 0 h 652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72819" h="652936" extrusionOk="0">
                            <a:moveTo>
                              <a:pt x="0" y="0"/>
                            </a:moveTo>
                            <a:cubicBezTo>
                              <a:pt x="194188" y="-22604"/>
                              <a:pt x="708276" y="70821"/>
                              <a:pt x="1172819" y="0"/>
                            </a:cubicBezTo>
                            <a:cubicBezTo>
                              <a:pt x="1162190" y="234323"/>
                              <a:pt x="1133147" y="418468"/>
                              <a:pt x="1172819" y="652936"/>
                            </a:cubicBezTo>
                            <a:cubicBezTo>
                              <a:pt x="687441" y="610718"/>
                              <a:pt x="454836" y="748518"/>
                              <a:pt x="0" y="652936"/>
                            </a:cubicBezTo>
                            <a:cubicBezTo>
                              <a:pt x="-54469" y="480289"/>
                              <a:pt x="-28864" y="32590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">
                <a:extLst>
                  <a:ext uri="{FF2B5EF4-FFF2-40B4-BE49-F238E27FC236}">
                    <a16:creationId xmlns:a16="http://schemas.microsoft.com/office/drawing/2014/main" id="{D4935041-6C48-5DD4-EB2F-A08011C2E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61686" y="5142107"/>
                <a:ext cx="1172819" cy="652936"/>
              </a:xfrm>
              <a:custGeom>
                <a:avLst/>
                <a:gdLst>
                  <a:gd name="connsiteX0" fmla="*/ 0 w 1172819"/>
                  <a:gd name="connsiteY0" fmla="*/ 0 h 652936"/>
                  <a:gd name="connsiteX1" fmla="*/ 1172819 w 1172819"/>
                  <a:gd name="connsiteY1" fmla="*/ 0 h 652936"/>
                  <a:gd name="connsiteX2" fmla="*/ 1172819 w 1172819"/>
                  <a:gd name="connsiteY2" fmla="*/ 652936 h 652936"/>
                  <a:gd name="connsiteX3" fmla="*/ 0 w 1172819"/>
                  <a:gd name="connsiteY3" fmla="*/ 652936 h 652936"/>
                  <a:gd name="connsiteX4" fmla="*/ 0 w 1172819"/>
                  <a:gd name="connsiteY4" fmla="*/ 0 h 65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819" h="652936" extrusionOk="0">
                    <a:moveTo>
                      <a:pt x="0" y="0"/>
                    </a:moveTo>
                    <a:cubicBezTo>
                      <a:pt x="194188" y="-22604"/>
                      <a:pt x="708276" y="70821"/>
                      <a:pt x="1172819" y="0"/>
                    </a:cubicBezTo>
                    <a:cubicBezTo>
                      <a:pt x="1162190" y="234323"/>
                      <a:pt x="1133147" y="418468"/>
                      <a:pt x="1172819" y="652936"/>
                    </a:cubicBezTo>
                    <a:cubicBezTo>
                      <a:pt x="687441" y="610718"/>
                      <a:pt x="454836" y="748518"/>
                      <a:pt x="0" y="652936"/>
                    </a:cubicBezTo>
                    <a:cubicBezTo>
                      <a:pt x="-54469" y="480289"/>
                      <a:pt x="-28864" y="325907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٣</m:t>
                          </m:r>
                        </m:e>
                        <m:sub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٥</m:t>
                          </m:r>
                        </m:sub>
                      </m:sSub>
                    </m:oMath>
                  </m:oMathPara>
                </a14:m>
                <a:endParaRPr kumimoji="0" lang="en-US" altLang="ar-SA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 Box 9">
                <a:extLst>
                  <a:ext uri="{FF2B5EF4-FFF2-40B4-BE49-F238E27FC236}">
                    <a16:creationId xmlns:a16="http://schemas.microsoft.com/office/drawing/2014/main" id="{D4935041-6C48-5DD4-EB2F-A08011C2E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1686" y="5142107"/>
                <a:ext cx="1172819" cy="652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72819"/>
                          <a:gd name="connsiteY0" fmla="*/ 0 h 652936"/>
                          <a:gd name="connsiteX1" fmla="*/ 1172819 w 1172819"/>
                          <a:gd name="connsiteY1" fmla="*/ 0 h 652936"/>
                          <a:gd name="connsiteX2" fmla="*/ 1172819 w 1172819"/>
                          <a:gd name="connsiteY2" fmla="*/ 652936 h 652936"/>
                          <a:gd name="connsiteX3" fmla="*/ 0 w 1172819"/>
                          <a:gd name="connsiteY3" fmla="*/ 652936 h 652936"/>
                          <a:gd name="connsiteX4" fmla="*/ 0 w 1172819"/>
                          <a:gd name="connsiteY4" fmla="*/ 0 h 652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72819" h="652936" extrusionOk="0">
                            <a:moveTo>
                              <a:pt x="0" y="0"/>
                            </a:moveTo>
                            <a:cubicBezTo>
                              <a:pt x="194188" y="-22604"/>
                              <a:pt x="708276" y="70821"/>
                              <a:pt x="1172819" y="0"/>
                            </a:cubicBezTo>
                            <a:cubicBezTo>
                              <a:pt x="1162190" y="234323"/>
                              <a:pt x="1133147" y="418468"/>
                              <a:pt x="1172819" y="652936"/>
                            </a:cubicBezTo>
                            <a:cubicBezTo>
                              <a:pt x="687441" y="610718"/>
                              <a:pt x="454836" y="748518"/>
                              <a:pt x="0" y="652936"/>
                            </a:cubicBezTo>
                            <a:cubicBezTo>
                              <a:pt x="-54469" y="480289"/>
                              <a:pt x="-28864" y="32590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9">
                <a:extLst>
                  <a:ext uri="{FF2B5EF4-FFF2-40B4-BE49-F238E27FC236}">
                    <a16:creationId xmlns:a16="http://schemas.microsoft.com/office/drawing/2014/main" id="{FFB944A0-0D6B-FC10-7CB2-0DD683BBB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6024" y="4770783"/>
                <a:ext cx="1172819" cy="664862"/>
              </a:xfrm>
              <a:custGeom>
                <a:avLst/>
                <a:gdLst>
                  <a:gd name="connsiteX0" fmla="*/ 0 w 1172819"/>
                  <a:gd name="connsiteY0" fmla="*/ 0 h 664862"/>
                  <a:gd name="connsiteX1" fmla="*/ 1172819 w 1172819"/>
                  <a:gd name="connsiteY1" fmla="*/ 0 h 664862"/>
                  <a:gd name="connsiteX2" fmla="*/ 1172819 w 1172819"/>
                  <a:gd name="connsiteY2" fmla="*/ 664862 h 664862"/>
                  <a:gd name="connsiteX3" fmla="*/ 0 w 1172819"/>
                  <a:gd name="connsiteY3" fmla="*/ 664862 h 664862"/>
                  <a:gd name="connsiteX4" fmla="*/ 0 w 1172819"/>
                  <a:gd name="connsiteY4" fmla="*/ 0 h 66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819" h="664862" extrusionOk="0">
                    <a:moveTo>
                      <a:pt x="0" y="0"/>
                    </a:moveTo>
                    <a:cubicBezTo>
                      <a:pt x="194188" y="-22604"/>
                      <a:pt x="708276" y="70821"/>
                      <a:pt x="1172819" y="0"/>
                    </a:cubicBezTo>
                    <a:cubicBezTo>
                      <a:pt x="1175311" y="324365"/>
                      <a:pt x="1215821" y="419020"/>
                      <a:pt x="1172819" y="664862"/>
                    </a:cubicBezTo>
                    <a:cubicBezTo>
                      <a:pt x="687441" y="622644"/>
                      <a:pt x="454836" y="760444"/>
                      <a:pt x="0" y="664862"/>
                    </a:cubicBezTo>
                    <a:cubicBezTo>
                      <a:pt x="36099" y="517875"/>
                      <a:pt x="30913" y="209229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٤</m:t>
                          </m:r>
                        </m:e>
                        <m:sub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٢</m:t>
                          </m:r>
                        </m:sub>
                      </m:sSub>
                    </m:oMath>
                  </m:oMathPara>
                </a14:m>
                <a:endParaRPr kumimoji="0" lang="en-US" altLang="ar-SA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 Box 9">
                <a:extLst>
                  <a:ext uri="{FF2B5EF4-FFF2-40B4-BE49-F238E27FC236}">
                    <a16:creationId xmlns:a16="http://schemas.microsoft.com/office/drawing/2014/main" id="{FFB944A0-0D6B-FC10-7CB2-0DD683BBB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6024" y="4770783"/>
                <a:ext cx="1172819" cy="6648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72819"/>
                          <a:gd name="connsiteY0" fmla="*/ 0 h 664862"/>
                          <a:gd name="connsiteX1" fmla="*/ 1172819 w 1172819"/>
                          <a:gd name="connsiteY1" fmla="*/ 0 h 664862"/>
                          <a:gd name="connsiteX2" fmla="*/ 1172819 w 1172819"/>
                          <a:gd name="connsiteY2" fmla="*/ 664862 h 664862"/>
                          <a:gd name="connsiteX3" fmla="*/ 0 w 1172819"/>
                          <a:gd name="connsiteY3" fmla="*/ 664862 h 664862"/>
                          <a:gd name="connsiteX4" fmla="*/ 0 w 1172819"/>
                          <a:gd name="connsiteY4" fmla="*/ 0 h 664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72819" h="664862" extrusionOk="0">
                            <a:moveTo>
                              <a:pt x="0" y="0"/>
                            </a:moveTo>
                            <a:cubicBezTo>
                              <a:pt x="194188" y="-22604"/>
                              <a:pt x="708276" y="70821"/>
                              <a:pt x="1172819" y="0"/>
                            </a:cubicBezTo>
                            <a:cubicBezTo>
                              <a:pt x="1175311" y="324365"/>
                              <a:pt x="1215821" y="419020"/>
                              <a:pt x="1172819" y="664862"/>
                            </a:cubicBezTo>
                            <a:cubicBezTo>
                              <a:pt x="687441" y="622644"/>
                              <a:pt x="454836" y="760444"/>
                              <a:pt x="0" y="664862"/>
                            </a:cubicBezTo>
                            <a:cubicBezTo>
                              <a:pt x="36099" y="517875"/>
                              <a:pt x="30913" y="2092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9">
                <a:extLst>
                  <a:ext uri="{FF2B5EF4-FFF2-40B4-BE49-F238E27FC236}">
                    <a16:creationId xmlns:a16="http://schemas.microsoft.com/office/drawing/2014/main" id="{DAA4C513-4415-906C-446E-EF1A9FFE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0548" y="5341063"/>
                <a:ext cx="1172819" cy="664669"/>
              </a:xfrm>
              <a:custGeom>
                <a:avLst/>
                <a:gdLst>
                  <a:gd name="connsiteX0" fmla="*/ 0 w 1172819"/>
                  <a:gd name="connsiteY0" fmla="*/ 0 h 664669"/>
                  <a:gd name="connsiteX1" fmla="*/ 1172819 w 1172819"/>
                  <a:gd name="connsiteY1" fmla="*/ 0 h 664669"/>
                  <a:gd name="connsiteX2" fmla="*/ 1172819 w 1172819"/>
                  <a:gd name="connsiteY2" fmla="*/ 664669 h 664669"/>
                  <a:gd name="connsiteX3" fmla="*/ 0 w 1172819"/>
                  <a:gd name="connsiteY3" fmla="*/ 664669 h 664669"/>
                  <a:gd name="connsiteX4" fmla="*/ 0 w 1172819"/>
                  <a:gd name="connsiteY4" fmla="*/ 0 h 66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819" h="664669" extrusionOk="0">
                    <a:moveTo>
                      <a:pt x="0" y="0"/>
                    </a:moveTo>
                    <a:cubicBezTo>
                      <a:pt x="194188" y="-22604"/>
                      <a:pt x="708276" y="70821"/>
                      <a:pt x="1172819" y="0"/>
                    </a:cubicBezTo>
                    <a:cubicBezTo>
                      <a:pt x="1141107" y="155071"/>
                      <a:pt x="1191659" y="563536"/>
                      <a:pt x="1172819" y="664669"/>
                    </a:cubicBezTo>
                    <a:cubicBezTo>
                      <a:pt x="687441" y="622451"/>
                      <a:pt x="454836" y="760251"/>
                      <a:pt x="0" y="664669"/>
                    </a:cubicBezTo>
                    <a:cubicBezTo>
                      <a:pt x="-583" y="398102"/>
                      <a:pt x="20376" y="26988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٣</m:t>
                          </m:r>
                        </m:e>
                        <m:sub>
                          <m:r>
                            <a:rPr kumimoji="0" lang="ku-Arab-IQ" altLang="ar-SA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١٠</m:t>
                          </m:r>
                        </m:sub>
                      </m:sSub>
                    </m:oMath>
                  </m:oMathPara>
                </a14:m>
                <a:endParaRPr kumimoji="0" lang="en-US" altLang="ar-SA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 Box 9">
                <a:extLst>
                  <a:ext uri="{FF2B5EF4-FFF2-40B4-BE49-F238E27FC236}">
                    <a16:creationId xmlns:a16="http://schemas.microsoft.com/office/drawing/2014/main" id="{DAA4C513-4415-906C-446E-EF1A9FFE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0548" y="5341063"/>
                <a:ext cx="1172819" cy="6646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1172819"/>
                          <a:gd name="connsiteY0" fmla="*/ 0 h 664669"/>
                          <a:gd name="connsiteX1" fmla="*/ 1172819 w 1172819"/>
                          <a:gd name="connsiteY1" fmla="*/ 0 h 664669"/>
                          <a:gd name="connsiteX2" fmla="*/ 1172819 w 1172819"/>
                          <a:gd name="connsiteY2" fmla="*/ 664669 h 664669"/>
                          <a:gd name="connsiteX3" fmla="*/ 0 w 1172819"/>
                          <a:gd name="connsiteY3" fmla="*/ 664669 h 664669"/>
                          <a:gd name="connsiteX4" fmla="*/ 0 w 1172819"/>
                          <a:gd name="connsiteY4" fmla="*/ 0 h 6646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72819" h="664669" extrusionOk="0">
                            <a:moveTo>
                              <a:pt x="0" y="0"/>
                            </a:moveTo>
                            <a:cubicBezTo>
                              <a:pt x="194188" y="-22604"/>
                              <a:pt x="708276" y="70821"/>
                              <a:pt x="1172819" y="0"/>
                            </a:cubicBezTo>
                            <a:cubicBezTo>
                              <a:pt x="1141107" y="155071"/>
                              <a:pt x="1191659" y="563536"/>
                              <a:pt x="1172819" y="664669"/>
                            </a:cubicBezTo>
                            <a:cubicBezTo>
                              <a:pt x="687441" y="622451"/>
                              <a:pt x="454836" y="760251"/>
                              <a:pt x="0" y="664669"/>
                            </a:cubicBezTo>
                            <a:cubicBezTo>
                              <a:pt x="-583" y="398102"/>
                              <a:pt x="20376" y="26988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08CFEED-E8A1-EC42-D5A0-5434D997EF37}"/>
              </a:ext>
            </a:extLst>
          </p:cNvPr>
          <p:cNvSpPr txBox="1"/>
          <p:nvPr/>
        </p:nvSpPr>
        <p:spPr>
          <a:xfrm>
            <a:off x="4650007" y="3093043"/>
            <a:ext cx="2956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تسمى الصيغة التي تكتب فيها الأعداد دون استعمال الأسس الصيغة القياسية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852" y="3469932"/>
            <a:ext cx="2737095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كل قوة على صورة ضرب العامل في نفسه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F220EB1-4490-0C82-2AF7-8520034D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656" y="4296229"/>
            <a:ext cx="2733711" cy="4745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قيمة كل مما يأتي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73830EE-A132-3807-A2D1-98C81E62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4" y="4333451"/>
            <a:ext cx="3093696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3</a:t>
            </a:r>
            <a:r>
              <a:rPr lang="ar-SA" altLang="ar-S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×3×3×3  بالصورة الأسية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BCEB755D-C711-3ABE-1C92-7F959E0B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95" y="5189299"/>
            <a:ext cx="2931575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7×7×7</a:t>
            </a:r>
            <a:r>
              <a:rPr lang="ar-SA" altLang="ar-S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بالصورة الأسية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C25E76C-94EA-E687-B62D-78188ACAD1A6}"/>
              </a:ext>
            </a:extLst>
          </p:cNvPr>
          <p:cNvSpPr txBox="1"/>
          <p:nvPr/>
        </p:nvSpPr>
        <p:spPr>
          <a:xfrm>
            <a:off x="783384" y="3041181"/>
            <a:ext cx="3212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تسمى الصيغة التي تكتب فيها الأعداد باستعمال الأسس الصيغة الأسية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0DDA5-BC80-29F2-7636-2F8A3257BCE6}"/>
              </a:ext>
            </a:extLst>
          </p:cNvPr>
          <p:cNvSpPr/>
          <p:nvPr/>
        </p:nvSpPr>
        <p:spPr>
          <a:xfrm>
            <a:off x="9223744" y="6352953"/>
            <a:ext cx="489098" cy="2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29" grpId="0" animBg="1"/>
      <p:bldP spid="29" grpId="1"/>
      <p:bldP spid="30" grpId="0" animBg="1"/>
      <p:bldP spid="30" grpId="1"/>
      <p:bldP spid="31" grpId="0" animBg="1"/>
      <p:bldP spid="31" grpId="1"/>
      <p:bldP spid="32" grpId="0" animBg="1"/>
      <p:bldP spid="32" grpId="1"/>
      <p:bldP spid="33" grpId="0" animBg="1"/>
      <p:bldP spid="33" grpId="1"/>
      <p:bldP spid="34" grpId="0" animBg="1"/>
      <p:bldP spid="34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818520" y="1484518"/>
            <a:ext cx="6858000" cy="3888964"/>
            <a:chOff x="0" y="0"/>
            <a:chExt cx="6350000" cy="6976004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6892184"/>
            </a:xfrm>
            <a:custGeom>
              <a:avLst/>
              <a:gdLst/>
              <a:ahLst/>
              <a:cxnLst/>
              <a:rect l="l" t="t" r="r" b="b"/>
              <a:pathLst>
                <a:path w="6350000" h="6892184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6892184"/>
                  </a:lnTo>
                  <a:lnTo>
                    <a:pt x="6350000" y="6892184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-405082" y="5054810"/>
            <a:ext cx="2302877" cy="2193021"/>
          </a:xfrm>
          <a:custGeom>
            <a:avLst/>
            <a:gdLst/>
            <a:ahLst/>
            <a:cxnLst/>
            <a:rect l="l" t="t" r="r" b="b"/>
            <a:pathLst>
              <a:path w="5048834" h="4114800">
                <a:moveTo>
                  <a:pt x="0" y="0"/>
                </a:moveTo>
                <a:lnTo>
                  <a:pt x="5048834" y="0"/>
                </a:lnTo>
                <a:lnTo>
                  <a:pt x="50488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1" name="Freeform 11"/>
          <p:cNvSpPr/>
          <p:nvPr/>
        </p:nvSpPr>
        <p:spPr>
          <a:xfrm rot="-4971249">
            <a:off x="195908" y="4472542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1"/>
                </a:lnTo>
                <a:lnTo>
                  <a:pt x="0" y="2313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2" name="Freeform 12"/>
          <p:cNvSpPr/>
          <p:nvPr/>
        </p:nvSpPr>
        <p:spPr>
          <a:xfrm flipH="1">
            <a:off x="11583726" y="4952764"/>
            <a:ext cx="1952081" cy="2007282"/>
          </a:xfrm>
          <a:custGeom>
            <a:avLst/>
            <a:gdLst/>
            <a:ahLst/>
            <a:cxnLst/>
            <a:rect l="l" t="t" r="r" b="b"/>
            <a:pathLst>
              <a:path w="2928122" h="3010923">
                <a:moveTo>
                  <a:pt x="2928122" y="0"/>
                </a:moveTo>
                <a:lnTo>
                  <a:pt x="0" y="0"/>
                </a:lnTo>
                <a:lnTo>
                  <a:pt x="0" y="3010922"/>
                </a:lnTo>
                <a:lnTo>
                  <a:pt x="2928122" y="3010922"/>
                </a:lnTo>
                <a:lnTo>
                  <a:pt x="2928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5400000" flipV="1">
            <a:off x="11651275" y="2570517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7C890E6-40C9-AC7A-E2EF-E8E2391F3599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-13564"/>
            <a:ext cx="1042232" cy="104223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B37F2F-B79D-7FC4-B2D8-9C7405C67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5609802"/>
            <a:ext cx="1450838" cy="1243267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B571C07-024B-9770-9364-45317BACF0E4}"/>
              </a:ext>
            </a:extLst>
          </p:cNvPr>
          <p:cNvSpPr/>
          <p:nvPr/>
        </p:nvSpPr>
        <p:spPr>
          <a:xfrm rot="5400000">
            <a:off x="8304306" y="-1297005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29029E8-7707-537B-47B0-382EC2B1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69" y="272833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العمليات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EAB8969E-2413-E71A-D4F3-F49C2951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936" y="1467783"/>
            <a:ext cx="2857666" cy="4616648"/>
          </a:xfrm>
          <a:prstGeom prst="rect">
            <a:avLst/>
          </a:prstGeom>
          <a:noFill/>
          <a:ln w="38100"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57666"/>
                      <a:gd name="connsiteY0" fmla="*/ 0 h 4616648"/>
                      <a:gd name="connsiteX1" fmla="*/ 2857666 w 2857666"/>
                      <a:gd name="connsiteY1" fmla="*/ 0 h 4616648"/>
                      <a:gd name="connsiteX2" fmla="*/ 2857666 w 2857666"/>
                      <a:gd name="connsiteY2" fmla="*/ 4616648 h 4616648"/>
                      <a:gd name="connsiteX3" fmla="*/ 0 w 2857666"/>
                      <a:gd name="connsiteY3" fmla="*/ 4616648 h 4616648"/>
                      <a:gd name="connsiteX4" fmla="*/ 0 w 2857666"/>
                      <a:gd name="connsiteY4" fmla="*/ 0 h 461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7666" h="4616648" extrusionOk="0">
                        <a:moveTo>
                          <a:pt x="0" y="0"/>
                        </a:moveTo>
                        <a:cubicBezTo>
                          <a:pt x="704461" y="-101487"/>
                          <a:pt x="1866539" y="-162162"/>
                          <a:pt x="2857666" y="0"/>
                        </a:cubicBezTo>
                        <a:cubicBezTo>
                          <a:pt x="2918379" y="966655"/>
                          <a:pt x="2796594" y="3707555"/>
                          <a:pt x="2857666" y="4616648"/>
                        </a:cubicBezTo>
                        <a:cubicBezTo>
                          <a:pt x="2371341" y="4666713"/>
                          <a:pt x="1013517" y="4458199"/>
                          <a:pt x="0" y="4616648"/>
                        </a:cubicBezTo>
                        <a:cubicBezTo>
                          <a:pt x="-24452" y="3981911"/>
                          <a:pt x="-67663" y="9913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احسب قيمة المقدار داخل الأقواس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احسب القوى والأسس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اضرب</a:t>
            </a: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أو اقسم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اليمين لليسار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اجمع أو اطرح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اليمين لليسار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28268FA-BBA6-851C-C5F8-490BF977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95" y="1635773"/>
            <a:ext cx="5642600" cy="584775"/>
          </a:xfrm>
          <a:prstGeom prst="rect">
            <a:avLst/>
          </a:prstGeom>
          <a:solidFill>
            <a:srgbClr val="EAE2D6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قيمة كل من العبارات التالية .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D41DE777-79EA-7126-5458-8755E565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472" y="2608123"/>
            <a:ext cx="20547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 ÷ ( 9 + 4 )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BCAD4789-86B9-5193-3509-B2A22BAF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226" y="2608123"/>
            <a:ext cx="20775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( 7 – 2 )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E58CBD10-8E1E-7F82-72D6-2B2020DDCA43}"/>
              </a:ext>
            </a:extLst>
          </p:cNvPr>
          <p:cNvSpPr/>
          <p:nvPr/>
        </p:nvSpPr>
        <p:spPr>
          <a:xfrm rot="17044174">
            <a:off x="5453538" y="-503062"/>
            <a:ext cx="1056480" cy="2505067"/>
          </a:xfrm>
          <a:custGeom>
            <a:avLst/>
            <a:gdLst/>
            <a:ahLst/>
            <a:cxnLst/>
            <a:rect l="l" t="t" r="r" b="b"/>
            <a:pathLst>
              <a:path w="1737039" h="3292965">
                <a:moveTo>
                  <a:pt x="0" y="0"/>
                </a:moveTo>
                <a:lnTo>
                  <a:pt x="1737039" y="0"/>
                </a:lnTo>
                <a:lnTo>
                  <a:pt x="1737039" y="3292964"/>
                </a:lnTo>
                <a:lnTo>
                  <a:pt x="0" y="3292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7A059E9-6643-ECF4-24C3-856170F5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854" y="411131"/>
            <a:ext cx="2054794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العبارة العددية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9070285-EC76-580F-EDA7-7A6D45A23743}"/>
              </a:ext>
            </a:extLst>
          </p:cNvPr>
          <p:cNvSpPr/>
          <p:nvPr/>
        </p:nvSpPr>
        <p:spPr>
          <a:xfrm>
            <a:off x="9223744" y="6304015"/>
            <a:ext cx="489098" cy="32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/>
      <p:bldP spid="19" grpId="0" animBg="1"/>
      <p:bldP spid="19" grpId="1" build="p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8" grpId="0" animBg="1"/>
      <p:bldP spid="28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6359" y="2107527"/>
            <a:ext cx="7985659" cy="1732703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139098" y="-1177644"/>
            <a:ext cx="2071884" cy="442717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198" y="320095"/>
            <a:ext cx="4949803" cy="1323439"/>
          </a:xfrm>
          <a:custGeom>
            <a:avLst/>
            <a:gdLst>
              <a:gd name="connsiteX0" fmla="*/ 0 w 4949803"/>
              <a:gd name="connsiteY0" fmla="*/ 0 h 1323439"/>
              <a:gd name="connsiteX1" fmla="*/ 4949803 w 4949803"/>
              <a:gd name="connsiteY1" fmla="*/ 0 h 1323439"/>
              <a:gd name="connsiteX2" fmla="*/ 4949803 w 4949803"/>
              <a:gd name="connsiteY2" fmla="*/ 1323439 h 1323439"/>
              <a:gd name="connsiteX3" fmla="*/ 0 w 4949803"/>
              <a:gd name="connsiteY3" fmla="*/ 1323439 h 1323439"/>
              <a:gd name="connsiteX4" fmla="*/ 0 w 4949803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1323439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08182" y="302172"/>
                  <a:pt x="5016278" y="913046"/>
                  <a:pt x="4949803" y="1323439"/>
                </a:cubicBezTo>
                <a:cubicBezTo>
                  <a:pt x="2476036" y="1373504"/>
                  <a:pt x="1989407" y="1164990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حل المسألة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التخمين والتحقق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63F22D8-48D8-EE1E-8C1E-ECB6FFAFD1AE}"/>
              </a:ext>
            </a:extLst>
          </p:cNvPr>
          <p:cNvSpPr/>
          <p:nvPr/>
        </p:nvSpPr>
        <p:spPr>
          <a:xfrm>
            <a:off x="1883088" y="2107528"/>
            <a:ext cx="8420477" cy="1685730"/>
          </a:xfrm>
          <a:custGeom>
            <a:avLst/>
            <a:gdLst>
              <a:gd name="connsiteX0" fmla="*/ 0 w 8420477"/>
              <a:gd name="connsiteY0" fmla="*/ 280961 h 1685730"/>
              <a:gd name="connsiteX1" fmla="*/ 280961 w 8420477"/>
              <a:gd name="connsiteY1" fmla="*/ 0 h 1685730"/>
              <a:gd name="connsiteX2" fmla="*/ 8139516 w 8420477"/>
              <a:gd name="connsiteY2" fmla="*/ 0 h 1685730"/>
              <a:gd name="connsiteX3" fmla="*/ 8420477 w 8420477"/>
              <a:gd name="connsiteY3" fmla="*/ 280961 h 1685730"/>
              <a:gd name="connsiteX4" fmla="*/ 8420477 w 8420477"/>
              <a:gd name="connsiteY4" fmla="*/ 1404769 h 1685730"/>
              <a:gd name="connsiteX5" fmla="*/ 8139516 w 8420477"/>
              <a:gd name="connsiteY5" fmla="*/ 1685730 h 1685730"/>
              <a:gd name="connsiteX6" fmla="*/ 280961 w 8420477"/>
              <a:gd name="connsiteY6" fmla="*/ 1685730 h 1685730"/>
              <a:gd name="connsiteX7" fmla="*/ 0 w 8420477"/>
              <a:gd name="connsiteY7" fmla="*/ 1404769 h 1685730"/>
              <a:gd name="connsiteX8" fmla="*/ 0 w 8420477"/>
              <a:gd name="connsiteY8" fmla="*/ 280961 h 16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0477" h="1685730" extrusionOk="0">
                <a:moveTo>
                  <a:pt x="0" y="280961"/>
                </a:moveTo>
                <a:cubicBezTo>
                  <a:pt x="8890" y="125376"/>
                  <a:pt x="113090" y="10367"/>
                  <a:pt x="280961" y="0"/>
                </a:cubicBezTo>
                <a:cubicBezTo>
                  <a:pt x="2994421" y="114653"/>
                  <a:pt x="6313706" y="95341"/>
                  <a:pt x="8139516" y="0"/>
                </a:cubicBezTo>
                <a:cubicBezTo>
                  <a:pt x="8317557" y="10338"/>
                  <a:pt x="8408579" y="123259"/>
                  <a:pt x="8420477" y="280961"/>
                </a:cubicBezTo>
                <a:cubicBezTo>
                  <a:pt x="8398396" y="789409"/>
                  <a:pt x="8414795" y="938123"/>
                  <a:pt x="8420477" y="1404769"/>
                </a:cubicBezTo>
                <a:cubicBezTo>
                  <a:pt x="8403255" y="1544760"/>
                  <a:pt x="8289142" y="1708634"/>
                  <a:pt x="8139516" y="1685730"/>
                </a:cubicBezTo>
                <a:cubicBezTo>
                  <a:pt x="6481939" y="1703252"/>
                  <a:pt x="1272813" y="1842903"/>
                  <a:pt x="280961" y="1685730"/>
                </a:cubicBezTo>
                <a:cubicBezTo>
                  <a:pt x="132304" y="1703615"/>
                  <a:pt x="-3" y="1563321"/>
                  <a:pt x="0" y="1404769"/>
                </a:cubicBezTo>
                <a:cubicBezTo>
                  <a:pt x="-48032" y="1038867"/>
                  <a:pt x="-92434" y="565135"/>
                  <a:pt x="0" y="28096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تضع منى 4 </a:t>
            </a:r>
            <a:r>
              <a:rPr lang="ar-SA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تفاحات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3 </a:t>
            </a:r>
            <a:r>
              <a:rPr lang="ar-SA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برتقالات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كل طبق .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فإذا كان لديها 24 تفاحه و 18 برتقالة ،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فكم طبقًا تملأ 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6FEB2E2-4861-FBE3-14B0-78D405E4E088}"/>
              </a:ext>
            </a:extLst>
          </p:cNvPr>
          <p:cNvSpPr/>
          <p:nvPr/>
        </p:nvSpPr>
        <p:spPr>
          <a:xfrm>
            <a:off x="9223744" y="6193465"/>
            <a:ext cx="489098" cy="43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1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9" grpId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342782" y="1920665"/>
            <a:ext cx="1855305" cy="807774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2766807" flipH="1">
            <a:off x="11300842" y="2895962"/>
            <a:ext cx="966632" cy="843694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1277777" y="5818258"/>
            <a:ext cx="870036" cy="9274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66679" y="-1383738"/>
            <a:ext cx="1217170" cy="426362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17" y="444872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المتغيرات والعبارات الجبرية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1969151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المتغير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62" y="1999598"/>
            <a:ext cx="4128051" cy="116955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قيمة كل عبارة مما يأتي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كانت  س = 3   ،  ص = 5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0D87B0F-C6CA-8BA0-FCFF-0C9E5224CCF6}"/>
              </a:ext>
            </a:extLst>
          </p:cNvPr>
          <p:cNvGrpSpPr/>
          <p:nvPr/>
        </p:nvGrpSpPr>
        <p:grpSpPr>
          <a:xfrm>
            <a:off x="9342842" y="2903100"/>
            <a:ext cx="1855305" cy="807774"/>
            <a:chOff x="0" y="0"/>
            <a:chExt cx="5063922" cy="6470352"/>
          </a:xfrm>
          <a:solidFill>
            <a:srgbClr val="FFC000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539F4E-1BD3-EAA3-FCF4-CF97918902C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C0808546-4F99-C91F-D181-98C1AADC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90" y="2951586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الجبر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64ADF8F-B26B-3F8A-6325-E087E4D919DA}"/>
              </a:ext>
            </a:extLst>
          </p:cNvPr>
          <p:cNvGrpSpPr/>
          <p:nvPr/>
        </p:nvGrpSpPr>
        <p:grpSpPr>
          <a:xfrm>
            <a:off x="9342782" y="3860779"/>
            <a:ext cx="1855305" cy="1371925"/>
            <a:chOff x="0" y="0"/>
            <a:chExt cx="5063922" cy="6470352"/>
          </a:xfrm>
          <a:solidFill>
            <a:srgbClr val="EAE2D6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3BBD754-3663-8555-8371-8F7ADC8083E6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7BC82EBB-6734-02F9-AE24-95B04D27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3909266"/>
            <a:ext cx="1583635" cy="1323439"/>
          </a:xfrm>
          <a:custGeom>
            <a:avLst/>
            <a:gdLst>
              <a:gd name="connsiteX0" fmla="*/ 0 w 1583635"/>
              <a:gd name="connsiteY0" fmla="*/ 0 h 1323439"/>
              <a:gd name="connsiteX1" fmla="*/ 1583635 w 1583635"/>
              <a:gd name="connsiteY1" fmla="*/ 0 h 1323439"/>
              <a:gd name="connsiteX2" fmla="*/ 1583635 w 1583635"/>
              <a:gd name="connsiteY2" fmla="*/ 1323439 h 1323439"/>
              <a:gd name="connsiteX3" fmla="*/ 0 w 1583635"/>
              <a:gd name="connsiteY3" fmla="*/ 1323439 h 1323439"/>
              <a:gd name="connsiteX4" fmla="*/ 0 w 1583635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1323439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014" y="302172"/>
                  <a:pt x="1650110" y="913046"/>
                  <a:pt x="1583635" y="1323439"/>
                </a:cubicBezTo>
                <a:cubicBezTo>
                  <a:pt x="935518" y="1317203"/>
                  <a:pt x="466857" y="1428049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العبارة الجبرية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C31A3F4-2B03-3E0D-1A95-AA7769475302}"/>
              </a:ext>
            </a:extLst>
          </p:cNvPr>
          <p:cNvGrpSpPr/>
          <p:nvPr/>
        </p:nvGrpSpPr>
        <p:grpSpPr>
          <a:xfrm>
            <a:off x="9342782" y="5415829"/>
            <a:ext cx="1855305" cy="807774"/>
            <a:chOff x="0" y="0"/>
            <a:chExt cx="5063922" cy="6470352"/>
          </a:xfrm>
          <a:solidFill>
            <a:srgbClr val="8FD9D9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9E899B4-695B-C842-753A-F2262FD5CE8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9">
            <a:extLst>
              <a:ext uri="{FF2B5EF4-FFF2-40B4-BE49-F238E27FC236}">
                <a16:creationId xmlns:a16="http://schemas.microsoft.com/office/drawing/2014/main" id="{443C40A6-9F9F-3200-E4E1-65F5358D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5464315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المعامل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B3928D2A-CA2A-0FD0-B1E7-C99F49CB6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58" y="3647656"/>
            <a:ext cx="1620078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+ 5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882EF2B-1019-7CDC-6B6F-9C39C29D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25" y="3647656"/>
            <a:ext cx="1620078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+ ص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A8199706-4F45-6817-336A-2FCAFF57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19" y="3647656"/>
            <a:ext cx="1620078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2ص - 4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D251753-6A1B-A78E-C355-1E9B9B92AE5C}"/>
              </a:ext>
            </a:extLst>
          </p:cNvPr>
          <p:cNvSpPr/>
          <p:nvPr/>
        </p:nvSpPr>
        <p:spPr>
          <a:xfrm>
            <a:off x="9223744" y="6365043"/>
            <a:ext cx="489098" cy="26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03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30" grpId="0" animBg="1"/>
      <p:bldP spid="30" grpId="1" animBg="1"/>
      <p:bldP spid="10" grpId="0" animBg="1"/>
      <p:bldP spid="10" grpId="1"/>
      <p:bldP spid="13" grpId="0" animBg="1"/>
      <p:bldP spid="13" grpId="1"/>
      <p:bldP spid="35" grpId="0" animBg="1"/>
      <p:bldP spid="35" grpId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342782" y="1920665"/>
            <a:ext cx="1855305" cy="807774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2766807" flipH="1">
            <a:off x="11300842" y="2895962"/>
            <a:ext cx="966632" cy="843694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1277777" y="5818258"/>
            <a:ext cx="870036" cy="9274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66680" y="-818251"/>
            <a:ext cx="1217170" cy="3099469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17" y="444872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1969151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المعادلة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62" y="1999598"/>
            <a:ext cx="4128051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المعادلات التالية ذهنيًّا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0D87B0F-C6CA-8BA0-FCFF-0C9E5224CCF6}"/>
              </a:ext>
            </a:extLst>
          </p:cNvPr>
          <p:cNvGrpSpPr/>
          <p:nvPr/>
        </p:nvGrpSpPr>
        <p:grpSpPr>
          <a:xfrm>
            <a:off x="9342842" y="2903100"/>
            <a:ext cx="1855305" cy="807774"/>
            <a:chOff x="0" y="0"/>
            <a:chExt cx="5063922" cy="6470352"/>
          </a:xfrm>
          <a:solidFill>
            <a:srgbClr val="FFC000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539F4E-1BD3-EAA3-FCF4-CF97918902C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C0808546-4F99-C91F-D181-98C1AADC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90" y="2951586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الحل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64ADF8F-B26B-3F8A-6325-E087E4D919DA}"/>
              </a:ext>
            </a:extLst>
          </p:cNvPr>
          <p:cNvGrpSpPr/>
          <p:nvPr/>
        </p:nvGrpSpPr>
        <p:grpSpPr>
          <a:xfrm>
            <a:off x="9342782" y="3860779"/>
            <a:ext cx="1855305" cy="1371925"/>
            <a:chOff x="0" y="0"/>
            <a:chExt cx="5063922" cy="6470352"/>
          </a:xfrm>
          <a:solidFill>
            <a:srgbClr val="EAE2D6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3BBD754-3663-8555-8371-8F7ADC8083E6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7BC82EBB-6734-02F9-AE24-95B04D27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3909266"/>
            <a:ext cx="1583635" cy="1323439"/>
          </a:xfrm>
          <a:custGeom>
            <a:avLst/>
            <a:gdLst>
              <a:gd name="connsiteX0" fmla="*/ 0 w 1583635"/>
              <a:gd name="connsiteY0" fmla="*/ 0 h 1323439"/>
              <a:gd name="connsiteX1" fmla="*/ 1583635 w 1583635"/>
              <a:gd name="connsiteY1" fmla="*/ 0 h 1323439"/>
              <a:gd name="connsiteX2" fmla="*/ 1583635 w 1583635"/>
              <a:gd name="connsiteY2" fmla="*/ 1323439 h 1323439"/>
              <a:gd name="connsiteX3" fmla="*/ 0 w 1583635"/>
              <a:gd name="connsiteY3" fmla="*/ 1323439 h 1323439"/>
              <a:gd name="connsiteX4" fmla="*/ 0 w 1583635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1323439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014" y="302172"/>
                  <a:pt x="1650110" y="913046"/>
                  <a:pt x="1583635" y="1323439"/>
                </a:cubicBezTo>
                <a:cubicBezTo>
                  <a:pt x="935518" y="1317203"/>
                  <a:pt x="466857" y="1428049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المعادلة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C31A3F4-2B03-3E0D-1A95-AA7769475302}"/>
              </a:ext>
            </a:extLst>
          </p:cNvPr>
          <p:cNvGrpSpPr/>
          <p:nvPr/>
        </p:nvGrpSpPr>
        <p:grpSpPr>
          <a:xfrm>
            <a:off x="9342782" y="5415829"/>
            <a:ext cx="1855305" cy="807774"/>
            <a:chOff x="0" y="0"/>
            <a:chExt cx="5063922" cy="6470352"/>
          </a:xfrm>
          <a:solidFill>
            <a:srgbClr val="8FD9D9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9E899B4-695B-C842-753A-F2262FD5CE8E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9">
            <a:extLst>
              <a:ext uri="{FF2B5EF4-FFF2-40B4-BE49-F238E27FC236}">
                <a16:creationId xmlns:a16="http://schemas.microsoft.com/office/drawing/2014/main" id="{443C40A6-9F9F-3200-E4E1-65F5358D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30" y="5464315"/>
            <a:ext cx="1583635" cy="707886"/>
          </a:xfrm>
          <a:custGeom>
            <a:avLst/>
            <a:gdLst>
              <a:gd name="connsiteX0" fmla="*/ 0 w 1583635"/>
              <a:gd name="connsiteY0" fmla="*/ 0 h 707886"/>
              <a:gd name="connsiteX1" fmla="*/ 1583635 w 1583635"/>
              <a:gd name="connsiteY1" fmla="*/ 0 h 707886"/>
              <a:gd name="connsiteX2" fmla="*/ 1583635 w 1583635"/>
              <a:gd name="connsiteY2" fmla="*/ 707886 h 707886"/>
              <a:gd name="connsiteX3" fmla="*/ 0 w 1583635"/>
              <a:gd name="connsiteY3" fmla="*/ 707886 h 707886"/>
              <a:gd name="connsiteX4" fmla="*/ 0 w 158363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635" h="707886" extrusionOk="0">
                <a:moveTo>
                  <a:pt x="0" y="0"/>
                </a:moveTo>
                <a:cubicBezTo>
                  <a:pt x="163473" y="-105262"/>
                  <a:pt x="1181875" y="-115358"/>
                  <a:pt x="1583635" y="0"/>
                </a:cubicBezTo>
                <a:cubicBezTo>
                  <a:pt x="1542140" y="138501"/>
                  <a:pt x="1533774" y="589055"/>
                  <a:pt x="1583635" y="707886"/>
                </a:cubicBezTo>
                <a:cubicBezTo>
                  <a:pt x="935518" y="701650"/>
                  <a:pt x="466857" y="812496"/>
                  <a:pt x="0" y="707886"/>
                </a:cubicBezTo>
                <a:cubicBezTo>
                  <a:pt x="-13288" y="495272"/>
                  <a:pt x="-57321" y="854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المعامل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B3928D2A-CA2A-0FD0-B1E7-C99F49CB6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376" y="3647656"/>
            <a:ext cx="2156760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 – 5 = 20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A8199706-4F45-6817-336A-2FCAFF57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19" y="3647656"/>
            <a:ext cx="2322438" cy="5232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9721"/>
                      <a:gd name="connsiteY0" fmla="*/ 0 h 1169551"/>
                      <a:gd name="connsiteX1" fmla="*/ 4399721 w 4399721"/>
                      <a:gd name="connsiteY1" fmla="*/ 0 h 1169551"/>
                      <a:gd name="connsiteX2" fmla="*/ 4399721 w 4399721"/>
                      <a:gd name="connsiteY2" fmla="*/ 1169551 h 1169551"/>
                      <a:gd name="connsiteX3" fmla="*/ 0 w 4399721"/>
                      <a:gd name="connsiteY3" fmla="*/ 1169551 h 1169551"/>
                      <a:gd name="connsiteX4" fmla="*/ 0 w 4399721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721" h="1169551" extrusionOk="0">
                        <a:moveTo>
                          <a:pt x="0" y="0"/>
                        </a:moveTo>
                        <a:cubicBezTo>
                          <a:pt x="1100817" y="-101487"/>
                          <a:pt x="3071963" y="-162162"/>
                          <a:pt x="4399721" y="0"/>
                        </a:cubicBezTo>
                        <a:cubicBezTo>
                          <a:pt x="4383867" y="298082"/>
                          <a:pt x="4468985" y="871946"/>
                          <a:pt x="4399721" y="1169551"/>
                        </a:cubicBezTo>
                        <a:cubicBezTo>
                          <a:pt x="3269454" y="1219616"/>
                          <a:pt x="1865766" y="1011102"/>
                          <a:pt x="0" y="1169551"/>
                        </a:cubicBezTo>
                        <a:cubicBezTo>
                          <a:pt x="50063" y="858815"/>
                          <a:pt x="-27610" y="2538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 = 7 ت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78A16B-DA2D-868C-32B7-DEB7FD793576}"/>
              </a:ext>
            </a:extLst>
          </p:cNvPr>
          <p:cNvSpPr/>
          <p:nvPr/>
        </p:nvSpPr>
        <p:spPr>
          <a:xfrm>
            <a:off x="9223744" y="6365043"/>
            <a:ext cx="489098" cy="26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3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30" grpId="0" animBg="1"/>
      <p:bldP spid="30" grpId="1" animBg="1"/>
      <p:bldP spid="10" grpId="0" animBg="1"/>
      <p:bldP spid="10" grpId="1"/>
      <p:bldP spid="13" grpId="0" animBg="1"/>
      <p:bldP spid="13" grpId="1"/>
      <p:bldP spid="35" grpId="0" animBg="1"/>
      <p:bldP spid="35" grpId="1"/>
      <p:bldP spid="41" grpId="0" animBg="1"/>
      <p:bldP spid="41" grpId="1" animBg="1"/>
      <p:bldP spid="44" grpId="0" animBg="1"/>
      <p:bldP spid="44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950298" y="3006792"/>
            <a:ext cx="3327400" cy="3356114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60578" y="3006792"/>
            <a:ext cx="3327400" cy="3356114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3950298" y="3837354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160578" y="3817153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30776" y="2579071"/>
            <a:ext cx="1076028" cy="1028391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210974" y="5662535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525944" y="-810317"/>
            <a:ext cx="1217170" cy="299223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4" y="292866"/>
            <a:ext cx="2831139" cy="584775"/>
          </a:xfrm>
          <a:custGeom>
            <a:avLst/>
            <a:gdLst>
              <a:gd name="connsiteX0" fmla="*/ 0 w 2831139"/>
              <a:gd name="connsiteY0" fmla="*/ 0 h 584775"/>
              <a:gd name="connsiteX1" fmla="*/ 2831139 w 2831139"/>
              <a:gd name="connsiteY1" fmla="*/ 0 h 584775"/>
              <a:gd name="connsiteX2" fmla="*/ 2831139 w 2831139"/>
              <a:gd name="connsiteY2" fmla="*/ 584775 h 584775"/>
              <a:gd name="connsiteX3" fmla="*/ 0 w 2831139"/>
              <a:gd name="connsiteY3" fmla="*/ 584775 h 584775"/>
              <a:gd name="connsiteX4" fmla="*/ 0 w 283113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139" h="584775" extrusionOk="0">
                <a:moveTo>
                  <a:pt x="0" y="0"/>
                </a:moveTo>
                <a:cubicBezTo>
                  <a:pt x="959480" y="-101487"/>
                  <a:pt x="2339515" y="-162162"/>
                  <a:pt x="2831139" y="0"/>
                </a:cubicBezTo>
                <a:cubicBezTo>
                  <a:pt x="2864642" y="236829"/>
                  <a:pt x="2847702" y="342660"/>
                  <a:pt x="2831139" y="584775"/>
                </a:cubicBezTo>
                <a:cubicBezTo>
                  <a:pt x="2400464" y="634840"/>
                  <a:pt x="1142894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الخصائص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888" y="3205897"/>
            <a:ext cx="2871468" cy="523220"/>
          </a:xfrm>
          <a:custGeom>
            <a:avLst/>
            <a:gdLst>
              <a:gd name="connsiteX0" fmla="*/ 0 w 2871468"/>
              <a:gd name="connsiteY0" fmla="*/ 0 h 523220"/>
              <a:gd name="connsiteX1" fmla="*/ 2871468 w 2871468"/>
              <a:gd name="connsiteY1" fmla="*/ 0 h 523220"/>
              <a:gd name="connsiteX2" fmla="*/ 2871468 w 2871468"/>
              <a:gd name="connsiteY2" fmla="*/ 523220 h 523220"/>
              <a:gd name="connsiteX3" fmla="*/ 0 w 2871468"/>
              <a:gd name="connsiteY3" fmla="*/ 523220 h 523220"/>
              <a:gd name="connsiteX4" fmla="*/ 0 w 287146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468" h="523220" extrusionOk="0">
                <a:moveTo>
                  <a:pt x="0" y="0"/>
                </a:moveTo>
                <a:cubicBezTo>
                  <a:pt x="802836" y="-101487"/>
                  <a:pt x="2560114" y="-162162"/>
                  <a:pt x="2871468" y="0"/>
                </a:cubicBezTo>
                <a:cubicBezTo>
                  <a:pt x="2851496" y="166940"/>
                  <a:pt x="2888073" y="284916"/>
                  <a:pt x="2871468" y="523220"/>
                </a:cubicBezTo>
                <a:cubicBezTo>
                  <a:pt x="1946049" y="573285"/>
                  <a:pt x="1304358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( 2 + 3 )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34" y="1903991"/>
            <a:ext cx="8787556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 خاصية التوزيع لإعادة كتابة كل من العبارتين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التاليتين ، ثم احسب قيمتيهما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E7E65FC5-A2F1-61F1-9DB5-70DD75847AB5}"/>
              </a:ext>
            </a:extLst>
          </p:cNvPr>
          <p:cNvGrpSpPr/>
          <p:nvPr/>
        </p:nvGrpSpPr>
        <p:grpSpPr>
          <a:xfrm>
            <a:off x="586521" y="3205897"/>
            <a:ext cx="2563943" cy="1371925"/>
            <a:chOff x="0" y="0"/>
            <a:chExt cx="5063922" cy="6470352"/>
          </a:xfrm>
          <a:solidFill>
            <a:srgbClr val="EAE2D6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0483910-7CD9-A5BF-FE43-1CD244F56125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511ED534-896E-F20D-C962-ADAE582A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5" y="3254384"/>
            <a:ext cx="2351907" cy="1323439"/>
          </a:xfrm>
          <a:custGeom>
            <a:avLst/>
            <a:gdLst>
              <a:gd name="connsiteX0" fmla="*/ 0 w 2351907"/>
              <a:gd name="connsiteY0" fmla="*/ 0 h 1323439"/>
              <a:gd name="connsiteX1" fmla="*/ 2351907 w 2351907"/>
              <a:gd name="connsiteY1" fmla="*/ 0 h 1323439"/>
              <a:gd name="connsiteX2" fmla="*/ 2351907 w 2351907"/>
              <a:gd name="connsiteY2" fmla="*/ 1323439 h 1323439"/>
              <a:gd name="connsiteX3" fmla="*/ 0 w 2351907"/>
              <a:gd name="connsiteY3" fmla="*/ 1323439 h 1323439"/>
              <a:gd name="connsiteX4" fmla="*/ 0 w 235190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907" h="1323439" extrusionOk="0">
                <a:moveTo>
                  <a:pt x="0" y="0"/>
                </a:moveTo>
                <a:cubicBezTo>
                  <a:pt x="737404" y="-101487"/>
                  <a:pt x="1768386" y="-162162"/>
                  <a:pt x="2351907" y="0"/>
                </a:cubicBezTo>
                <a:cubicBezTo>
                  <a:pt x="2310286" y="302172"/>
                  <a:pt x="2418382" y="913046"/>
                  <a:pt x="2351907" y="1323439"/>
                </a:cubicBezTo>
                <a:cubicBezTo>
                  <a:pt x="1554963" y="1373504"/>
                  <a:pt x="829627" y="1164990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العبارتان المتكافئتان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18C8217-9AD3-D5EE-78B1-EE67D035BB84}"/>
              </a:ext>
            </a:extLst>
          </p:cNvPr>
          <p:cNvGrpSpPr/>
          <p:nvPr/>
        </p:nvGrpSpPr>
        <p:grpSpPr>
          <a:xfrm>
            <a:off x="917826" y="4760946"/>
            <a:ext cx="1948450" cy="1567079"/>
            <a:chOff x="0" y="0"/>
            <a:chExt cx="5063922" cy="6470352"/>
          </a:xfrm>
          <a:solidFill>
            <a:srgbClr val="8FD9D9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658BCDA-E574-E568-9F82-CDDB7E31F93A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34B31266-970F-AB8F-1232-AA13DE5E3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5" y="4809433"/>
            <a:ext cx="2351907" cy="1323439"/>
          </a:xfrm>
          <a:custGeom>
            <a:avLst/>
            <a:gdLst>
              <a:gd name="connsiteX0" fmla="*/ 0 w 2351907"/>
              <a:gd name="connsiteY0" fmla="*/ 0 h 1323439"/>
              <a:gd name="connsiteX1" fmla="*/ 2351907 w 2351907"/>
              <a:gd name="connsiteY1" fmla="*/ 0 h 1323439"/>
              <a:gd name="connsiteX2" fmla="*/ 2351907 w 2351907"/>
              <a:gd name="connsiteY2" fmla="*/ 1323439 h 1323439"/>
              <a:gd name="connsiteX3" fmla="*/ 0 w 2351907"/>
              <a:gd name="connsiteY3" fmla="*/ 1323439 h 1323439"/>
              <a:gd name="connsiteX4" fmla="*/ 0 w 235190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907" h="1323439" extrusionOk="0">
                <a:moveTo>
                  <a:pt x="0" y="0"/>
                </a:moveTo>
                <a:cubicBezTo>
                  <a:pt x="737404" y="-101487"/>
                  <a:pt x="1768386" y="-162162"/>
                  <a:pt x="2351907" y="0"/>
                </a:cubicBezTo>
                <a:cubicBezTo>
                  <a:pt x="2310286" y="302172"/>
                  <a:pt x="2418382" y="913046"/>
                  <a:pt x="2351907" y="1323439"/>
                </a:cubicBezTo>
                <a:cubicBezTo>
                  <a:pt x="1554963" y="1373504"/>
                  <a:pt x="829627" y="1164990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التوزيع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03A985D-903C-8710-CFC3-3CAE6F61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411" y="3160463"/>
            <a:ext cx="2871468" cy="523220"/>
          </a:xfrm>
          <a:custGeom>
            <a:avLst/>
            <a:gdLst>
              <a:gd name="connsiteX0" fmla="*/ 0 w 2871468"/>
              <a:gd name="connsiteY0" fmla="*/ 0 h 523220"/>
              <a:gd name="connsiteX1" fmla="*/ 2871468 w 2871468"/>
              <a:gd name="connsiteY1" fmla="*/ 0 h 523220"/>
              <a:gd name="connsiteX2" fmla="*/ 2871468 w 2871468"/>
              <a:gd name="connsiteY2" fmla="*/ 523220 h 523220"/>
              <a:gd name="connsiteX3" fmla="*/ 0 w 2871468"/>
              <a:gd name="connsiteY3" fmla="*/ 523220 h 523220"/>
              <a:gd name="connsiteX4" fmla="*/ 0 w 287146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468" h="523220" extrusionOk="0">
                <a:moveTo>
                  <a:pt x="0" y="0"/>
                </a:moveTo>
                <a:cubicBezTo>
                  <a:pt x="802836" y="-101487"/>
                  <a:pt x="2560114" y="-162162"/>
                  <a:pt x="2871468" y="0"/>
                </a:cubicBezTo>
                <a:cubicBezTo>
                  <a:pt x="2851496" y="166940"/>
                  <a:pt x="2888073" y="284916"/>
                  <a:pt x="2871468" y="523220"/>
                </a:cubicBezTo>
                <a:cubicBezTo>
                  <a:pt x="1946049" y="573285"/>
                  <a:pt x="1304358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( 7 ) + 3 ( 4 )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DC2F1D-A51C-2B2C-8ADE-C3EC2A6CA33C}"/>
              </a:ext>
            </a:extLst>
          </p:cNvPr>
          <p:cNvSpPr/>
          <p:nvPr/>
        </p:nvSpPr>
        <p:spPr>
          <a:xfrm>
            <a:off x="9223744" y="6450941"/>
            <a:ext cx="489098" cy="178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5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37" grpId="0" animBg="1"/>
      <p:bldP spid="37" grpId="1" animBg="1"/>
      <p:bldP spid="10" grpId="0" animBg="1"/>
      <p:bldP spid="10" grpId="1"/>
      <p:bldP spid="13" grpId="0" animBg="1"/>
      <p:bldP spid="13" grpId="1"/>
      <p:bldP spid="14" grpId="0" animBg="1"/>
      <p:bldP spid="14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شاشة عريضة</PresentationFormat>
  <Paragraphs>98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قمراء السبيعي</cp:lastModifiedBy>
  <cp:revision>3</cp:revision>
  <dcterms:created xsi:type="dcterms:W3CDTF">2023-10-31T16:40:14Z</dcterms:created>
  <dcterms:modified xsi:type="dcterms:W3CDTF">2023-11-02T10:47:37Z</dcterms:modified>
</cp:coreProperties>
</file>