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65" r:id="rId2"/>
    <p:sldId id="266" r:id="rId3"/>
    <p:sldId id="268" r:id="rId4"/>
    <p:sldId id="269" r:id="rId5"/>
    <p:sldId id="267" r:id="rId6"/>
    <p:sldId id="274" r:id="rId7"/>
    <p:sldId id="279" r:id="rId8"/>
    <p:sldId id="280" r:id="rId9"/>
    <p:sldId id="277" r:id="rId10"/>
    <p:sldId id="282" r:id="rId11"/>
    <p:sldId id="270" r:id="rId12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2D6"/>
    <a:srgbClr val="8FD9D9"/>
    <a:srgbClr val="EFB52A"/>
    <a:srgbClr val="FF8F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985" autoAdjust="0"/>
    <p:restoredTop sz="94660"/>
  </p:normalViewPr>
  <p:slideViewPr>
    <p:cSldViewPr snapToGrid="0">
      <p:cViewPr varScale="1">
        <p:scale>
          <a:sx n="90" d="100"/>
          <a:sy n="90" d="100"/>
        </p:scale>
        <p:origin x="33" y="3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00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754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475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932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568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345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462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799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093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381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038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618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3.pn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23.png"/><Relationship Id="rId3" Type="http://schemas.openxmlformats.org/officeDocument/2006/relationships/image" Target="../media/image10.svg"/><Relationship Id="rId7" Type="http://schemas.openxmlformats.org/officeDocument/2006/relationships/image" Target="../media/image35.svg"/><Relationship Id="rId12" Type="http://schemas.openxmlformats.org/officeDocument/2006/relationships/image" Target="../media/image2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5" Type="http://schemas.openxmlformats.org/officeDocument/2006/relationships/image" Target="../media/image37.sv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4.svg"/><Relationship Id="rId1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svg"/><Relationship Id="rId3" Type="http://schemas.openxmlformats.org/officeDocument/2006/relationships/image" Target="../media/image2.svg"/><Relationship Id="rId7" Type="http://schemas.openxmlformats.org/officeDocument/2006/relationships/image" Target="../media/image12.svg"/><Relationship Id="rId12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4.svg"/><Relationship Id="rId15" Type="http://schemas.openxmlformats.org/officeDocument/2006/relationships/image" Target="../media/image23.png"/><Relationship Id="rId10" Type="http://schemas.openxmlformats.org/officeDocument/2006/relationships/image" Target="../media/image15.png"/><Relationship Id="rId4" Type="http://schemas.openxmlformats.org/officeDocument/2006/relationships/image" Target="../media/image3.png"/><Relationship Id="rId9" Type="http://schemas.openxmlformats.org/officeDocument/2006/relationships/image" Target="../media/image14.svg"/><Relationship Id="rId1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12" Type="http://schemas.openxmlformats.org/officeDocument/2006/relationships/image" Target="../media/image3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23.png"/><Relationship Id="rId5" Type="http://schemas.openxmlformats.org/officeDocument/2006/relationships/image" Target="../media/image28.svg"/><Relationship Id="rId10" Type="http://schemas.openxmlformats.org/officeDocument/2006/relationships/image" Target="../media/image24.png"/><Relationship Id="rId4" Type="http://schemas.openxmlformats.org/officeDocument/2006/relationships/image" Target="../media/image27.png"/><Relationship Id="rId9" Type="http://schemas.openxmlformats.org/officeDocument/2006/relationships/image" Target="../media/image32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23.png"/><Relationship Id="rId3" Type="http://schemas.openxmlformats.org/officeDocument/2006/relationships/image" Target="../media/image10.svg"/><Relationship Id="rId7" Type="http://schemas.openxmlformats.org/officeDocument/2006/relationships/image" Target="../media/image35.svg"/><Relationship Id="rId12" Type="http://schemas.openxmlformats.org/officeDocument/2006/relationships/image" Target="../media/image2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5" Type="http://schemas.openxmlformats.org/officeDocument/2006/relationships/image" Target="../media/image37.sv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4.svg"/><Relationship Id="rId14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37.svg"/><Relationship Id="rId3" Type="http://schemas.openxmlformats.org/officeDocument/2006/relationships/image" Target="../media/image39.svg"/><Relationship Id="rId7" Type="http://schemas.openxmlformats.org/officeDocument/2006/relationships/image" Target="../media/image14.svg"/><Relationship Id="rId12" Type="http://schemas.openxmlformats.org/officeDocument/2006/relationships/image" Target="../media/image36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23.png"/><Relationship Id="rId5" Type="http://schemas.openxmlformats.org/officeDocument/2006/relationships/image" Target="../media/image41.svg"/><Relationship Id="rId10" Type="http://schemas.openxmlformats.org/officeDocument/2006/relationships/image" Target="../media/image24.png"/><Relationship Id="rId4" Type="http://schemas.openxmlformats.org/officeDocument/2006/relationships/image" Target="../media/image40.png"/><Relationship Id="rId9" Type="http://schemas.openxmlformats.org/officeDocument/2006/relationships/image" Target="../media/image18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43.svg"/><Relationship Id="rId7" Type="http://schemas.openxmlformats.org/officeDocument/2006/relationships/image" Target="../media/image2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45.svg"/><Relationship Id="rId10" Type="http://schemas.openxmlformats.org/officeDocument/2006/relationships/image" Target="../media/image46.png"/><Relationship Id="rId4" Type="http://schemas.openxmlformats.org/officeDocument/2006/relationships/image" Target="../media/image44.png"/><Relationship Id="rId9" Type="http://schemas.openxmlformats.org/officeDocument/2006/relationships/image" Target="../media/image37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23.png"/><Relationship Id="rId3" Type="http://schemas.openxmlformats.org/officeDocument/2006/relationships/image" Target="../media/image10.svg"/><Relationship Id="rId7" Type="http://schemas.openxmlformats.org/officeDocument/2006/relationships/image" Target="../media/image35.svg"/><Relationship Id="rId12" Type="http://schemas.openxmlformats.org/officeDocument/2006/relationships/image" Target="../media/image2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5" Type="http://schemas.openxmlformats.org/officeDocument/2006/relationships/image" Target="../media/image37.sv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4.svg"/><Relationship Id="rId1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23.png"/><Relationship Id="rId3" Type="http://schemas.openxmlformats.org/officeDocument/2006/relationships/image" Target="../media/image10.svg"/><Relationship Id="rId7" Type="http://schemas.openxmlformats.org/officeDocument/2006/relationships/image" Target="../media/image35.svg"/><Relationship Id="rId12" Type="http://schemas.openxmlformats.org/officeDocument/2006/relationships/image" Target="../media/image24.png"/><Relationship Id="rId17" Type="http://schemas.openxmlformats.org/officeDocument/2006/relationships/image" Target="../media/image48.svg"/><Relationship Id="rId2" Type="http://schemas.openxmlformats.org/officeDocument/2006/relationships/image" Target="../media/image9.png"/><Relationship Id="rId16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5" Type="http://schemas.openxmlformats.org/officeDocument/2006/relationships/image" Target="../media/image37.sv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4.svg"/><Relationship Id="rId1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23.png"/><Relationship Id="rId3" Type="http://schemas.openxmlformats.org/officeDocument/2006/relationships/image" Target="../media/image10.svg"/><Relationship Id="rId7" Type="http://schemas.openxmlformats.org/officeDocument/2006/relationships/image" Target="../media/image35.svg"/><Relationship Id="rId12" Type="http://schemas.openxmlformats.org/officeDocument/2006/relationships/image" Target="../media/image24.png"/><Relationship Id="rId2" Type="http://schemas.openxmlformats.org/officeDocument/2006/relationships/image" Target="../media/image9.png"/><Relationship Id="rId16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5" Type="http://schemas.openxmlformats.org/officeDocument/2006/relationships/image" Target="../media/image37.sv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4.svg"/><Relationship Id="rId1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37.svg"/><Relationship Id="rId3" Type="http://schemas.openxmlformats.org/officeDocument/2006/relationships/image" Target="../media/image39.svg"/><Relationship Id="rId7" Type="http://schemas.openxmlformats.org/officeDocument/2006/relationships/image" Target="../media/image14.svg"/><Relationship Id="rId12" Type="http://schemas.openxmlformats.org/officeDocument/2006/relationships/image" Target="../media/image36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23.png"/><Relationship Id="rId5" Type="http://schemas.openxmlformats.org/officeDocument/2006/relationships/image" Target="../media/image41.svg"/><Relationship Id="rId10" Type="http://schemas.openxmlformats.org/officeDocument/2006/relationships/image" Target="../media/image24.png"/><Relationship Id="rId4" Type="http://schemas.openxmlformats.org/officeDocument/2006/relationships/image" Target="../media/image40.png"/><Relationship Id="rId9" Type="http://schemas.openxmlformats.org/officeDocument/2006/relationships/image" Target="../media/image18.svg"/><Relationship Id="rId14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94324" y="5035765"/>
            <a:ext cx="1597625" cy="1642802"/>
          </a:xfrm>
          <a:custGeom>
            <a:avLst/>
            <a:gdLst/>
            <a:ahLst/>
            <a:cxnLst/>
            <a:rect l="l" t="t" r="r" b="b"/>
            <a:pathLst>
              <a:path w="2396437" h="2464203">
                <a:moveTo>
                  <a:pt x="0" y="0"/>
                </a:moveTo>
                <a:lnTo>
                  <a:pt x="2396437" y="0"/>
                </a:lnTo>
                <a:lnTo>
                  <a:pt x="2396437" y="2464203"/>
                </a:lnTo>
                <a:lnTo>
                  <a:pt x="0" y="24642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l" defTabSz="609630" rtl="0"/>
            <a:endParaRPr lang="ar-SA" sz="120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4" name="Freeform 4"/>
          <p:cNvSpPr/>
          <p:nvPr/>
        </p:nvSpPr>
        <p:spPr>
          <a:xfrm flipV="1">
            <a:off x="9760067" y="-360435"/>
            <a:ext cx="2534992" cy="2433593"/>
          </a:xfrm>
          <a:custGeom>
            <a:avLst/>
            <a:gdLst/>
            <a:ahLst/>
            <a:cxnLst/>
            <a:rect l="l" t="t" r="r" b="b"/>
            <a:pathLst>
              <a:path w="3802488" h="3650389">
                <a:moveTo>
                  <a:pt x="0" y="3650389"/>
                </a:moveTo>
                <a:lnTo>
                  <a:pt x="3802488" y="3650389"/>
                </a:lnTo>
                <a:lnTo>
                  <a:pt x="3802488" y="0"/>
                </a:lnTo>
                <a:lnTo>
                  <a:pt x="0" y="0"/>
                </a:lnTo>
                <a:lnTo>
                  <a:pt x="0" y="3650389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l" defTabSz="609630" rtl="0"/>
            <a:endParaRPr lang="ar-SA" sz="120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2027790" y="5387423"/>
            <a:ext cx="1773869" cy="1241708"/>
          </a:xfrm>
          <a:custGeom>
            <a:avLst/>
            <a:gdLst/>
            <a:ahLst/>
            <a:cxnLst/>
            <a:rect l="l" t="t" r="r" b="b"/>
            <a:pathLst>
              <a:path w="2660803" h="1862562">
                <a:moveTo>
                  <a:pt x="0" y="0"/>
                </a:moveTo>
                <a:lnTo>
                  <a:pt x="2660803" y="0"/>
                </a:lnTo>
                <a:lnTo>
                  <a:pt x="2660803" y="1862562"/>
                </a:lnTo>
                <a:lnTo>
                  <a:pt x="0" y="18625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l" defTabSz="609630" rtl="0"/>
            <a:endParaRPr lang="ar-SA" sz="120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10274922" y="3355364"/>
            <a:ext cx="1392617" cy="1392617"/>
          </a:xfrm>
          <a:custGeom>
            <a:avLst/>
            <a:gdLst/>
            <a:ahLst/>
            <a:cxnLst/>
            <a:rect l="l" t="t" r="r" b="b"/>
            <a:pathLst>
              <a:path w="2088925" h="2088925">
                <a:moveTo>
                  <a:pt x="0" y="0"/>
                </a:moveTo>
                <a:lnTo>
                  <a:pt x="2088925" y="0"/>
                </a:lnTo>
                <a:lnTo>
                  <a:pt x="2088925" y="2088924"/>
                </a:lnTo>
                <a:lnTo>
                  <a:pt x="0" y="208892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l" defTabSz="609630" rtl="0"/>
            <a:endParaRPr lang="ar-SA" sz="120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7" name="Freeform 7"/>
          <p:cNvSpPr/>
          <p:nvPr/>
        </p:nvSpPr>
        <p:spPr>
          <a:xfrm rot="-1325143">
            <a:off x="1027741" y="1731818"/>
            <a:ext cx="1374098" cy="1181725"/>
          </a:xfrm>
          <a:custGeom>
            <a:avLst/>
            <a:gdLst/>
            <a:ahLst/>
            <a:cxnLst/>
            <a:rect l="l" t="t" r="r" b="b"/>
            <a:pathLst>
              <a:path w="2061147" h="1772587">
                <a:moveTo>
                  <a:pt x="0" y="0"/>
                </a:moveTo>
                <a:lnTo>
                  <a:pt x="2061147" y="0"/>
                </a:lnTo>
                <a:lnTo>
                  <a:pt x="2061147" y="1772587"/>
                </a:lnTo>
                <a:lnTo>
                  <a:pt x="0" y="177258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l" defTabSz="609630" rtl="0"/>
            <a:endParaRPr lang="ar-SA" sz="120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8" name="Freeform 8"/>
          <p:cNvSpPr/>
          <p:nvPr/>
        </p:nvSpPr>
        <p:spPr>
          <a:xfrm rot="8645840" flipH="1" flipV="1">
            <a:off x="10636381" y="2109457"/>
            <a:ext cx="1033461" cy="1017959"/>
          </a:xfrm>
          <a:custGeom>
            <a:avLst/>
            <a:gdLst/>
            <a:ahLst/>
            <a:cxnLst/>
            <a:rect l="l" t="t" r="r" b="b"/>
            <a:pathLst>
              <a:path w="1550192" h="1526939">
                <a:moveTo>
                  <a:pt x="1550192" y="1526939"/>
                </a:moveTo>
                <a:lnTo>
                  <a:pt x="0" y="1526939"/>
                </a:lnTo>
                <a:lnTo>
                  <a:pt x="0" y="0"/>
                </a:lnTo>
                <a:lnTo>
                  <a:pt x="1550192" y="0"/>
                </a:lnTo>
                <a:lnTo>
                  <a:pt x="1550192" y="1526939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l" defTabSz="609630" rtl="0"/>
            <a:endParaRPr lang="ar-SA" sz="120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9" name="Freeform 9"/>
          <p:cNvSpPr/>
          <p:nvPr/>
        </p:nvSpPr>
        <p:spPr>
          <a:xfrm flipH="1">
            <a:off x="7052400" y="-416768"/>
            <a:ext cx="1729161" cy="1400621"/>
          </a:xfrm>
          <a:custGeom>
            <a:avLst/>
            <a:gdLst/>
            <a:ahLst/>
            <a:cxnLst/>
            <a:rect l="l" t="t" r="r" b="b"/>
            <a:pathLst>
              <a:path w="2593742" h="2100931">
                <a:moveTo>
                  <a:pt x="2593742" y="0"/>
                </a:moveTo>
                <a:lnTo>
                  <a:pt x="0" y="0"/>
                </a:lnTo>
                <a:lnTo>
                  <a:pt x="0" y="2100931"/>
                </a:lnTo>
                <a:lnTo>
                  <a:pt x="2593742" y="2100931"/>
                </a:lnTo>
                <a:lnTo>
                  <a:pt x="2593742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l" defTabSz="609630" rtl="0"/>
            <a:endParaRPr lang="ar-SA" sz="120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339803" y="2585283"/>
            <a:ext cx="2363449" cy="2363449"/>
          </a:xfrm>
          <a:custGeom>
            <a:avLst/>
            <a:gdLst/>
            <a:ahLst/>
            <a:cxnLst/>
            <a:rect l="l" t="t" r="r" b="b"/>
            <a:pathLst>
              <a:path w="3545173" h="3545173">
                <a:moveTo>
                  <a:pt x="0" y="0"/>
                </a:moveTo>
                <a:lnTo>
                  <a:pt x="3545174" y="0"/>
                </a:lnTo>
                <a:lnTo>
                  <a:pt x="3545174" y="3545173"/>
                </a:lnTo>
                <a:lnTo>
                  <a:pt x="0" y="3545173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l" defTabSz="609630" rtl="0"/>
            <a:endParaRPr lang="ar-SA" sz="120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11" name="Freeform 11"/>
          <p:cNvSpPr/>
          <p:nvPr/>
        </p:nvSpPr>
        <p:spPr>
          <a:xfrm rot="-4971249">
            <a:off x="-1105323" y="2995983"/>
            <a:ext cx="1501569" cy="1542048"/>
          </a:xfrm>
          <a:custGeom>
            <a:avLst/>
            <a:gdLst/>
            <a:ahLst/>
            <a:cxnLst/>
            <a:rect l="l" t="t" r="r" b="b"/>
            <a:pathLst>
              <a:path w="2252354" h="2313072">
                <a:moveTo>
                  <a:pt x="0" y="0"/>
                </a:moveTo>
                <a:lnTo>
                  <a:pt x="2252354" y="0"/>
                </a:lnTo>
                <a:lnTo>
                  <a:pt x="2252354" y="2313072"/>
                </a:lnTo>
                <a:lnTo>
                  <a:pt x="0" y="2313072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l" defTabSz="609630" rtl="0"/>
            <a:endParaRPr lang="ar-SA" sz="120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12" name="Freeform 12"/>
          <p:cNvSpPr/>
          <p:nvPr/>
        </p:nvSpPr>
        <p:spPr>
          <a:xfrm flipH="1">
            <a:off x="8985032" y="288881"/>
            <a:ext cx="887701" cy="1295915"/>
          </a:xfrm>
          <a:custGeom>
            <a:avLst/>
            <a:gdLst/>
            <a:ahLst/>
            <a:cxnLst/>
            <a:rect l="l" t="t" r="r" b="b"/>
            <a:pathLst>
              <a:path w="1331552" h="1943872">
                <a:moveTo>
                  <a:pt x="1331552" y="0"/>
                </a:moveTo>
                <a:lnTo>
                  <a:pt x="0" y="0"/>
                </a:lnTo>
                <a:lnTo>
                  <a:pt x="0" y="1943872"/>
                </a:lnTo>
                <a:lnTo>
                  <a:pt x="1331552" y="1943872"/>
                </a:lnTo>
                <a:lnTo>
                  <a:pt x="1331552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l" defTabSz="609630" rtl="0"/>
            <a:endParaRPr lang="ar-SA" sz="120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172083" y="1070196"/>
            <a:ext cx="1210712" cy="1233133"/>
          </a:xfrm>
          <a:custGeom>
            <a:avLst/>
            <a:gdLst/>
            <a:ahLst/>
            <a:cxnLst/>
            <a:rect l="l" t="t" r="r" b="b"/>
            <a:pathLst>
              <a:path w="1816068" h="1849699">
                <a:moveTo>
                  <a:pt x="0" y="0"/>
                </a:moveTo>
                <a:lnTo>
                  <a:pt x="1816068" y="0"/>
                </a:lnTo>
                <a:lnTo>
                  <a:pt x="1816068" y="1849698"/>
                </a:lnTo>
                <a:lnTo>
                  <a:pt x="0" y="1849698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l" defTabSz="609630" rtl="0"/>
            <a:endParaRPr lang="ar-SA" sz="120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15" name="Freeform 15"/>
          <p:cNvSpPr/>
          <p:nvPr/>
        </p:nvSpPr>
        <p:spPr>
          <a:xfrm rot="-5240844" flipH="1" flipV="1">
            <a:off x="11779638" y="2483494"/>
            <a:ext cx="1546133" cy="1587814"/>
          </a:xfrm>
          <a:custGeom>
            <a:avLst/>
            <a:gdLst/>
            <a:ahLst/>
            <a:cxnLst/>
            <a:rect l="l" t="t" r="r" b="b"/>
            <a:pathLst>
              <a:path w="2319200" h="2381721">
                <a:moveTo>
                  <a:pt x="2319200" y="2381720"/>
                </a:moveTo>
                <a:lnTo>
                  <a:pt x="0" y="2381720"/>
                </a:lnTo>
                <a:lnTo>
                  <a:pt x="0" y="0"/>
                </a:lnTo>
                <a:lnTo>
                  <a:pt x="2319200" y="0"/>
                </a:lnTo>
                <a:lnTo>
                  <a:pt x="2319200" y="238172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l" defTabSz="609630" rtl="0"/>
            <a:endParaRPr lang="ar-SA" sz="120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16" name="Freeform 16"/>
          <p:cNvSpPr/>
          <p:nvPr/>
        </p:nvSpPr>
        <p:spPr>
          <a:xfrm>
            <a:off x="9302103" y="2120336"/>
            <a:ext cx="1246644" cy="1269730"/>
          </a:xfrm>
          <a:custGeom>
            <a:avLst/>
            <a:gdLst/>
            <a:ahLst/>
            <a:cxnLst/>
            <a:rect l="l" t="t" r="r" b="b"/>
            <a:pathLst>
              <a:path w="1869966" h="1904595">
                <a:moveTo>
                  <a:pt x="0" y="0"/>
                </a:moveTo>
                <a:lnTo>
                  <a:pt x="1869967" y="0"/>
                </a:lnTo>
                <a:lnTo>
                  <a:pt x="1869967" y="1904596"/>
                </a:lnTo>
                <a:lnTo>
                  <a:pt x="0" y="1904596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l" defTabSz="609630" rtl="0"/>
            <a:endParaRPr lang="ar-SA" sz="120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DBC3F7D6-672C-BA7E-27FC-AAB8D091753E}"/>
              </a:ext>
            </a:extLst>
          </p:cNvPr>
          <p:cNvSpPr/>
          <p:nvPr/>
        </p:nvSpPr>
        <p:spPr>
          <a:xfrm>
            <a:off x="3185021" y="1457740"/>
            <a:ext cx="5932475" cy="4093638"/>
          </a:xfrm>
          <a:custGeom>
            <a:avLst/>
            <a:gdLst>
              <a:gd name="connsiteX0" fmla="*/ 0 w 5932475"/>
              <a:gd name="connsiteY0" fmla="*/ 682287 h 4093638"/>
              <a:gd name="connsiteX1" fmla="*/ 682287 w 5932475"/>
              <a:gd name="connsiteY1" fmla="*/ 0 h 4093638"/>
              <a:gd name="connsiteX2" fmla="*/ 5250188 w 5932475"/>
              <a:gd name="connsiteY2" fmla="*/ 0 h 4093638"/>
              <a:gd name="connsiteX3" fmla="*/ 5932475 w 5932475"/>
              <a:gd name="connsiteY3" fmla="*/ 682287 h 4093638"/>
              <a:gd name="connsiteX4" fmla="*/ 5932475 w 5932475"/>
              <a:gd name="connsiteY4" fmla="*/ 3411351 h 4093638"/>
              <a:gd name="connsiteX5" fmla="*/ 5250188 w 5932475"/>
              <a:gd name="connsiteY5" fmla="*/ 4093638 h 4093638"/>
              <a:gd name="connsiteX6" fmla="*/ 682287 w 5932475"/>
              <a:gd name="connsiteY6" fmla="*/ 4093638 h 4093638"/>
              <a:gd name="connsiteX7" fmla="*/ 0 w 5932475"/>
              <a:gd name="connsiteY7" fmla="*/ 3411351 h 4093638"/>
              <a:gd name="connsiteX8" fmla="*/ 0 w 5932475"/>
              <a:gd name="connsiteY8" fmla="*/ 682287 h 4093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2475" h="4093638" extrusionOk="0">
                <a:moveTo>
                  <a:pt x="0" y="682287"/>
                </a:moveTo>
                <a:cubicBezTo>
                  <a:pt x="-15672" y="332965"/>
                  <a:pt x="263291" y="-17418"/>
                  <a:pt x="682287" y="0"/>
                </a:cubicBezTo>
                <a:cubicBezTo>
                  <a:pt x="2570725" y="-60713"/>
                  <a:pt x="3373196" y="61072"/>
                  <a:pt x="5250188" y="0"/>
                </a:cubicBezTo>
                <a:cubicBezTo>
                  <a:pt x="5620907" y="2038"/>
                  <a:pt x="5898783" y="345311"/>
                  <a:pt x="5932475" y="682287"/>
                </a:cubicBezTo>
                <a:cubicBezTo>
                  <a:pt x="5956927" y="1527745"/>
                  <a:pt x="6000138" y="2505602"/>
                  <a:pt x="5932475" y="3411351"/>
                </a:cubicBezTo>
                <a:cubicBezTo>
                  <a:pt x="5937270" y="3783610"/>
                  <a:pt x="5660352" y="4095838"/>
                  <a:pt x="5250188" y="4093638"/>
                </a:cubicBezTo>
                <a:cubicBezTo>
                  <a:pt x="3720832" y="4019867"/>
                  <a:pt x="2857217" y="3937755"/>
                  <a:pt x="682287" y="4093638"/>
                </a:cubicBezTo>
                <a:cubicBezTo>
                  <a:pt x="360939" y="4101682"/>
                  <a:pt x="-44840" y="3767704"/>
                  <a:pt x="0" y="3411351"/>
                </a:cubicBezTo>
                <a:cubicBezTo>
                  <a:pt x="152408" y="2990418"/>
                  <a:pt x="73868" y="1013777"/>
                  <a:pt x="0" y="682287"/>
                </a:cubicBezTo>
                <a:close/>
              </a:path>
            </a:pathLst>
          </a:custGeom>
          <a:noFill/>
          <a:ln w="76200">
            <a:solidFill>
              <a:srgbClr val="8FD9D9"/>
            </a:solidFill>
            <a:extLst>
              <a:ext uri="{C807C97D-BFC1-408E-A445-0C87EB9F89A2}">
                <ask:lineSketchStyleProps xmlns:ask="http://schemas.microsoft.com/office/drawing/2018/sketchyshapes" sd="981765707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مراجعة الفصل الثاني</a:t>
            </a:r>
          </a:p>
          <a:p>
            <a:pPr algn="ctr"/>
            <a:endParaRPr lang="ar-SA" sz="3200" b="1" dirty="0">
              <a:solidFill>
                <a:srgbClr val="FFC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ar-SA" sz="3200" b="1" dirty="0">
                <a:solidFill>
                  <a:srgbClr val="FF8F3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الأعداد الصحيحة</a:t>
            </a:r>
          </a:p>
          <a:p>
            <a:pPr algn="ctr"/>
            <a:endParaRPr lang="ar-SA" sz="3200" b="1" dirty="0">
              <a:solidFill>
                <a:srgbClr val="FFC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ar-SA" sz="3200" b="1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الصف الأول متوسط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2E84B0E9-59CB-4508-55FF-4841828A2B98}"/>
              </a:ext>
            </a:extLst>
          </p:cNvPr>
          <p:cNvSpPr/>
          <p:nvPr/>
        </p:nvSpPr>
        <p:spPr>
          <a:xfrm>
            <a:off x="3041761" y="1649719"/>
            <a:ext cx="5922335" cy="3815416"/>
          </a:xfrm>
          <a:custGeom>
            <a:avLst/>
            <a:gdLst>
              <a:gd name="connsiteX0" fmla="*/ 0 w 5922335"/>
              <a:gd name="connsiteY0" fmla="*/ 635915 h 3815416"/>
              <a:gd name="connsiteX1" fmla="*/ 635915 w 5922335"/>
              <a:gd name="connsiteY1" fmla="*/ 0 h 3815416"/>
              <a:gd name="connsiteX2" fmla="*/ 5286420 w 5922335"/>
              <a:gd name="connsiteY2" fmla="*/ 0 h 3815416"/>
              <a:gd name="connsiteX3" fmla="*/ 5922335 w 5922335"/>
              <a:gd name="connsiteY3" fmla="*/ 635915 h 3815416"/>
              <a:gd name="connsiteX4" fmla="*/ 5922335 w 5922335"/>
              <a:gd name="connsiteY4" fmla="*/ 3179501 h 3815416"/>
              <a:gd name="connsiteX5" fmla="*/ 5286420 w 5922335"/>
              <a:gd name="connsiteY5" fmla="*/ 3815416 h 3815416"/>
              <a:gd name="connsiteX6" fmla="*/ 635915 w 5922335"/>
              <a:gd name="connsiteY6" fmla="*/ 3815416 h 3815416"/>
              <a:gd name="connsiteX7" fmla="*/ 0 w 5922335"/>
              <a:gd name="connsiteY7" fmla="*/ 3179501 h 3815416"/>
              <a:gd name="connsiteX8" fmla="*/ 0 w 5922335"/>
              <a:gd name="connsiteY8" fmla="*/ 635915 h 3815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22335" h="3815416" extrusionOk="0">
                <a:moveTo>
                  <a:pt x="0" y="635915"/>
                </a:moveTo>
                <a:cubicBezTo>
                  <a:pt x="-23486" y="325913"/>
                  <a:pt x="279261" y="-2250"/>
                  <a:pt x="635915" y="0"/>
                </a:cubicBezTo>
                <a:cubicBezTo>
                  <a:pt x="2475622" y="-60713"/>
                  <a:pt x="4024755" y="61072"/>
                  <a:pt x="5286420" y="0"/>
                </a:cubicBezTo>
                <a:cubicBezTo>
                  <a:pt x="5589670" y="16028"/>
                  <a:pt x="5914175" y="294358"/>
                  <a:pt x="5922335" y="635915"/>
                </a:cubicBezTo>
                <a:cubicBezTo>
                  <a:pt x="5946787" y="1310432"/>
                  <a:pt x="5989998" y="2548733"/>
                  <a:pt x="5922335" y="3179501"/>
                </a:cubicBezTo>
                <a:cubicBezTo>
                  <a:pt x="5933178" y="3520401"/>
                  <a:pt x="5683692" y="3818456"/>
                  <a:pt x="5286420" y="3815416"/>
                </a:cubicBezTo>
                <a:cubicBezTo>
                  <a:pt x="4323806" y="3741645"/>
                  <a:pt x="2443135" y="3659533"/>
                  <a:pt x="635915" y="3815416"/>
                </a:cubicBezTo>
                <a:cubicBezTo>
                  <a:pt x="318041" y="3820250"/>
                  <a:pt x="-50922" y="3507468"/>
                  <a:pt x="0" y="3179501"/>
                </a:cubicBezTo>
                <a:cubicBezTo>
                  <a:pt x="152408" y="1933623"/>
                  <a:pt x="73868" y="1488822"/>
                  <a:pt x="0" y="635915"/>
                </a:cubicBezTo>
                <a:close/>
              </a:path>
            </a:pathLst>
          </a:custGeom>
          <a:noFill/>
          <a:ln w="76200">
            <a:solidFill>
              <a:srgbClr val="EAE2D6"/>
            </a:solidFill>
            <a:extLst>
              <a:ext uri="{C807C97D-BFC1-408E-A445-0C87EB9F89A2}">
                <ask:lineSketchStyleProps xmlns:ask="http://schemas.microsoft.com/office/drawing/2018/sketchyshapes" sd="981765707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3200" b="1" dirty="0">
              <a:solidFill>
                <a:srgbClr val="FFC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" name="صورة 18">
            <a:extLst>
              <a:ext uri="{FF2B5EF4-FFF2-40B4-BE49-F238E27FC236}">
                <a16:creationId xmlns:a16="http://schemas.microsoft.com/office/drawing/2014/main" id="{879538F8-6896-36A0-4B82-693C74C1F380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4587" y="5161608"/>
            <a:ext cx="1917078" cy="1642802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285BE410-B4A0-5141-6C72-3E768C4EEDA7}"/>
              </a:ext>
            </a:extLst>
          </p:cNvPr>
          <p:cNvPicPr>
            <a:picLocks noChangeAspect="1"/>
          </p:cNvPicPr>
          <p:nvPr/>
        </p:nvPicPr>
        <p:blipFill>
          <a:blip r:embed="rId2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3733"/>
            <a:ext cx="1042232" cy="1042232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BBA00602-2EC5-C879-15A7-4765134405F5}"/>
              </a:ext>
            </a:extLst>
          </p:cNvPr>
          <p:cNvSpPr/>
          <p:nvPr/>
        </p:nvSpPr>
        <p:spPr>
          <a:xfrm>
            <a:off x="8059479" y="5699051"/>
            <a:ext cx="1653363" cy="93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 animBg="1"/>
      <p:bldP spid="18" grpId="0" animBg="1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2592552" y="2384139"/>
            <a:ext cx="3327400" cy="4113633"/>
            <a:chOff x="0" y="0"/>
            <a:chExt cx="5063922" cy="647035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063922" cy="6470352"/>
            </a:xfrm>
            <a:custGeom>
              <a:avLst/>
              <a:gdLst/>
              <a:ahLst/>
              <a:cxnLst/>
              <a:rect l="l" t="t" r="r" b="b"/>
              <a:pathLst>
                <a:path w="5063922" h="6470352">
                  <a:moveTo>
                    <a:pt x="4759122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6165552"/>
                  </a:lnTo>
                  <a:cubicBezTo>
                    <a:pt x="0" y="6334462"/>
                    <a:pt x="135890" y="6470352"/>
                    <a:pt x="304800" y="6470352"/>
                  </a:cubicBezTo>
                  <a:lnTo>
                    <a:pt x="4759122" y="6470352"/>
                  </a:lnTo>
                  <a:cubicBezTo>
                    <a:pt x="4928032" y="6470352"/>
                    <a:pt x="5063922" y="6334462"/>
                    <a:pt x="5063922" y="6165552"/>
                  </a:cubicBezTo>
                  <a:lnTo>
                    <a:pt x="5063922" y="304800"/>
                  </a:lnTo>
                  <a:cubicBezTo>
                    <a:pt x="5063922" y="135890"/>
                    <a:pt x="4928032" y="0"/>
                    <a:pt x="4759122" y="0"/>
                  </a:cubicBezTo>
                  <a:close/>
                </a:path>
              </a:pathLst>
            </a:custGeom>
            <a:solidFill>
              <a:srgbClr val="EFB52A">
                <a:alpha val="80000"/>
              </a:srgbClr>
            </a:solidFill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6802832" y="2384140"/>
            <a:ext cx="3327400" cy="4113642"/>
            <a:chOff x="0" y="0"/>
            <a:chExt cx="5063922" cy="647035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063922" cy="6470352"/>
            </a:xfrm>
            <a:custGeom>
              <a:avLst/>
              <a:gdLst/>
              <a:ahLst/>
              <a:cxnLst/>
              <a:rect l="l" t="t" r="r" b="b"/>
              <a:pathLst>
                <a:path w="5063922" h="6470352">
                  <a:moveTo>
                    <a:pt x="4759122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6165552"/>
                  </a:lnTo>
                  <a:cubicBezTo>
                    <a:pt x="0" y="6334462"/>
                    <a:pt x="135890" y="6470352"/>
                    <a:pt x="304800" y="6470352"/>
                  </a:cubicBezTo>
                  <a:lnTo>
                    <a:pt x="4759122" y="6470352"/>
                  </a:lnTo>
                  <a:cubicBezTo>
                    <a:pt x="4928032" y="6470352"/>
                    <a:pt x="5063922" y="6334462"/>
                    <a:pt x="5063922" y="6165552"/>
                  </a:cubicBezTo>
                  <a:lnTo>
                    <a:pt x="5063922" y="304800"/>
                  </a:lnTo>
                  <a:cubicBezTo>
                    <a:pt x="5063922" y="135890"/>
                    <a:pt x="4928032" y="0"/>
                    <a:pt x="4759122" y="0"/>
                  </a:cubicBezTo>
                  <a:close/>
                </a:path>
              </a:pathLst>
            </a:custGeom>
            <a:solidFill>
              <a:srgbClr val="8F90D9">
                <a:alpha val="80000"/>
              </a:srgbClr>
            </a:solidFill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6" name="AutoShape 16"/>
          <p:cNvSpPr/>
          <p:nvPr/>
        </p:nvSpPr>
        <p:spPr>
          <a:xfrm>
            <a:off x="2592552" y="3214702"/>
            <a:ext cx="3327130" cy="0"/>
          </a:xfrm>
          <a:prstGeom prst="line">
            <a:avLst/>
          </a:prstGeom>
          <a:ln w="28575" cap="rnd">
            <a:solidFill>
              <a:srgbClr val="F8F5F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AutoShape 17"/>
          <p:cNvSpPr/>
          <p:nvPr/>
        </p:nvSpPr>
        <p:spPr>
          <a:xfrm>
            <a:off x="6802832" y="3194501"/>
            <a:ext cx="3327130" cy="0"/>
          </a:xfrm>
          <a:prstGeom prst="line">
            <a:avLst/>
          </a:prstGeom>
          <a:ln w="28575" cap="rnd">
            <a:solidFill>
              <a:srgbClr val="F8F5F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Freeform 18"/>
          <p:cNvSpPr/>
          <p:nvPr/>
        </p:nvSpPr>
        <p:spPr>
          <a:xfrm rot="1717947" flipH="1">
            <a:off x="10577418" y="1869944"/>
            <a:ext cx="1076028" cy="1028391"/>
          </a:xfrm>
          <a:custGeom>
            <a:avLst/>
            <a:gdLst/>
            <a:ahLst/>
            <a:cxnLst/>
            <a:rect l="l" t="t" r="r" b="b"/>
            <a:pathLst>
              <a:path w="2061147" h="1772587">
                <a:moveTo>
                  <a:pt x="2061148" y="0"/>
                </a:moveTo>
                <a:lnTo>
                  <a:pt x="0" y="0"/>
                </a:lnTo>
                <a:lnTo>
                  <a:pt x="0" y="1772587"/>
                </a:lnTo>
                <a:lnTo>
                  <a:pt x="2061148" y="1772587"/>
                </a:lnTo>
                <a:lnTo>
                  <a:pt x="206114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Freeform 19"/>
          <p:cNvSpPr/>
          <p:nvPr/>
        </p:nvSpPr>
        <p:spPr>
          <a:xfrm>
            <a:off x="129427" y="1494367"/>
            <a:ext cx="1193179" cy="1193179"/>
          </a:xfrm>
          <a:custGeom>
            <a:avLst/>
            <a:gdLst/>
            <a:ahLst/>
            <a:cxnLst/>
            <a:rect l="l" t="t" r="r" b="b"/>
            <a:pathLst>
              <a:path w="1789768" h="1789768">
                <a:moveTo>
                  <a:pt x="0" y="0"/>
                </a:moveTo>
                <a:lnTo>
                  <a:pt x="1789768" y="0"/>
                </a:lnTo>
                <a:lnTo>
                  <a:pt x="1789768" y="1789768"/>
                </a:lnTo>
                <a:lnTo>
                  <a:pt x="0" y="178976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Freeform 20"/>
          <p:cNvSpPr/>
          <p:nvPr/>
        </p:nvSpPr>
        <p:spPr>
          <a:xfrm>
            <a:off x="10943306" y="5711026"/>
            <a:ext cx="1088804" cy="1019332"/>
          </a:xfrm>
          <a:custGeom>
            <a:avLst/>
            <a:gdLst/>
            <a:ahLst/>
            <a:cxnLst/>
            <a:rect l="l" t="t" r="r" b="b"/>
            <a:pathLst>
              <a:path w="2486072" h="1740250">
                <a:moveTo>
                  <a:pt x="0" y="0"/>
                </a:moveTo>
                <a:lnTo>
                  <a:pt x="2486072" y="0"/>
                </a:lnTo>
                <a:lnTo>
                  <a:pt x="2486072" y="1740250"/>
                </a:lnTo>
                <a:lnTo>
                  <a:pt x="0" y="174025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Freeform 21"/>
          <p:cNvSpPr/>
          <p:nvPr/>
        </p:nvSpPr>
        <p:spPr>
          <a:xfrm flipV="1">
            <a:off x="8855766" y="-906714"/>
            <a:ext cx="2534992" cy="2433593"/>
          </a:xfrm>
          <a:custGeom>
            <a:avLst/>
            <a:gdLst/>
            <a:ahLst/>
            <a:cxnLst/>
            <a:rect l="l" t="t" r="r" b="b"/>
            <a:pathLst>
              <a:path w="3802488" h="3650389">
                <a:moveTo>
                  <a:pt x="0" y="3650389"/>
                </a:moveTo>
                <a:lnTo>
                  <a:pt x="3802488" y="3650389"/>
                </a:lnTo>
                <a:lnTo>
                  <a:pt x="3802488" y="0"/>
                </a:lnTo>
                <a:lnTo>
                  <a:pt x="0" y="0"/>
                </a:lnTo>
                <a:lnTo>
                  <a:pt x="0" y="3650389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Freeform 22"/>
          <p:cNvSpPr/>
          <p:nvPr/>
        </p:nvSpPr>
        <p:spPr>
          <a:xfrm>
            <a:off x="1284400" y="-450324"/>
            <a:ext cx="2210363" cy="1790393"/>
          </a:xfrm>
          <a:custGeom>
            <a:avLst/>
            <a:gdLst/>
            <a:ahLst/>
            <a:cxnLst/>
            <a:rect l="l" t="t" r="r" b="b"/>
            <a:pathLst>
              <a:path w="3315544" h="2685590">
                <a:moveTo>
                  <a:pt x="0" y="0"/>
                </a:moveTo>
                <a:lnTo>
                  <a:pt x="3315544" y="0"/>
                </a:lnTo>
                <a:lnTo>
                  <a:pt x="3315544" y="2685590"/>
                </a:lnTo>
                <a:lnTo>
                  <a:pt x="0" y="268559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23" name="صورة 22">
            <a:extLst>
              <a:ext uri="{FF2B5EF4-FFF2-40B4-BE49-F238E27FC236}">
                <a16:creationId xmlns:a16="http://schemas.microsoft.com/office/drawing/2014/main" id="{3C5F4224-1D72-020B-2AAD-0BA94E724FCB}"/>
              </a:ext>
            </a:extLst>
          </p:cNvPr>
          <p:cNvPicPr>
            <a:picLocks noChangeAspect="1"/>
          </p:cNvPicPr>
          <p:nvPr/>
        </p:nvPicPr>
        <p:blipFill>
          <a:blip r:embed="rId1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3" y="314426"/>
            <a:ext cx="1042232" cy="1042232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B917F2B8-5470-7D3C-7657-E426B65743B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4623" y="294845"/>
            <a:ext cx="1252710" cy="1073485"/>
          </a:xfrm>
          <a:prstGeom prst="rect">
            <a:avLst/>
          </a:prstGeom>
        </p:spPr>
      </p:pic>
      <p:sp>
        <p:nvSpPr>
          <p:cNvPr id="26" name="Freeform 6">
            <a:extLst>
              <a:ext uri="{FF2B5EF4-FFF2-40B4-BE49-F238E27FC236}">
                <a16:creationId xmlns:a16="http://schemas.microsoft.com/office/drawing/2014/main" id="{B6BC34AE-CF28-EB00-1380-D1FFB625288E}"/>
              </a:ext>
            </a:extLst>
          </p:cNvPr>
          <p:cNvSpPr/>
          <p:nvPr/>
        </p:nvSpPr>
        <p:spPr>
          <a:xfrm rot="5400000">
            <a:off x="5329949" y="-1240244"/>
            <a:ext cx="1217170" cy="3855281"/>
          </a:xfrm>
          <a:custGeom>
            <a:avLst/>
            <a:gdLst/>
            <a:ahLst/>
            <a:cxnLst/>
            <a:rect l="l" t="t" r="r" b="b"/>
            <a:pathLst>
              <a:path w="3054922" h="9472625">
                <a:moveTo>
                  <a:pt x="0" y="0"/>
                </a:moveTo>
                <a:lnTo>
                  <a:pt x="3054921" y="0"/>
                </a:lnTo>
                <a:lnTo>
                  <a:pt x="3054921" y="9472624"/>
                </a:lnTo>
                <a:lnTo>
                  <a:pt x="0" y="947262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Text Box 9">
            <a:extLst>
              <a:ext uri="{FF2B5EF4-FFF2-40B4-BE49-F238E27FC236}">
                <a16:creationId xmlns:a16="http://schemas.microsoft.com/office/drawing/2014/main" id="{826EFD19-C882-AF08-8BC1-5F7363A999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2564" y="293358"/>
            <a:ext cx="3528082" cy="584775"/>
          </a:xfrm>
          <a:custGeom>
            <a:avLst/>
            <a:gdLst>
              <a:gd name="connsiteX0" fmla="*/ 0 w 3528082"/>
              <a:gd name="connsiteY0" fmla="*/ 0 h 584775"/>
              <a:gd name="connsiteX1" fmla="*/ 3528082 w 3528082"/>
              <a:gd name="connsiteY1" fmla="*/ 0 h 584775"/>
              <a:gd name="connsiteX2" fmla="*/ 3528082 w 3528082"/>
              <a:gd name="connsiteY2" fmla="*/ 584775 h 584775"/>
              <a:gd name="connsiteX3" fmla="*/ 0 w 3528082"/>
              <a:gd name="connsiteY3" fmla="*/ 584775 h 584775"/>
              <a:gd name="connsiteX4" fmla="*/ 0 w 3528082"/>
              <a:gd name="connsiteY4" fmla="*/ 0 h 58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8082" h="584775" extrusionOk="0">
                <a:moveTo>
                  <a:pt x="0" y="0"/>
                </a:moveTo>
                <a:cubicBezTo>
                  <a:pt x="678117" y="-101487"/>
                  <a:pt x="2716994" y="-162162"/>
                  <a:pt x="3528082" y="0"/>
                </a:cubicBezTo>
                <a:cubicBezTo>
                  <a:pt x="3561585" y="236829"/>
                  <a:pt x="3544645" y="342660"/>
                  <a:pt x="3528082" y="584775"/>
                </a:cubicBezTo>
                <a:cubicBezTo>
                  <a:pt x="3167333" y="634840"/>
                  <a:pt x="1599553" y="426326"/>
                  <a:pt x="0" y="584775"/>
                </a:cubicBezTo>
                <a:cubicBezTo>
                  <a:pt x="-913" y="335395"/>
                  <a:pt x="28512" y="196326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قسمة الأعداد الصحيحة</a:t>
            </a:r>
            <a:endParaRPr kumimoji="0" lang="en-US" altLang="ar-SA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Text Box 9">
            <a:extLst>
              <a:ext uri="{FF2B5EF4-FFF2-40B4-BE49-F238E27FC236}">
                <a16:creationId xmlns:a16="http://schemas.microsoft.com/office/drawing/2014/main" id="{B7B4AC8A-04FB-43E2-DDEE-733F506D3E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0893" y="1559890"/>
            <a:ext cx="4000547" cy="461665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2921853"/>
                      <a:gd name="connsiteY0" fmla="*/ 0 h 830997"/>
                      <a:gd name="connsiteX1" fmla="*/ 2921853 w 2921853"/>
                      <a:gd name="connsiteY1" fmla="*/ 0 h 830997"/>
                      <a:gd name="connsiteX2" fmla="*/ 2921853 w 2921853"/>
                      <a:gd name="connsiteY2" fmla="*/ 830997 h 830997"/>
                      <a:gd name="connsiteX3" fmla="*/ 0 w 2921853"/>
                      <a:gd name="connsiteY3" fmla="*/ 830997 h 830997"/>
                      <a:gd name="connsiteX4" fmla="*/ 0 w 2921853"/>
                      <a:gd name="connsiteY4" fmla="*/ 0 h 8309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21853" h="830997" extrusionOk="0">
                        <a:moveTo>
                          <a:pt x="0" y="0"/>
                        </a:moveTo>
                        <a:cubicBezTo>
                          <a:pt x="1343872" y="-101487"/>
                          <a:pt x="2096675" y="-162162"/>
                          <a:pt x="2921853" y="0"/>
                        </a:cubicBezTo>
                        <a:cubicBezTo>
                          <a:pt x="2987419" y="286347"/>
                          <a:pt x="2971750" y="663043"/>
                          <a:pt x="2921853" y="830997"/>
                        </a:cubicBezTo>
                        <a:cubicBezTo>
                          <a:pt x="2055653" y="881062"/>
                          <a:pt x="1015438" y="672548"/>
                          <a:pt x="0" y="830997"/>
                        </a:cubicBezTo>
                        <a:cubicBezTo>
                          <a:pt x="-30818" y="581332"/>
                          <a:pt x="-37085" y="35628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أوجد ناتج كل مما يأتي</a:t>
            </a:r>
            <a:endParaRPr kumimoji="0" lang="en-US" altLang="ar-SA" sz="2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AutoShape 16">
            <a:extLst>
              <a:ext uri="{FF2B5EF4-FFF2-40B4-BE49-F238E27FC236}">
                <a16:creationId xmlns:a16="http://schemas.microsoft.com/office/drawing/2014/main" id="{8EA78113-2DB5-8CCB-2CE6-EA44CC1383C5}"/>
              </a:ext>
            </a:extLst>
          </p:cNvPr>
          <p:cNvSpPr/>
          <p:nvPr/>
        </p:nvSpPr>
        <p:spPr>
          <a:xfrm>
            <a:off x="2592552" y="3214702"/>
            <a:ext cx="3327130" cy="0"/>
          </a:xfrm>
          <a:prstGeom prst="line">
            <a:avLst/>
          </a:prstGeom>
          <a:ln w="28575" cap="rnd">
            <a:solidFill>
              <a:srgbClr val="F8F5F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AutoShape 17">
            <a:extLst>
              <a:ext uri="{FF2B5EF4-FFF2-40B4-BE49-F238E27FC236}">
                <a16:creationId xmlns:a16="http://schemas.microsoft.com/office/drawing/2014/main" id="{937FB6E6-3641-F99D-FF2C-72D5898F9BD1}"/>
              </a:ext>
            </a:extLst>
          </p:cNvPr>
          <p:cNvSpPr/>
          <p:nvPr/>
        </p:nvSpPr>
        <p:spPr>
          <a:xfrm>
            <a:off x="6802832" y="3194501"/>
            <a:ext cx="3327130" cy="0"/>
          </a:xfrm>
          <a:prstGeom prst="line">
            <a:avLst/>
          </a:prstGeom>
          <a:ln w="28575" cap="rnd">
            <a:solidFill>
              <a:srgbClr val="F8F5F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id="{2BF0D4E1-DB79-1CE0-D71D-E9B00A86BA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4983" y="2603669"/>
            <a:ext cx="2127671" cy="40011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6698174"/>
                      <a:gd name="connsiteY0" fmla="*/ 0 h 523220"/>
                      <a:gd name="connsiteX1" fmla="*/ 6698174 w 6698174"/>
                      <a:gd name="connsiteY1" fmla="*/ 0 h 523220"/>
                      <a:gd name="connsiteX2" fmla="*/ 6698174 w 6698174"/>
                      <a:gd name="connsiteY2" fmla="*/ 523220 h 523220"/>
                      <a:gd name="connsiteX3" fmla="*/ 0 w 6698174"/>
                      <a:gd name="connsiteY3" fmla="*/ 523220 h 523220"/>
                      <a:gd name="connsiteX4" fmla="*/ 0 w 6698174"/>
                      <a:gd name="connsiteY4" fmla="*/ 0 h 5232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698174" h="523220" extrusionOk="0">
                        <a:moveTo>
                          <a:pt x="0" y="0"/>
                        </a:moveTo>
                        <a:cubicBezTo>
                          <a:pt x="2763572" y="-101487"/>
                          <a:pt x="3829805" y="-162162"/>
                          <a:pt x="6698174" y="0"/>
                        </a:cubicBezTo>
                        <a:cubicBezTo>
                          <a:pt x="6678202" y="166940"/>
                          <a:pt x="6714779" y="284916"/>
                          <a:pt x="6698174" y="523220"/>
                        </a:cubicBezTo>
                        <a:cubicBezTo>
                          <a:pt x="3858766" y="573285"/>
                          <a:pt x="2765178" y="364771"/>
                          <a:pt x="0" y="523220"/>
                        </a:cubicBezTo>
                        <a:cubicBezTo>
                          <a:pt x="3654" y="393052"/>
                          <a:pt x="20918" y="8008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الإشارات المتشابهة</a:t>
            </a:r>
            <a:endParaRPr kumimoji="0" lang="en-US" altLang="ar-SA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 Box 9">
            <a:extLst>
              <a:ext uri="{FF2B5EF4-FFF2-40B4-BE49-F238E27FC236}">
                <a16:creationId xmlns:a16="http://schemas.microsoft.com/office/drawing/2014/main" id="{5687062C-D3F5-13DA-B9AF-B11CB8AB61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1777" y="2562041"/>
            <a:ext cx="2127671" cy="40011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6698174"/>
                      <a:gd name="connsiteY0" fmla="*/ 0 h 523220"/>
                      <a:gd name="connsiteX1" fmla="*/ 6698174 w 6698174"/>
                      <a:gd name="connsiteY1" fmla="*/ 0 h 523220"/>
                      <a:gd name="connsiteX2" fmla="*/ 6698174 w 6698174"/>
                      <a:gd name="connsiteY2" fmla="*/ 523220 h 523220"/>
                      <a:gd name="connsiteX3" fmla="*/ 0 w 6698174"/>
                      <a:gd name="connsiteY3" fmla="*/ 523220 h 523220"/>
                      <a:gd name="connsiteX4" fmla="*/ 0 w 6698174"/>
                      <a:gd name="connsiteY4" fmla="*/ 0 h 5232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698174" h="523220" extrusionOk="0">
                        <a:moveTo>
                          <a:pt x="0" y="0"/>
                        </a:moveTo>
                        <a:cubicBezTo>
                          <a:pt x="2763572" y="-101487"/>
                          <a:pt x="3829805" y="-162162"/>
                          <a:pt x="6698174" y="0"/>
                        </a:cubicBezTo>
                        <a:cubicBezTo>
                          <a:pt x="6678202" y="166940"/>
                          <a:pt x="6714779" y="284916"/>
                          <a:pt x="6698174" y="523220"/>
                        </a:cubicBezTo>
                        <a:cubicBezTo>
                          <a:pt x="3858766" y="573285"/>
                          <a:pt x="2765178" y="364771"/>
                          <a:pt x="0" y="523220"/>
                        </a:cubicBezTo>
                        <a:cubicBezTo>
                          <a:pt x="3654" y="393052"/>
                          <a:pt x="20918" y="8008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الإشارات المختلفة</a:t>
            </a:r>
            <a:endParaRPr kumimoji="0" lang="en-US" altLang="ar-SA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39416A0B-6984-0479-3985-2249463DB813}"/>
              </a:ext>
            </a:extLst>
          </p:cNvPr>
          <p:cNvGrpSpPr/>
          <p:nvPr/>
        </p:nvGrpSpPr>
        <p:grpSpPr>
          <a:xfrm>
            <a:off x="10290401" y="3194500"/>
            <a:ext cx="1827744" cy="1923065"/>
            <a:chOff x="532175" y="2179229"/>
            <a:chExt cx="1827744" cy="1620733"/>
          </a:xfrm>
        </p:grpSpPr>
        <p:sp>
          <p:nvSpPr>
            <p:cNvPr id="11" name="شكل بيضاوي 10">
              <a:extLst>
                <a:ext uri="{FF2B5EF4-FFF2-40B4-BE49-F238E27FC236}">
                  <a16:creationId xmlns:a16="http://schemas.microsoft.com/office/drawing/2014/main" id="{842FC1AC-8F15-4F44-C501-C05C72674D42}"/>
                </a:ext>
              </a:extLst>
            </p:cNvPr>
            <p:cNvSpPr/>
            <p:nvPr/>
          </p:nvSpPr>
          <p:spPr>
            <a:xfrm>
              <a:off x="532175" y="2179229"/>
              <a:ext cx="1827744" cy="1620733"/>
            </a:xfrm>
            <a:prstGeom prst="ellipse">
              <a:avLst/>
            </a:prstGeom>
            <a:noFill/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" name="مستطيل 11">
              <a:extLst>
                <a:ext uri="{FF2B5EF4-FFF2-40B4-BE49-F238E27FC236}">
                  <a16:creationId xmlns:a16="http://schemas.microsoft.com/office/drawing/2014/main" id="{AC78BAFB-5F87-597F-4083-7580FCD9C736}"/>
                </a:ext>
              </a:extLst>
            </p:cNvPr>
            <p:cNvSpPr/>
            <p:nvPr/>
          </p:nvSpPr>
          <p:spPr>
            <a:xfrm>
              <a:off x="1670012" y="2767156"/>
              <a:ext cx="419312" cy="96927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" name="مستطيل 12">
              <a:extLst>
                <a:ext uri="{FF2B5EF4-FFF2-40B4-BE49-F238E27FC236}">
                  <a16:creationId xmlns:a16="http://schemas.microsoft.com/office/drawing/2014/main" id="{BEB49742-DE6D-B746-2338-F7C61DA522BB}"/>
                </a:ext>
              </a:extLst>
            </p:cNvPr>
            <p:cNvSpPr/>
            <p:nvPr/>
          </p:nvSpPr>
          <p:spPr>
            <a:xfrm>
              <a:off x="780411" y="2756078"/>
              <a:ext cx="419312" cy="96927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متقاطع 13">
              <a:extLst>
                <a:ext uri="{FF2B5EF4-FFF2-40B4-BE49-F238E27FC236}">
                  <a16:creationId xmlns:a16="http://schemas.microsoft.com/office/drawing/2014/main" id="{74820C1B-0FFD-5201-3A01-79E2B6D9978C}"/>
                </a:ext>
              </a:extLst>
            </p:cNvPr>
            <p:cNvSpPr/>
            <p:nvPr/>
          </p:nvSpPr>
          <p:spPr>
            <a:xfrm>
              <a:off x="1137569" y="3193230"/>
              <a:ext cx="532443" cy="486320"/>
            </a:xfrm>
            <a:prstGeom prst="plus">
              <a:avLst>
                <a:gd name="adj" fmla="val 42897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E36E4E99-4994-D868-7211-539B27119E31}"/>
              </a:ext>
            </a:extLst>
          </p:cNvPr>
          <p:cNvSpPr/>
          <p:nvPr/>
        </p:nvSpPr>
        <p:spPr>
          <a:xfrm rot="17964122">
            <a:off x="10634965" y="3971927"/>
            <a:ext cx="1505989" cy="678433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4" name="مجموعة 23">
            <a:extLst>
              <a:ext uri="{FF2B5EF4-FFF2-40B4-BE49-F238E27FC236}">
                <a16:creationId xmlns:a16="http://schemas.microsoft.com/office/drawing/2014/main" id="{432A04EF-8A0E-6874-80AB-D29A065ED3CD}"/>
              </a:ext>
            </a:extLst>
          </p:cNvPr>
          <p:cNvGrpSpPr/>
          <p:nvPr/>
        </p:nvGrpSpPr>
        <p:grpSpPr>
          <a:xfrm>
            <a:off x="453358" y="3003779"/>
            <a:ext cx="1979025" cy="1929370"/>
            <a:chOff x="532175" y="2179229"/>
            <a:chExt cx="1827744" cy="1620733"/>
          </a:xfrm>
        </p:grpSpPr>
        <p:sp>
          <p:nvSpPr>
            <p:cNvPr id="28" name="شكل بيضاوي 27">
              <a:extLst>
                <a:ext uri="{FF2B5EF4-FFF2-40B4-BE49-F238E27FC236}">
                  <a16:creationId xmlns:a16="http://schemas.microsoft.com/office/drawing/2014/main" id="{5F37D3DB-577B-F83C-2826-AF3F1F302F9A}"/>
                </a:ext>
              </a:extLst>
            </p:cNvPr>
            <p:cNvSpPr/>
            <p:nvPr/>
          </p:nvSpPr>
          <p:spPr>
            <a:xfrm>
              <a:off x="532175" y="2179229"/>
              <a:ext cx="1827744" cy="1620733"/>
            </a:xfrm>
            <a:prstGeom prst="ellipse">
              <a:avLst/>
            </a:prstGeom>
            <a:noFill/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" name="مستطيل 28">
              <a:extLst>
                <a:ext uri="{FF2B5EF4-FFF2-40B4-BE49-F238E27FC236}">
                  <a16:creationId xmlns:a16="http://schemas.microsoft.com/office/drawing/2014/main" id="{60EC3CA7-8D01-72C8-7C4A-AA753F5C01C3}"/>
                </a:ext>
              </a:extLst>
            </p:cNvPr>
            <p:cNvSpPr/>
            <p:nvPr/>
          </p:nvSpPr>
          <p:spPr>
            <a:xfrm>
              <a:off x="1670012" y="2767156"/>
              <a:ext cx="419312" cy="96927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" name="مستطيل 29">
              <a:extLst>
                <a:ext uri="{FF2B5EF4-FFF2-40B4-BE49-F238E27FC236}">
                  <a16:creationId xmlns:a16="http://schemas.microsoft.com/office/drawing/2014/main" id="{A6364785-C366-410B-7D60-5B5BF80B0065}"/>
                </a:ext>
              </a:extLst>
            </p:cNvPr>
            <p:cNvSpPr/>
            <p:nvPr/>
          </p:nvSpPr>
          <p:spPr>
            <a:xfrm>
              <a:off x="780411" y="2756078"/>
              <a:ext cx="419312" cy="96927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" name="متقاطع 30">
              <a:extLst>
                <a:ext uri="{FF2B5EF4-FFF2-40B4-BE49-F238E27FC236}">
                  <a16:creationId xmlns:a16="http://schemas.microsoft.com/office/drawing/2014/main" id="{9F0AD636-B43B-FD54-E387-3E1A8677279B}"/>
                </a:ext>
              </a:extLst>
            </p:cNvPr>
            <p:cNvSpPr/>
            <p:nvPr/>
          </p:nvSpPr>
          <p:spPr>
            <a:xfrm>
              <a:off x="1137569" y="3193230"/>
              <a:ext cx="532443" cy="486320"/>
            </a:xfrm>
            <a:prstGeom prst="plus">
              <a:avLst>
                <a:gd name="adj" fmla="val 42897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2" name="مستطيل: زوايا مستديرة 31">
            <a:extLst>
              <a:ext uri="{FF2B5EF4-FFF2-40B4-BE49-F238E27FC236}">
                <a16:creationId xmlns:a16="http://schemas.microsoft.com/office/drawing/2014/main" id="{2F6825D5-EA00-42D8-5188-DD509157A208}"/>
              </a:ext>
            </a:extLst>
          </p:cNvPr>
          <p:cNvSpPr/>
          <p:nvPr/>
        </p:nvSpPr>
        <p:spPr>
          <a:xfrm>
            <a:off x="644935" y="3488606"/>
            <a:ext cx="1595870" cy="578929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Text Box 9">
            <a:extLst>
              <a:ext uri="{FF2B5EF4-FFF2-40B4-BE49-F238E27FC236}">
                <a16:creationId xmlns:a16="http://schemas.microsoft.com/office/drawing/2014/main" id="{CAE045DC-2389-84DD-EE3C-C34BE799E9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9496" y="3517337"/>
            <a:ext cx="2524865" cy="523220"/>
          </a:xfrm>
          <a:prstGeom prst="rect">
            <a:avLst/>
          </a:pr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6698174"/>
                      <a:gd name="connsiteY0" fmla="*/ 0 h 523220"/>
                      <a:gd name="connsiteX1" fmla="*/ 6698174 w 6698174"/>
                      <a:gd name="connsiteY1" fmla="*/ 0 h 523220"/>
                      <a:gd name="connsiteX2" fmla="*/ 6698174 w 6698174"/>
                      <a:gd name="connsiteY2" fmla="*/ 523220 h 523220"/>
                      <a:gd name="connsiteX3" fmla="*/ 0 w 6698174"/>
                      <a:gd name="connsiteY3" fmla="*/ 523220 h 523220"/>
                      <a:gd name="connsiteX4" fmla="*/ 0 w 6698174"/>
                      <a:gd name="connsiteY4" fmla="*/ 0 h 5232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698174" h="523220" extrusionOk="0">
                        <a:moveTo>
                          <a:pt x="0" y="0"/>
                        </a:moveTo>
                        <a:cubicBezTo>
                          <a:pt x="2763572" y="-101487"/>
                          <a:pt x="3829805" y="-162162"/>
                          <a:pt x="6698174" y="0"/>
                        </a:cubicBezTo>
                        <a:cubicBezTo>
                          <a:pt x="6678202" y="166940"/>
                          <a:pt x="6714779" y="284916"/>
                          <a:pt x="6698174" y="523220"/>
                        </a:cubicBezTo>
                        <a:cubicBezTo>
                          <a:pt x="3858766" y="573285"/>
                          <a:pt x="2765178" y="364771"/>
                          <a:pt x="0" y="523220"/>
                        </a:cubicBezTo>
                        <a:cubicBezTo>
                          <a:pt x="3654" y="393052"/>
                          <a:pt x="20918" y="8008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 ÷ ( -3) = </a:t>
            </a:r>
            <a:endParaRPr kumimoji="0" lang="en-US" altLang="ar-SA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Text Box 9">
            <a:extLst>
              <a:ext uri="{FF2B5EF4-FFF2-40B4-BE49-F238E27FC236}">
                <a16:creationId xmlns:a16="http://schemas.microsoft.com/office/drawing/2014/main" id="{D83D97AD-D00D-990E-52BF-C1574302F3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4770" y="4550070"/>
            <a:ext cx="2682043" cy="523220"/>
          </a:xfrm>
          <a:prstGeom prst="rect">
            <a:avLst/>
          </a:pr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6698174"/>
                      <a:gd name="connsiteY0" fmla="*/ 0 h 523220"/>
                      <a:gd name="connsiteX1" fmla="*/ 6698174 w 6698174"/>
                      <a:gd name="connsiteY1" fmla="*/ 0 h 523220"/>
                      <a:gd name="connsiteX2" fmla="*/ 6698174 w 6698174"/>
                      <a:gd name="connsiteY2" fmla="*/ 523220 h 523220"/>
                      <a:gd name="connsiteX3" fmla="*/ 0 w 6698174"/>
                      <a:gd name="connsiteY3" fmla="*/ 523220 h 523220"/>
                      <a:gd name="connsiteX4" fmla="*/ 0 w 6698174"/>
                      <a:gd name="connsiteY4" fmla="*/ 0 h 5232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698174" h="523220" extrusionOk="0">
                        <a:moveTo>
                          <a:pt x="0" y="0"/>
                        </a:moveTo>
                        <a:cubicBezTo>
                          <a:pt x="2763572" y="-101487"/>
                          <a:pt x="3829805" y="-162162"/>
                          <a:pt x="6698174" y="0"/>
                        </a:cubicBezTo>
                        <a:cubicBezTo>
                          <a:pt x="6678202" y="166940"/>
                          <a:pt x="6714779" y="284916"/>
                          <a:pt x="6698174" y="523220"/>
                        </a:cubicBezTo>
                        <a:cubicBezTo>
                          <a:pt x="3858766" y="573285"/>
                          <a:pt x="2765178" y="364771"/>
                          <a:pt x="0" y="523220"/>
                        </a:cubicBezTo>
                        <a:cubicBezTo>
                          <a:pt x="3654" y="393052"/>
                          <a:pt x="20918" y="8008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- 16  ÷  2  =  </a:t>
            </a:r>
            <a:endParaRPr kumimoji="0" lang="en-US" altLang="ar-SA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Text Box 9">
            <a:extLst>
              <a:ext uri="{FF2B5EF4-FFF2-40B4-BE49-F238E27FC236}">
                <a16:creationId xmlns:a16="http://schemas.microsoft.com/office/drawing/2014/main" id="{3F6D133E-AEF8-39F0-A3AD-4436C959D3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1314" y="5629617"/>
            <a:ext cx="2682043" cy="523220"/>
          </a:xfrm>
          <a:prstGeom prst="rect">
            <a:avLst/>
          </a:pr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6698174"/>
                      <a:gd name="connsiteY0" fmla="*/ 0 h 523220"/>
                      <a:gd name="connsiteX1" fmla="*/ 6698174 w 6698174"/>
                      <a:gd name="connsiteY1" fmla="*/ 0 h 523220"/>
                      <a:gd name="connsiteX2" fmla="*/ 6698174 w 6698174"/>
                      <a:gd name="connsiteY2" fmla="*/ 523220 h 523220"/>
                      <a:gd name="connsiteX3" fmla="*/ 0 w 6698174"/>
                      <a:gd name="connsiteY3" fmla="*/ 523220 h 523220"/>
                      <a:gd name="connsiteX4" fmla="*/ 0 w 6698174"/>
                      <a:gd name="connsiteY4" fmla="*/ 0 h 5232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698174" h="523220" extrusionOk="0">
                        <a:moveTo>
                          <a:pt x="0" y="0"/>
                        </a:moveTo>
                        <a:cubicBezTo>
                          <a:pt x="2763572" y="-101487"/>
                          <a:pt x="3829805" y="-162162"/>
                          <a:pt x="6698174" y="0"/>
                        </a:cubicBezTo>
                        <a:cubicBezTo>
                          <a:pt x="6678202" y="166940"/>
                          <a:pt x="6714779" y="284916"/>
                          <a:pt x="6698174" y="523220"/>
                        </a:cubicBezTo>
                        <a:cubicBezTo>
                          <a:pt x="3858766" y="573285"/>
                          <a:pt x="2765178" y="364771"/>
                          <a:pt x="0" y="523220"/>
                        </a:cubicBezTo>
                        <a:cubicBezTo>
                          <a:pt x="3654" y="393052"/>
                          <a:pt x="20918" y="8008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80  ÷  ( -10 ) = </a:t>
            </a:r>
            <a:endParaRPr kumimoji="0" lang="en-US" altLang="ar-SA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Text Box 9">
            <a:extLst>
              <a:ext uri="{FF2B5EF4-FFF2-40B4-BE49-F238E27FC236}">
                <a16:creationId xmlns:a16="http://schemas.microsoft.com/office/drawing/2014/main" id="{7C6A5C39-2B96-DF87-97F2-C2789A723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2821" y="3425626"/>
            <a:ext cx="2483707" cy="523220"/>
          </a:xfrm>
          <a:prstGeom prst="rect">
            <a:avLst/>
          </a:pr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6698174"/>
                      <a:gd name="connsiteY0" fmla="*/ 0 h 523220"/>
                      <a:gd name="connsiteX1" fmla="*/ 6698174 w 6698174"/>
                      <a:gd name="connsiteY1" fmla="*/ 0 h 523220"/>
                      <a:gd name="connsiteX2" fmla="*/ 6698174 w 6698174"/>
                      <a:gd name="connsiteY2" fmla="*/ 523220 h 523220"/>
                      <a:gd name="connsiteX3" fmla="*/ 0 w 6698174"/>
                      <a:gd name="connsiteY3" fmla="*/ 523220 h 523220"/>
                      <a:gd name="connsiteX4" fmla="*/ 0 w 6698174"/>
                      <a:gd name="connsiteY4" fmla="*/ 0 h 5232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698174" h="523220" extrusionOk="0">
                        <a:moveTo>
                          <a:pt x="0" y="0"/>
                        </a:moveTo>
                        <a:cubicBezTo>
                          <a:pt x="2763572" y="-101487"/>
                          <a:pt x="3829805" y="-162162"/>
                          <a:pt x="6698174" y="0"/>
                        </a:cubicBezTo>
                        <a:cubicBezTo>
                          <a:pt x="6678202" y="166940"/>
                          <a:pt x="6714779" y="284916"/>
                          <a:pt x="6698174" y="523220"/>
                        </a:cubicBezTo>
                        <a:cubicBezTo>
                          <a:pt x="3858766" y="573285"/>
                          <a:pt x="2765178" y="364771"/>
                          <a:pt x="0" y="523220"/>
                        </a:cubicBezTo>
                        <a:cubicBezTo>
                          <a:pt x="3654" y="393052"/>
                          <a:pt x="20918" y="8008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-14  ÷  ( -7 ) = </a:t>
            </a:r>
            <a:endParaRPr kumimoji="0" lang="en-US" altLang="ar-SA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Text Box 9">
            <a:extLst>
              <a:ext uri="{FF2B5EF4-FFF2-40B4-BE49-F238E27FC236}">
                <a16:creationId xmlns:a16="http://schemas.microsoft.com/office/drawing/2014/main" id="{904653A1-C0B2-8CB5-DD31-2B205D1B8C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9824" y="4594345"/>
            <a:ext cx="2669699" cy="523220"/>
          </a:xfrm>
          <a:prstGeom prst="rect">
            <a:avLst/>
          </a:pr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6698174"/>
                      <a:gd name="connsiteY0" fmla="*/ 0 h 523220"/>
                      <a:gd name="connsiteX1" fmla="*/ 6698174 w 6698174"/>
                      <a:gd name="connsiteY1" fmla="*/ 0 h 523220"/>
                      <a:gd name="connsiteX2" fmla="*/ 6698174 w 6698174"/>
                      <a:gd name="connsiteY2" fmla="*/ 523220 h 523220"/>
                      <a:gd name="connsiteX3" fmla="*/ 0 w 6698174"/>
                      <a:gd name="connsiteY3" fmla="*/ 523220 h 523220"/>
                      <a:gd name="connsiteX4" fmla="*/ 0 w 6698174"/>
                      <a:gd name="connsiteY4" fmla="*/ 0 h 5232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698174" h="523220" extrusionOk="0">
                        <a:moveTo>
                          <a:pt x="0" y="0"/>
                        </a:moveTo>
                        <a:cubicBezTo>
                          <a:pt x="2763572" y="-101487"/>
                          <a:pt x="3829805" y="-162162"/>
                          <a:pt x="6698174" y="0"/>
                        </a:cubicBezTo>
                        <a:cubicBezTo>
                          <a:pt x="6678202" y="166940"/>
                          <a:pt x="6714779" y="284916"/>
                          <a:pt x="6698174" y="523220"/>
                        </a:cubicBezTo>
                        <a:cubicBezTo>
                          <a:pt x="3858766" y="573285"/>
                          <a:pt x="2765178" y="364771"/>
                          <a:pt x="0" y="523220"/>
                        </a:cubicBezTo>
                        <a:cubicBezTo>
                          <a:pt x="3654" y="393052"/>
                          <a:pt x="20918" y="8008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- 9  ÷  ( -3 ) </a:t>
            </a:r>
            <a:r>
              <a:rPr kumimoji="0" lang="ar-SA" altLang="ar-SA" sz="28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ar-SA" altLang="ar-SA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  </a:t>
            </a:r>
            <a:endParaRPr kumimoji="0" lang="en-US" altLang="ar-SA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Text Box 132">
            <a:extLst>
              <a:ext uri="{FF2B5EF4-FFF2-40B4-BE49-F238E27FC236}">
                <a16:creationId xmlns:a16="http://schemas.microsoft.com/office/drawing/2014/main" id="{1711C38A-829E-9386-A717-FC58088615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9648" y="5610721"/>
            <a:ext cx="2037780" cy="693501"/>
          </a:xfrm>
          <a:custGeom>
            <a:avLst/>
            <a:gdLst>
              <a:gd name="connsiteX0" fmla="*/ 0 w 2037780"/>
              <a:gd name="connsiteY0" fmla="*/ 0 h 693501"/>
              <a:gd name="connsiteX1" fmla="*/ 658882 w 2037780"/>
              <a:gd name="connsiteY1" fmla="*/ 0 h 693501"/>
              <a:gd name="connsiteX2" fmla="*/ 1378898 w 2037780"/>
              <a:gd name="connsiteY2" fmla="*/ 0 h 693501"/>
              <a:gd name="connsiteX3" fmla="*/ 2037780 w 2037780"/>
              <a:gd name="connsiteY3" fmla="*/ 0 h 693501"/>
              <a:gd name="connsiteX4" fmla="*/ 2037780 w 2037780"/>
              <a:gd name="connsiteY4" fmla="*/ 693501 h 693501"/>
              <a:gd name="connsiteX5" fmla="*/ 1317764 w 2037780"/>
              <a:gd name="connsiteY5" fmla="*/ 693501 h 693501"/>
              <a:gd name="connsiteX6" fmla="*/ 638504 w 2037780"/>
              <a:gd name="connsiteY6" fmla="*/ 693501 h 693501"/>
              <a:gd name="connsiteX7" fmla="*/ 0 w 2037780"/>
              <a:gd name="connsiteY7" fmla="*/ 693501 h 693501"/>
              <a:gd name="connsiteX8" fmla="*/ 0 w 2037780"/>
              <a:gd name="connsiteY8" fmla="*/ 0 h 693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37780" h="693501" extrusionOk="0">
                <a:moveTo>
                  <a:pt x="0" y="0"/>
                </a:moveTo>
                <a:cubicBezTo>
                  <a:pt x="260032" y="-10473"/>
                  <a:pt x="354534" y="24413"/>
                  <a:pt x="658882" y="0"/>
                </a:cubicBezTo>
                <a:cubicBezTo>
                  <a:pt x="963230" y="-24413"/>
                  <a:pt x="1048782" y="15362"/>
                  <a:pt x="1378898" y="0"/>
                </a:cubicBezTo>
                <a:cubicBezTo>
                  <a:pt x="1709014" y="-15362"/>
                  <a:pt x="1852835" y="7952"/>
                  <a:pt x="2037780" y="0"/>
                </a:cubicBezTo>
                <a:cubicBezTo>
                  <a:pt x="2037194" y="153677"/>
                  <a:pt x="2022071" y="377157"/>
                  <a:pt x="2037780" y="693501"/>
                </a:cubicBezTo>
                <a:cubicBezTo>
                  <a:pt x="1821308" y="693537"/>
                  <a:pt x="1615150" y="710444"/>
                  <a:pt x="1317764" y="693501"/>
                </a:cubicBezTo>
                <a:cubicBezTo>
                  <a:pt x="1020378" y="676558"/>
                  <a:pt x="808522" y="665837"/>
                  <a:pt x="638504" y="693501"/>
                </a:cubicBezTo>
                <a:cubicBezTo>
                  <a:pt x="468486" y="721165"/>
                  <a:pt x="246264" y="722214"/>
                  <a:pt x="0" y="693501"/>
                </a:cubicBezTo>
                <a:cubicBezTo>
                  <a:pt x="-4917" y="462468"/>
                  <a:pt x="10393" y="204937"/>
                  <a:pt x="0" y="0"/>
                </a:cubicBezTo>
                <a:close/>
              </a:path>
            </a:pathLst>
          </a:custGeom>
          <a:noFill/>
          <a:ln w="28575">
            <a:noFill/>
            <a:miter lim="800000"/>
            <a:headEnd/>
            <a:tailEnd/>
            <a:extLst>
              <a:ext uri="{C807C97D-BFC1-408E-A445-0C87EB9F89A2}">
                <ask:lineSketchStyleProps xmlns:ask="http://schemas.microsoft.com/office/drawing/2018/sketchyshapes" sd="87496675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55</a:t>
            </a:r>
            <a:r>
              <a:rPr kumimoji="0" lang="ar-SA" sz="2800" b="1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÷ 5 =</a:t>
            </a:r>
            <a:r>
              <a:rPr kumimoji="0" lang="ar-SA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endParaRPr kumimoji="0" lang="hi-IN" sz="2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</p:txBody>
      </p:sp>
      <p:sp>
        <p:nvSpPr>
          <p:cNvPr id="36" name="مستطيل 35">
            <a:extLst>
              <a:ext uri="{FF2B5EF4-FFF2-40B4-BE49-F238E27FC236}">
                <a16:creationId xmlns:a16="http://schemas.microsoft.com/office/drawing/2014/main" id="{4EBB890C-5F5B-1F3D-B3B3-F8AAB721498E}"/>
              </a:ext>
            </a:extLst>
          </p:cNvPr>
          <p:cNvSpPr/>
          <p:nvPr/>
        </p:nvSpPr>
        <p:spPr>
          <a:xfrm>
            <a:off x="11393345" y="5362883"/>
            <a:ext cx="489098" cy="4114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73558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500"/>
                            </p:stCondLst>
                            <p:childTnLst>
                              <p:par>
                                <p:cTn id="7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7" grpId="1"/>
      <p:bldP spid="37" grpId="0" animBg="1"/>
      <p:bldP spid="37" grpId="1" animBg="1"/>
      <p:bldP spid="8" grpId="0" animBg="1"/>
      <p:bldP spid="8" grpId="1" animBg="1"/>
      <p:bldP spid="9" grpId="0" animBg="1"/>
      <p:bldP spid="9" grpId="1" animBg="1"/>
      <p:bldP spid="15" grpId="0" animBg="1"/>
      <p:bldP spid="32" grpId="0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42" grpId="0" animBg="1"/>
      <p:bldP spid="42" grpId="1" animBg="1"/>
      <p:bldP spid="43" grpId="0" animBg="1"/>
      <p:bldP spid="43" grpId="1" animBg="1"/>
      <p:bldP spid="45" grpId="0" animBg="1"/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0" y="0"/>
            <a:ext cx="12192000" cy="2680069"/>
            <a:chOff x="0" y="0"/>
            <a:chExt cx="6350000" cy="1395869"/>
          </a:xfrm>
        </p:grpSpPr>
        <p:sp>
          <p:nvSpPr>
            <p:cNvPr id="3" name="Freeform 3"/>
            <p:cNvSpPr/>
            <p:nvPr/>
          </p:nvSpPr>
          <p:spPr>
            <a:xfrm>
              <a:off x="0" y="82550"/>
              <a:ext cx="6350000" cy="1312049"/>
            </a:xfrm>
            <a:custGeom>
              <a:avLst/>
              <a:gdLst/>
              <a:ahLst/>
              <a:cxnLst/>
              <a:rect l="l" t="t" r="r" b="b"/>
              <a:pathLst>
                <a:path w="6350000" h="1312049">
                  <a:moveTo>
                    <a:pt x="5877560" y="149860"/>
                  </a:moveTo>
                  <a:cubicBezTo>
                    <a:pt x="5786120" y="208280"/>
                    <a:pt x="5713730" y="255270"/>
                    <a:pt x="5556250" y="255270"/>
                  </a:cubicBezTo>
                  <a:cubicBezTo>
                    <a:pt x="5398770" y="255270"/>
                    <a:pt x="5326380" y="209550"/>
                    <a:pt x="5234940" y="149860"/>
                  </a:cubicBezTo>
                  <a:cubicBezTo>
                    <a:pt x="5130800" y="82550"/>
                    <a:pt x="5001260" y="0"/>
                    <a:pt x="4762500" y="0"/>
                  </a:cubicBezTo>
                  <a:cubicBezTo>
                    <a:pt x="4523740" y="0"/>
                    <a:pt x="4394200" y="82550"/>
                    <a:pt x="4290060" y="148590"/>
                  </a:cubicBezTo>
                  <a:cubicBezTo>
                    <a:pt x="4198620" y="207010"/>
                    <a:pt x="4126230" y="254000"/>
                    <a:pt x="3968750" y="254000"/>
                  </a:cubicBezTo>
                  <a:cubicBezTo>
                    <a:pt x="3811270" y="254000"/>
                    <a:pt x="3738880" y="208280"/>
                    <a:pt x="3647440" y="148590"/>
                  </a:cubicBezTo>
                  <a:cubicBezTo>
                    <a:pt x="3543300" y="82550"/>
                    <a:pt x="3413760" y="0"/>
                    <a:pt x="3175000" y="0"/>
                  </a:cubicBezTo>
                  <a:cubicBezTo>
                    <a:pt x="2936240" y="0"/>
                    <a:pt x="2806700" y="82550"/>
                    <a:pt x="2702560" y="148590"/>
                  </a:cubicBezTo>
                  <a:cubicBezTo>
                    <a:pt x="2611120" y="207010"/>
                    <a:pt x="2538730" y="254000"/>
                    <a:pt x="2381250" y="254000"/>
                  </a:cubicBezTo>
                  <a:cubicBezTo>
                    <a:pt x="2223770" y="254000"/>
                    <a:pt x="2151380" y="208280"/>
                    <a:pt x="2059940" y="148590"/>
                  </a:cubicBezTo>
                  <a:cubicBezTo>
                    <a:pt x="1955800" y="82550"/>
                    <a:pt x="1826260" y="0"/>
                    <a:pt x="1587500" y="0"/>
                  </a:cubicBezTo>
                  <a:cubicBezTo>
                    <a:pt x="1348740" y="0"/>
                    <a:pt x="1219200" y="82550"/>
                    <a:pt x="1115060" y="148590"/>
                  </a:cubicBezTo>
                  <a:cubicBezTo>
                    <a:pt x="1023620" y="207010"/>
                    <a:pt x="951230" y="254000"/>
                    <a:pt x="793750" y="254000"/>
                  </a:cubicBezTo>
                  <a:cubicBezTo>
                    <a:pt x="636270" y="254000"/>
                    <a:pt x="563880" y="208280"/>
                    <a:pt x="472440" y="148590"/>
                  </a:cubicBezTo>
                  <a:cubicBezTo>
                    <a:pt x="368300" y="82550"/>
                    <a:pt x="238760" y="0"/>
                    <a:pt x="0" y="0"/>
                  </a:cubicBezTo>
                  <a:lnTo>
                    <a:pt x="0" y="1312049"/>
                  </a:lnTo>
                  <a:lnTo>
                    <a:pt x="6350000" y="1312049"/>
                  </a:lnTo>
                  <a:lnTo>
                    <a:pt x="6350000" y="0"/>
                  </a:lnTo>
                  <a:cubicBezTo>
                    <a:pt x="6111240" y="0"/>
                    <a:pt x="5981700" y="82550"/>
                    <a:pt x="5877560" y="149860"/>
                  </a:cubicBezTo>
                  <a:close/>
                </a:path>
              </a:pathLst>
            </a:custGeom>
            <a:solidFill>
              <a:srgbClr val="EFB52A">
                <a:alpha val="80000"/>
              </a:srgbClr>
            </a:solidFill>
          </p:spPr>
          <p:txBody>
            <a:bodyPr/>
            <a:lstStyle/>
            <a:p>
              <a:pPr algn="l" defTabSz="609630" rtl="0"/>
              <a:endParaRPr lang="ar-SA" sz="1200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>
            <a:off x="-227538" y="5991158"/>
            <a:ext cx="1839150" cy="1891157"/>
          </a:xfrm>
          <a:custGeom>
            <a:avLst/>
            <a:gdLst/>
            <a:ahLst/>
            <a:cxnLst/>
            <a:rect l="l" t="t" r="r" b="b"/>
            <a:pathLst>
              <a:path w="2758725" h="2836736">
                <a:moveTo>
                  <a:pt x="0" y="0"/>
                </a:moveTo>
                <a:lnTo>
                  <a:pt x="2758725" y="0"/>
                </a:lnTo>
                <a:lnTo>
                  <a:pt x="2758725" y="2836735"/>
                </a:lnTo>
                <a:lnTo>
                  <a:pt x="0" y="28367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l" defTabSz="609630" rtl="0"/>
            <a:endParaRPr lang="ar-SA" sz="120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7" name="Freeform 7"/>
          <p:cNvSpPr/>
          <p:nvPr/>
        </p:nvSpPr>
        <p:spPr>
          <a:xfrm rot="-10800000" flipV="1">
            <a:off x="1568616" y="5194434"/>
            <a:ext cx="2534992" cy="2433593"/>
          </a:xfrm>
          <a:custGeom>
            <a:avLst/>
            <a:gdLst/>
            <a:ahLst/>
            <a:cxnLst/>
            <a:rect l="l" t="t" r="r" b="b"/>
            <a:pathLst>
              <a:path w="3802488" h="3650389">
                <a:moveTo>
                  <a:pt x="0" y="3650388"/>
                </a:moveTo>
                <a:lnTo>
                  <a:pt x="3802488" y="3650388"/>
                </a:lnTo>
                <a:lnTo>
                  <a:pt x="3802488" y="0"/>
                </a:lnTo>
                <a:lnTo>
                  <a:pt x="0" y="0"/>
                </a:lnTo>
                <a:lnTo>
                  <a:pt x="0" y="3650388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l" defTabSz="609630" rtl="0"/>
            <a:endParaRPr lang="ar-SA" sz="120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8" name="Freeform 8"/>
          <p:cNvSpPr/>
          <p:nvPr/>
        </p:nvSpPr>
        <p:spPr>
          <a:xfrm rot="8645840" flipH="1" flipV="1">
            <a:off x="3865806" y="5999849"/>
            <a:ext cx="885209" cy="871931"/>
          </a:xfrm>
          <a:custGeom>
            <a:avLst/>
            <a:gdLst/>
            <a:ahLst/>
            <a:cxnLst/>
            <a:rect l="l" t="t" r="r" b="b"/>
            <a:pathLst>
              <a:path w="1327814" h="1307897">
                <a:moveTo>
                  <a:pt x="1327814" y="1307897"/>
                </a:moveTo>
                <a:lnTo>
                  <a:pt x="0" y="1307897"/>
                </a:lnTo>
                <a:lnTo>
                  <a:pt x="0" y="0"/>
                </a:lnTo>
                <a:lnTo>
                  <a:pt x="1327814" y="0"/>
                </a:lnTo>
                <a:lnTo>
                  <a:pt x="1327814" y="1307897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l" defTabSz="609630" rtl="0"/>
            <a:endParaRPr lang="ar-SA" sz="120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9" name="Freeform 9"/>
          <p:cNvSpPr/>
          <p:nvPr/>
        </p:nvSpPr>
        <p:spPr>
          <a:xfrm flipH="1">
            <a:off x="6941949" y="5612347"/>
            <a:ext cx="2288403" cy="1853607"/>
          </a:xfrm>
          <a:custGeom>
            <a:avLst/>
            <a:gdLst/>
            <a:ahLst/>
            <a:cxnLst/>
            <a:rect l="l" t="t" r="r" b="b"/>
            <a:pathLst>
              <a:path w="3432605" h="2780410">
                <a:moveTo>
                  <a:pt x="3432605" y="0"/>
                </a:moveTo>
                <a:lnTo>
                  <a:pt x="0" y="0"/>
                </a:lnTo>
                <a:lnTo>
                  <a:pt x="0" y="2780410"/>
                </a:lnTo>
                <a:lnTo>
                  <a:pt x="3432605" y="2780410"/>
                </a:lnTo>
                <a:lnTo>
                  <a:pt x="3432605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l" defTabSz="609630" rtl="0"/>
            <a:endParaRPr lang="ar-SA" sz="120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4518263" y="5102505"/>
            <a:ext cx="2363449" cy="2363449"/>
          </a:xfrm>
          <a:custGeom>
            <a:avLst/>
            <a:gdLst/>
            <a:ahLst/>
            <a:cxnLst/>
            <a:rect l="l" t="t" r="r" b="b"/>
            <a:pathLst>
              <a:path w="3545173" h="3545173">
                <a:moveTo>
                  <a:pt x="0" y="0"/>
                </a:moveTo>
                <a:lnTo>
                  <a:pt x="3545173" y="0"/>
                </a:lnTo>
                <a:lnTo>
                  <a:pt x="3545173" y="3545174"/>
                </a:lnTo>
                <a:lnTo>
                  <a:pt x="0" y="354517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l" defTabSz="609630" rtl="0"/>
            <a:endParaRPr lang="ar-SA" sz="120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11" name="Freeform 11"/>
          <p:cNvSpPr/>
          <p:nvPr/>
        </p:nvSpPr>
        <p:spPr>
          <a:xfrm rot="-8100000">
            <a:off x="10991644" y="4877811"/>
            <a:ext cx="1501569" cy="1542048"/>
          </a:xfrm>
          <a:custGeom>
            <a:avLst/>
            <a:gdLst/>
            <a:ahLst/>
            <a:cxnLst/>
            <a:rect l="l" t="t" r="r" b="b"/>
            <a:pathLst>
              <a:path w="2252354" h="2313072">
                <a:moveTo>
                  <a:pt x="0" y="0"/>
                </a:moveTo>
                <a:lnTo>
                  <a:pt x="2252354" y="0"/>
                </a:lnTo>
                <a:lnTo>
                  <a:pt x="2252354" y="2313072"/>
                </a:lnTo>
                <a:lnTo>
                  <a:pt x="0" y="231307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l" defTabSz="609630" rtl="0"/>
            <a:endParaRPr lang="ar-SA" sz="120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12" name="Freeform 12"/>
          <p:cNvSpPr/>
          <p:nvPr/>
        </p:nvSpPr>
        <p:spPr>
          <a:xfrm rot="-5400000">
            <a:off x="9214135" y="5920916"/>
            <a:ext cx="2066103" cy="2124527"/>
          </a:xfrm>
          <a:custGeom>
            <a:avLst/>
            <a:gdLst/>
            <a:ahLst/>
            <a:cxnLst/>
            <a:rect l="l" t="t" r="r" b="b"/>
            <a:pathLst>
              <a:path w="3099154" h="3186791">
                <a:moveTo>
                  <a:pt x="0" y="0"/>
                </a:moveTo>
                <a:lnTo>
                  <a:pt x="3099154" y="0"/>
                </a:lnTo>
                <a:lnTo>
                  <a:pt x="3099154" y="3186790"/>
                </a:lnTo>
                <a:lnTo>
                  <a:pt x="0" y="31867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l" defTabSz="609630" rtl="0"/>
            <a:endParaRPr lang="ar-SA" sz="120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13" name="Freeform 13"/>
          <p:cNvSpPr/>
          <p:nvPr/>
        </p:nvSpPr>
        <p:spPr>
          <a:xfrm rot="-6961419" flipH="1" flipV="1">
            <a:off x="11452799" y="6500771"/>
            <a:ext cx="885209" cy="871931"/>
          </a:xfrm>
          <a:custGeom>
            <a:avLst/>
            <a:gdLst/>
            <a:ahLst/>
            <a:cxnLst/>
            <a:rect l="l" t="t" r="r" b="b"/>
            <a:pathLst>
              <a:path w="1327814" h="1307897">
                <a:moveTo>
                  <a:pt x="1327814" y="1307897"/>
                </a:moveTo>
                <a:lnTo>
                  <a:pt x="0" y="1307897"/>
                </a:lnTo>
                <a:lnTo>
                  <a:pt x="0" y="0"/>
                </a:lnTo>
                <a:lnTo>
                  <a:pt x="1327814" y="0"/>
                </a:lnTo>
                <a:lnTo>
                  <a:pt x="1327814" y="1307897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l" defTabSz="609630" rtl="0"/>
            <a:endParaRPr lang="ar-SA" sz="120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14" name="Freeform 14"/>
          <p:cNvSpPr/>
          <p:nvPr/>
        </p:nvSpPr>
        <p:spPr>
          <a:xfrm rot="2974728" flipH="1" flipV="1">
            <a:off x="324158" y="5255547"/>
            <a:ext cx="885209" cy="871931"/>
          </a:xfrm>
          <a:custGeom>
            <a:avLst/>
            <a:gdLst/>
            <a:ahLst/>
            <a:cxnLst/>
            <a:rect l="l" t="t" r="r" b="b"/>
            <a:pathLst>
              <a:path w="1327814" h="1307897">
                <a:moveTo>
                  <a:pt x="1327814" y="1307897"/>
                </a:moveTo>
                <a:lnTo>
                  <a:pt x="0" y="1307897"/>
                </a:lnTo>
                <a:lnTo>
                  <a:pt x="0" y="0"/>
                </a:lnTo>
                <a:lnTo>
                  <a:pt x="1327814" y="0"/>
                </a:lnTo>
                <a:lnTo>
                  <a:pt x="1327814" y="1307897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l" defTabSz="609630" rtl="0"/>
            <a:endParaRPr lang="ar-SA" sz="120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A1E61177-9691-75AF-2A0F-792B893F37E6}"/>
              </a:ext>
            </a:extLst>
          </p:cNvPr>
          <p:cNvPicPr>
            <a:picLocks noChangeAspect="1"/>
          </p:cNvPicPr>
          <p:nvPr/>
        </p:nvPicPr>
        <p:blipFill>
          <a:blip r:embed="rId1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50" y="281685"/>
            <a:ext cx="1530735" cy="1530735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C42490D1-F222-1463-3682-8B2C3F4B9B9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5195" y="281685"/>
            <a:ext cx="1939515" cy="1662029"/>
          </a:xfrm>
          <a:prstGeom prst="rect">
            <a:avLst/>
          </a:prstGeom>
        </p:spPr>
      </p:pic>
      <p:sp>
        <p:nvSpPr>
          <p:cNvPr id="17" name="Text Box 9">
            <a:extLst>
              <a:ext uri="{FF2B5EF4-FFF2-40B4-BE49-F238E27FC236}">
                <a16:creationId xmlns:a16="http://schemas.microsoft.com/office/drawing/2014/main" id="{5EEA6792-3C77-6136-0B5C-F6C538D457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9997" y="2891763"/>
            <a:ext cx="5457045" cy="1631216"/>
          </a:xfrm>
          <a:custGeom>
            <a:avLst/>
            <a:gdLst>
              <a:gd name="connsiteX0" fmla="*/ 0 w 5457045"/>
              <a:gd name="connsiteY0" fmla="*/ 0 h 1631216"/>
              <a:gd name="connsiteX1" fmla="*/ 5457045 w 5457045"/>
              <a:gd name="connsiteY1" fmla="*/ 0 h 1631216"/>
              <a:gd name="connsiteX2" fmla="*/ 5457045 w 5457045"/>
              <a:gd name="connsiteY2" fmla="*/ 1631216 h 1631216"/>
              <a:gd name="connsiteX3" fmla="*/ 0 w 5457045"/>
              <a:gd name="connsiteY3" fmla="*/ 1631216 h 1631216"/>
              <a:gd name="connsiteX4" fmla="*/ 0 w 5457045"/>
              <a:gd name="connsiteY4" fmla="*/ 0 h 1631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57045" h="1631216" extrusionOk="0">
                <a:moveTo>
                  <a:pt x="0" y="0"/>
                </a:moveTo>
                <a:cubicBezTo>
                  <a:pt x="1329422" y="-101487"/>
                  <a:pt x="4137911" y="-162162"/>
                  <a:pt x="5457045" y="0"/>
                </a:cubicBezTo>
                <a:cubicBezTo>
                  <a:pt x="5483049" y="653161"/>
                  <a:pt x="5506925" y="820846"/>
                  <a:pt x="5457045" y="1631216"/>
                </a:cubicBezTo>
                <a:cubicBezTo>
                  <a:pt x="4350220" y="1681281"/>
                  <a:pt x="1658018" y="1472767"/>
                  <a:pt x="0" y="1631216"/>
                </a:cubicBezTo>
                <a:cubicBezTo>
                  <a:pt x="-102443" y="854561"/>
                  <a:pt x="-63950" y="718269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SA" altLang="ar-SA" sz="4000" b="1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انتهت مراجعة الفصل الثاني</a:t>
            </a: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SA" altLang="ar-SA" sz="4000" b="1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ارجو لكم التوفيق والنجاح</a:t>
            </a:r>
            <a:endParaRPr kumimoji="0" lang="en-US" altLang="ar-SA" sz="4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054DAF61-850C-4DD3-8C1E-9E05802A9A70}"/>
              </a:ext>
            </a:extLst>
          </p:cNvPr>
          <p:cNvSpPr/>
          <p:nvPr/>
        </p:nvSpPr>
        <p:spPr>
          <a:xfrm>
            <a:off x="10105195" y="5194433"/>
            <a:ext cx="489098" cy="4462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7" grpId="0" animBg="1"/>
      <p:bldP spid="17" grpId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مجموعة 22">
            <a:extLst>
              <a:ext uri="{FF2B5EF4-FFF2-40B4-BE49-F238E27FC236}">
                <a16:creationId xmlns:a16="http://schemas.microsoft.com/office/drawing/2014/main" id="{986131E1-B17D-DC91-473F-116EB342A732}"/>
              </a:ext>
            </a:extLst>
          </p:cNvPr>
          <p:cNvGrpSpPr/>
          <p:nvPr/>
        </p:nvGrpSpPr>
        <p:grpSpPr>
          <a:xfrm>
            <a:off x="2616444" y="365077"/>
            <a:ext cx="3048450" cy="1741812"/>
            <a:chOff x="2616444" y="365077"/>
            <a:chExt cx="3048450" cy="1741812"/>
          </a:xfrm>
        </p:grpSpPr>
        <p:sp>
          <p:nvSpPr>
            <p:cNvPr id="2" name="Freeform 2"/>
            <p:cNvSpPr/>
            <p:nvPr/>
          </p:nvSpPr>
          <p:spPr>
            <a:xfrm rot="5746000">
              <a:off x="3988226" y="-153565"/>
              <a:ext cx="1158026" cy="2195310"/>
            </a:xfrm>
            <a:custGeom>
              <a:avLst/>
              <a:gdLst/>
              <a:ahLst/>
              <a:cxnLst/>
              <a:rect l="l" t="t" r="r" b="b"/>
              <a:pathLst>
                <a:path w="1737039" h="3292965">
                  <a:moveTo>
                    <a:pt x="0" y="0"/>
                  </a:moveTo>
                  <a:lnTo>
                    <a:pt x="1737039" y="0"/>
                  </a:lnTo>
                  <a:lnTo>
                    <a:pt x="1737039" y="3292964"/>
                  </a:lnTo>
                  <a:lnTo>
                    <a:pt x="0" y="32929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sz="1200"/>
            </a:p>
          </p:txBody>
        </p:sp>
        <p:sp>
          <p:nvSpPr>
            <p:cNvPr id="3" name="Freeform 3"/>
            <p:cNvSpPr/>
            <p:nvPr/>
          </p:nvSpPr>
          <p:spPr>
            <a:xfrm rot="-3951679">
              <a:off x="2914117" y="360456"/>
              <a:ext cx="1448760" cy="2044106"/>
            </a:xfrm>
            <a:custGeom>
              <a:avLst/>
              <a:gdLst/>
              <a:ahLst/>
              <a:cxnLst/>
              <a:rect l="l" t="t" r="r" b="b"/>
              <a:pathLst>
                <a:path w="2173140" h="3066159">
                  <a:moveTo>
                    <a:pt x="0" y="0"/>
                  </a:moveTo>
                  <a:lnTo>
                    <a:pt x="2173140" y="0"/>
                  </a:lnTo>
                  <a:lnTo>
                    <a:pt x="2173140" y="3066158"/>
                  </a:lnTo>
                  <a:lnTo>
                    <a:pt x="0" y="30661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4" name="Group 4"/>
          <p:cNvGrpSpPr/>
          <p:nvPr/>
        </p:nvGrpSpPr>
        <p:grpSpPr>
          <a:xfrm rot="5400000">
            <a:off x="-931958" y="931958"/>
            <a:ext cx="6858000" cy="4994085"/>
            <a:chOff x="0" y="0"/>
            <a:chExt cx="6350000" cy="4624152"/>
          </a:xfrm>
        </p:grpSpPr>
        <p:sp>
          <p:nvSpPr>
            <p:cNvPr id="5" name="Freeform 5"/>
            <p:cNvSpPr/>
            <p:nvPr/>
          </p:nvSpPr>
          <p:spPr>
            <a:xfrm>
              <a:off x="0" y="82550"/>
              <a:ext cx="6350000" cy="4540332"/>
            </a:xfrm>
            <a:custGeom>
              <a:avLst/>
              <a:gdLst/>
              <a:ahLst/>
              <a:cxnLst/>
              <a:rect l="l" t="t" r="r" b="b"/>
              <a:pathLst>
                <a:path w="6350000" h="4540332">
                  <a:moveTo>
                    <a:pt x="5877560" y="149860"/>
                  </a:moveTo>
                  <a:cubicBezTo>
                    <a:pt x="5786120" y="208280"/>
                    <a:pt x="5713730" y="255270"/>
                    <a:pt x="5556250" y="255270"/>
                  </a:cubicBezTo>
                  <a:cubicBezTo>
                    <a:pt x="5398770" y="255270"/>
                    <a:pt x="5326380" y="209550"/>
                    <a:pt x="5234940" y="149860"/>
                  </a:cubicBezTo>
                  <a:cubicBezTo>
                    <a:pt x="5130800" y="82550"/>
                    <a:pt x="5001260" y="0"/>
                    <a:pt x="4762500" y="0"/>
                  </a:cubicBezTo>
                  <a:cubicBezTo>
                    <a:pt x="4523740" y="0"/>
                    <a:pt x="4394200" y="82550"/>
                    <a:pt x="4290060" y="148590"/>
                  </a:cubicBezTo>
                  <a:cubicBezTo>
                    <a:pt x="4198620" y="207010"/>
                    <a:pt x="4126230" y="254000"/>
                    <a:pt x="3968750" y="254000"/>
                  </a:cubicBezTo>
                  <a:cubicBezTo>
                    <a:pt x="3811270" y="254000"/>
                    <a:pt x="3738880" y="208280"/>
                    <a:pt x="3647440" y="148590"/>
                  </a:cubicBezTo>
                  <a:cubicBezTo>
                    <a:pt x="3543300" y="82550"/>
                    <a:pt x="3413760" y="0"/>
                    <a:pt x="3175000" y="0"/>
                  </a:cubicBezTo>
                  <a:cubicBezTo>
                    <a:pt x="2936240" y="0"/>
                    <a:pt x="2806700" y="82550"/>
                    <a:pt x="2702560" y="148590"/>
                  </a:cubicBezTo>
                  <a:cubicBezTo>
                    <a:pt x="2611120" y="207010"/>
                    <a:pt x="2538730" y="254000"/>
                    <a:pt x="2381250" y="254000"/>
                  </a:cubicBezTo>
                  <a:cubicBezTo>
                    <a:pt x="2223770" y="254000"/>
                    <a:pt x="2151380" y="208280"/>
                    <a:pt x="2059940" y="148590"/>
                  </a:cubicBezTo>
                  <a:cubicBezTo>
                    <a:pt x="1955800" y="82550"/>
                    <a:pt x="1826260" y="0"/>
                    <a:pt x="1587500" y="0"/>
                  </a:cubicBezTo>
                  <a:cubicBezTo>
                    <a:pt x="1348740" y="0"/>
                    <a:pt x="1219200" y="82550"/>
                    <a:pt x="1115060" y="148590"/>
                  </a:cubicBezTo>
                  <a:cubicBezTo>
                    <a:pt x="1023620" y="207010"/>
                    <a:pt x="951230" y="254000"/>
                    <a:pt x="793750" y="254000"/>
                  </a:cubicBezTo>
                  <a:cubicBezTo>
                    <a:pt x="636270" y="254000"/>
                    <a:pt x="563880" y="208280"/>
                    <a:pt x="472440" y="148590"/>
                  </a:cubicBezTo>
                  <a:cubicBezTo>
                    <a:pt x="368300" y="82550"/>
                    <a:pt x="238760" y="0"/>
                    <a:pt x="0" y="0"/>
                  </a:cubicBezTo>
                  <a:lnTo>
                    <a:pt x="0" y="4540332"/>
                  </a:lnTo>
                  <a:lnTo>
                    <a:pt x="6350000" y="4540332"/>
                  </a:lnTo>
                  <a:lnTo>
                    <a:pt x="6350000" y="0"/>
                  </a:lnTo>
                  <a:cubicBezTo>
                    <a:pt x="6111240" y="0"/>
                    <a:pt x="5981700" y="82550"/>
                    <a:pt x="5877560" y="149860"/>
                  </a:cubicBezTo>
                  <a:close/>
                </a:path>
              </a:pathLst>
            </a:custGeom>
            <a:solidFill>
              <a:srgbClr val="FF8F3E">
                <a:alpha val="80000"/>
              </a:srgbClr>
            </a:solidFill>
          </p:spPr>
          <p:txBody>
            <a:bodyPr/>
            <a:lstStyle/>
            <a:p>
              <a:endParaRPr lang="ar-SA" sz="1200"/>
            </a:p>
          </p:txBody>
        </p:sp>
      </p:grpSp>
      <p:sp>
        <p:nvSpPr>
          <p:cNvPr id="12" name="Freeform 12"/>
          <p:cNvSpPr/>
          <p:nvPr/>
        </p:nvSpPr>
        <p:spPr>
          <a:xfrm>
            <a:off x="-2049914" y="-142299"/>
            <a:ext cx="2363449" cy="2363449"/>
          </a:xfrm>
          <a:custGeom>
            <a:avLst/>
            <a:gdLst/>
            <a:ahLst/>
            <a:cxnLst/>
            <a:rect l="l" t="t" r="r" b="b"/>
            <a:pathLst>
              <a:path w="3545173" h="3545173">
                <a:moveTo>
                  <a:pt x="0" y="0"/>
                </a:moveTo>
                <a:lnTo>
                  <a:pt x="3545174" y="0"/>
                </a:lnTo>
                <a:lnTo>
                  <a:pt x="3545174" y="3545173"/>
                </a:lnTo>
                <a:lnTo>
                  <a:pt x="0" y="354517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sz="1200"/>
          </a:p>
        </p:txBody>
      </p:sp>
      <p:sp>
        <p:nvSpPr>
          <p:cNvPr id="13" name="Freeform 13"/>
          <p:cNvSpPr/>
          <p:nvPr/>
        </p:nvSpPr>
        <p:spPr>
          <a:xfrm rot="5400000">
            <a:off x="-2049914" y="2247276"/>
            <a:ext cx="2363449" cy="2363449"/>
          </a:xfrm>
          <a:custGeom>
            <a:avLst/>
            <a:gdLst/>
            <a:ahLst/>
            <a:cxnLst/>
            <a:rect l="l" t="t" r="r" b="b"/>
            <a:pathLst>
              <a:path w="3545173" h="3545173">
                <a:moveTo>
                  <a:pt x="0" y="0"/>
                </a:moveTo>
                <a:lnTo>
                  <a:pt x="3545174" y="0"/>
                </a:lnTo>
                <a:lnTo>
                  <a:pt x="3545174" y="3545174"/>
                </a:lnTo>
                <a:lnTo>
                  <a:pt x="0" y="354517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sz="1200"/>
          </a:p>
        </p:txBody>
      </p:sp>
      <p:sp>
        <p:nvSpPr>
          <p:cNvPr id="14" name="Freeform 14"/>
          <p:cNvSpPr/>
          <p:nvPr/>
        </p:nvSpPr>
        <p:spPr>
          <a:xfrm flipV="1">
            <a:off x="-2049914" y="4610725"/>
            <a:ext cx="2363449" cy="2363449"/>
          </a:xfrm>
          <a:custGeom>
            <a:avLst/>
            <a:gdLst/>
            <a:ahLst/>
            <a:cxnLst/>
            <a:rect l="l" t="t" r="r" b="b"/>
            <a:pathLst>
              <a:path w="3545173" h="3545173">
                <a:moveTo>
                  <a:pt x="0" y="3545173"/>
                </a:moveTo>
                <a:lnTo>
                  <a:pt x="3545174" y="3545173"/>
                </a:lnTo>
                <a:lnTo>
                  <a:pt x="3545174" y="0"/>
                </a:lnTo>
                <a:lnTo>
                  <a:pt x="0" y="0"/>
                </a:lnTo>
                <a:lnTo>
                  <a:pt x="0" y="3545173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sz="1200"/>
          </a:p>
        </p:txBody>
      </p:sp>
      <p:sp>
        <p:nvSpPr>
          <p:cNvPr id="15" name="Freeform 15"/>
          <p:cNvSpPr/>
          <p:nvPr/>
        </p:nvSpPr>
        <p:spPr>
          <a:xfrm flipH="1">
            <a:off x="11881986" y="-142299"/>
            <a:ext cx="2363449" cy="2363449"/>
          </a:xfrm>
          <a:custGeom>
            <a:avLst/>
            <a:gdLst/>
            <a:ahLst/>
            <a:cxnLst/>
            <a:rect l="l" t="t" r="r" b="b"/>
            <a:pathLst>
              <a:path w="3545173" h="3545173">
                <a:moveTo>
                  <a:pt x="3545174" y="0"/>
                </a:moveTo>
                <a:lnTo>
                  <a:pt x="0" y="0"/>
                </a:lnTo>
                <a:lnTo>
                  <a:pt x="0" y="3545173"/>
                </a:lnTo>
                <a:lnTo>
                  <a:pt x="3545174" y="3545173"/>
                </a:lnTo>
                <a:lnTo>
                  <a:pt x="3545174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sz="1200"/>
          </a:p>
        </p:txBody>
      </p:sp>
      <p:sp>
        <p:nvSpPr>
          <p:cNvPr id="16" name="Freeform 16"/>
          <p:cNvSpPr/>
          <p:nvPr/>
        </p:nvSpPr>
        <p:spPr>
          <a:xfrm rot="5400000" flipH="1" flipV="1">
            <a:off x="11881986" y="2247276"/>
            <a:ext cx="2363449" cy="2363449"/>
          </a:xfrm>
          <a:custGeom>
            <a:avLst/>
            <a:gdLst/>
            <a:ahLst/>
            <a:cxnLst/>
            <a:rect l="l" t="t" r="r" b="b"/>
            <a:pathLst>
              <a:path w="3545173" h="3545173">
                <a:moveTo>
                  <a:pt x="3545174" y="3545174"/>
                </a:moveTo>
                <a:lnTo>
                  <a:pt x="0" y="3545174"/>
                </a:lnTo>
                <a:lnTo>
                  <a:pt x="0" y="0"/>
                </a:lnTo>
                <a:lnTo>
                  <a:pt x="3545174" y="0"/>
                </a:lnTo>
                <a:lnTo>
                  <a:pt x="3545174" y="3545174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sz="1200"/>
          </a:p>
        </p:txBody>
      </p:sp>
      <p:sp>
        <p:nvSpPr>
          <p:cNvPr id="17" name="Freeform 17"/>
          <p:cNvSpPr/>
          <p:nvPr/>
        </p:nvSpPr>
        <p:spPr>
          <a:xfrm flipH="1" flipV="1">
            <a:off x="11881986" y="4610725"/>
            <a:ext cx="2363449" cy="2363449"/>
          </a:xfrm>
          <a:custGeom>
            <a:avLst/>
            <a:gdLst/>
            <a:ahLst/>
            <a:cxnLst/>
            <a:rect l="l" t="t" r="r" b="b"/>
            <a:pathLst>
              <a:path w="3545173" h="3545173">
                <a:moveTo>
                  <a:pt x="3545174" y="3545173"/>
                </a:moveTo>
                <a:lnTo>
                  <a:pt x="0" y="3545173"/>
                </a:lnTo>
                <a:lnTo>
                  <a:pt x="0" y="0"/>
                </a:lnTo>
                <a:lnTo>
                  <a:pt x="3545174" y="0"/>
                </a:lnTo>
                <a:lnTo>
                  <a:pt x="3545174" y="3545173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sz="1200"/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id="{80A31580-25D6-B3C2-E407-1DFD88557104}"/>
              </a:ext>
            </a:extLst>
          </p:cNvPr>
          <p:cNvPicPr>
            <a:picLocks noChangeAspect="1"/>
          </p:cNvPicPr>
          <p:nvPr/>
        </p:nvPicPr>
        <p:blipFill>
          <a:blip r:embed="rId10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13" y="-2807"/>
            <a:ext cx="1042232" cy="1042232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E9C39345-42A1-0F5E-3D9D-08FDC532D51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10" y="5605903"/>
            <a:ext cx="1450838" cy="1243267"/>
          </a:xfrm>
          <a:prstGeom prst="rect">
            <a:avLst/>
          </a:prstGeom>
        </p:spPr>
      </p:pic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5B2B54A1-269D-3D61-B92B-25BAD9732A45}"/>
              </a:ext>
            </a:extLst>
          </p:cNvPr>
          <p:cNvSpPr/>
          <p:nvPr/>
        </p:nvSpPr>
        <p:spPr>
          <a:xfrm>
            <a:off x="1184393" y="2341250"/>
            <a:ext cx="2708054" cy="2767064"/>
          </a:xfrm>
          <a:custGeom>
            <a:avLst/>
            <a:gdLst>
              <a:gd name="connsiteX0" fmla="*/ 0 w 2708054"/>
              <a:gd name="connsiteY0" fmla="*/ 451351 h 2767064"/>
              <a:gd name="connsiteX1" fmla="*/ 451351 w 2708054"/>
              <a:gd name="connsiteY1" fmla="*/ 0 h 2767064"/>
              <a:gd name="connsiteX2" fmla="*/ 2256703 w 2708054"/>
              <a:gd name="connsiteY2" fmla="*/ 0 h 2767064"/>
              <a:gd name="connsiteX3" fmla="*/ 2708054 w 2708054"/>
              <a:gd name="connsiteY3" fmla="*/ 451351 h 2767064"/>
              <a:gd name="connsiteX4" fmla="*/ 2708054 w 2708054"/>
              <a:gd name="connsiteY4" fmla="*/ 2315713 h 2767064"/>
              <a:gd name="connsiteX5" fmla="*/ 2256703 w 2708054"/>
              <a:gd name="connsiteY5" fmla="*/ 2767064 h 2767064"/>
              <a:gd name="connsiteX6" fmla="*/ 451351 w 2708054"/>
              <a:gd name="connsiteY6" fmla="*/ 2767064 h 2767064"/>
              <a:gd name="connsiteX7" fmla="*/ 0 w 2708054"/>
              <a:gd name="connsiteY7" fmla="*/ 2315713 h 2767064"/>
              <a:gd name="connsiteX8" fmla="*/ 0 w 2708054"/>
              <a:gd name="connsiteY8" fmla="*/ 451351 h 2767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08054" h="2767064" extrusionOk="0">
                <a:moveTo>
                  <a:pt x="0" y="451351"/>
                </a:moveTo>
                <a:cubicBezTo>
                  <a:pt x="-2426" y="206334"/>
                  <a:pt x="183437" y="-7697"/>
                  <a:pt x="451351" y="0"/>
                </a:cubicBezTo>
                <a:cubicBezTo>
                  <a:pt x="1163657" y="-106685"/>
                  <a:pt x="1762323" y="-162030"/>
                  <a:pt x="2256703" y="0"/>
                </a:cubicBezTo>
                <a:cubicBezTo>
                  <a:pt x="2491027" y="4997"/>
                  <a:pt x="2677599" y="238090"/>
                  <a:pt x="2708054" y="451351"/>
                </a:cubicBezTo>
                <a:cubicBezTo>
                  <a:pt x="2783161" y="1299636"/>
                  <a:pt x="2751662" y="1903452"/>
                  <a:pt x="2708054" y="2315713"/>
                </a:cubicBezTo>
                <a:cubicBezTo>
                  <a:pt x="2733547" y="2540757"/>
                  <a:pt x="2548832" y="2769892"/>
                  <a:pt x="2256703" y="2767064"/>
                </a:cubicBezTo>
                <a:cubicBezTo>
                  <a:pt x="1779414" y="2786604"/>
                  <a:pt x="719483" y="2695442"/>
                  <a:pt x="451351" y="2767064"/>
                </a:cubicBezTo>
                <a:cubicBezTo>
                  <a:pt x="239603" y="2772506"/>
                  <a:pt x="-3232" y="2563512"/>
                  <a:pt x="0" y="2315713"/>
                </a:cubicBezTo>
                <a:cubicBezTo>
                  <a:pt x="-115262" y="1905805"/>
                  <a:pt x="-69440" y="1210418"/>
                  <a:pt x="0" y="451351"/>
                </a:cubicBezTo>
                <a:close/>
              </a:path>
            </a:pathLst>
          </a:custGeom>
          <a:noFill/>
          <a:ln w="762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981765707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دروس</a:t>
            </a:r>
          </a:p>
          <a:p>
            <a:pPr algn="ctr"/>
            <a:r>
              <a:rPr lang="ar-SA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الفصل </a:t>
            </a:r>
          </a:p>
          <a:p>
            <a:pPr algn="ctr"/>
            <a:r>
              <a:rPr lang="ar-SA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الثاني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B6847219-5480-0A50-8862-D3A1BDCB778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88493" y="1039425"/>
            <a:ext cx="5678353" cy="5473017"/>
          </a:xfrm>
          <a:prstGeom prst="rect">
            <a:avLst/>
          </a:prstGeom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5B8551E6-C836-1E58-0E42-1F14C4C746DC}"/>
              </a:ext>
            </a:extLst>
          </p:cNvPr>
          <p:cNvSpPr/>
          <p:nvPr/>
        </p:nvSpPr>
        <p:spPr>
          <a:xfrm>
            <a:off x="2030370" y="5762496"/>
            <a:ext cx="1653363" cy="93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26017" y="1920664"/>
            <a:ext cx="3327400" cy="4251537"/>
            <a:chOff x="0" y="0"/>
            <a:chExt cx="5063922" cy="64703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63922" cy="6470352"/>
            </a:xfrm>
            <a:custGeom>
              <a:avLst/>
              <a:gdLst/>
              <a:ahLst/>
              <a:cxnLst/>
              <a:rect l="l" t="t" r="r" b="b"/>
              <a:pathLst>
                <a:path w="5063922" h="6470352">
                  <a:moveTo>
                    <a:pt x="4759122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6165552"/>
                  </a:lnTo>
                  <a:cubicBezTo>
                    <a:pt x="0" y="6334462"/>
                    <a:pt x="135890" y="6470352"/>
                    <a:pt x="304800" y="6470352"/>
                  </a:cubicBezTo>
                  <a:lnTo>
                    <a:pt x="4759122" y="6470352"/>
                  </a:lnTo>
                  <a:cubicBezTo>
                    <a:pt x="4928032" y="6470352"/>
                    <a:pt x="5063922" y="6334462"/>
                    <a:pt x="5063922" y="6165552"/>
                  </a:cubicBezTo>
                  <a:lnTo>
                    <a:pt x="5063922" y="304800"/>
                  </a:lnTo>
                  <a:cubicBezTo>
                    <a:pt x="5063922" y="135890"/>
                    <a:pt x="4928032" y="0"/>
                    <a:pt x="4759122" y="0"/>
                  </a:cubicBezTo>
                  <a:close/>
                </a:path>
              </a:pathLst>
            </a:custGeom>
            <a:solidFill>
              <a:srgbClr val="FF8F3E">
                <a:alpha val="80000"/>
              </a:srgbClr>
            </a:solidFill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4432300" y="1920664"/>
            <a:ext cx="3327400" cy="4251537"/>
            <a:chOff x="0" y="0"/>
            <a:chExt cx="5063922" cy="647035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063922" cy="6470352"/>
            </a:xfrm>
            <a:custGeom>
              <a:avLst/>
              <a:gdLst/>
              <a:ahLst/>
              <a:cxnLst/>
              <a:rect l="l" t="t" r="r" b="b"/>
              <a:pathLst>
                <a:path w="5063922" h="6470352">
                  <a:moveTo>
                    <a:pt x="4759122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6165552"/>
                  </a:lnTo>
                  <a:cubicBezTo>
                    <a:pt x="0" y="6334462"/>
                    <a:pt x="135890" y="6470352"/>
                    <a:pt x="304800" y="6470352"/>
                  </a:cubicBezTo>
                  <a:lnTo>
                    <a:pt x="4759122" y="6470352"/>
                  </a:lnTo>
                  <a:cubicBezTo>
                    <a:pt x="4928032" y="6470352"/>
                    <a:pt x="5063922" y="6334462"/>
                    <a:pt x="5063922" y="6165552"/>
                  </a:cubicBezTo>
                  <a:lnTo>
                    <a:pt x="5063922" y="304800"/>
                  </a:lnTo>
                  <a:cubicBezTo>
                    <a:pt x="5063922" y="135890"/>
                    <a:pt x="4928032" y="0"/>
                    <a:pt x="4759122" y="0"/>
                  </a:cubicBezTo>
                  <a:close/>
                </a:path>
              </a:pathLst>
            </a:custGeom>
            <a:solidFill>
              <a:srgbClr val="EFB52A">
                <a:alpha val="80000"/>
              </a:srgbClr>
            </a:solidFill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8140700" y="1920664"/>
            <a:ext cx="3327400" cy="4251537"/>
            <a:chOff x="0" y="0"/>
            <a:chExt cx="5063922" cy="647035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063922" cy="6470352"/>
            </a:xfrm>
            <a:custGeom>
              <a:avLst/>
              <a:gdLst/>
              <a:ahLst/>
              <a:cxnLst/>
              <a:rect l="l" t="t" r="r" b="b"/>
              <a:pathLst>
                <a:path w="5063922" h="6470352">
                  <a:moveTo>
                    <a:pt x="4759122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6165552"/>
                  </a:lnTo>
                  <a:cubicBezTo>
                    <a:pt x="0" y="6334462"/>
                    <a:pt x="135890" y="6470352"/>
                    <a:pt x="304800" y="6470352"/>
                  </a:cubicBezTo>
                  <a:lnTo>
                    <a:pt x="4759122" y="6470352"/>
                  </a:lnTo>
                  <a:cubicBezTo>
                    <a:pt x="4928032" y="6470352"/>
                    <a:pt x="5063922" y="6334462"/>
                    <a:pt x="5063922" y="6165552"/>
                  </a:cubicBezTo>
                  <a:lnTo>
                    <a:pt x="5063922" y="304800"/>
                  </a:lnTo>
                  <a:cubicBezTo>
                    <a:pt x="5063922" y="135890"/>
                    <a:pt x="4928032" y="0"/>
                    <a:pt x="4759122" y="0"/>
                  </a:cubicBezTo>
                  <a:close/>
                </a:path>
              </a:pathLst>
            </a:custGeom>
            <a:solidFill>
              <a:srgbClr val="8F90D9">
                <a:alpha val="80000"/>
              </a:srgbClr>
            </a:solidFill>
          </p:spPr>
          <p:txBody>
            <a:bodyPr/>
            <a:lstStyle/>
            <a:p>
              <a:endParaRPr lang="ar-SA" sz="1200"/>
            </a:p>
          </p:txBody>
        </p:sp>
      </p:grpSp>
      <p:sp>
        <p:nvSpPr>
          <p:cNvPr id="15" name="AutoShape 15"/>
          <p:cNvSpPr/>
          <p:nvPr/>
        </p:nvSpPr>
        <p:spPr>
          <a:xfrm>
            <a:off x="726017" y="2996142"/>
            <a:ext cx="3327130" cy="0"/>
          </a:xfrm>
          <a:prstGeom prst="line">
            <a:avLst/>
          </a:prstGeom>
          <a:ln w="28575" cap="rnd">
            <a:solidFill>
              <a:srgbClr val="F8F5F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ar-SA" sz="1200"/>
          </a:p>
        </p:txBody>
      </p:sp>
      <p:sp>
        <p:nvSpPr>
          <p:cNvPr id="16" name="AutoShape 16"/>
          <p:cNvSpPr/>
          <p:nvPr/>
        </p:nvSpPr>
        <p:spPr>
          <a:xfrm>
            <a:off x="4432300" y="3015192"/>
            <a:ext cx="3327130" cy="0"/>
          </a:xfrm>
          <a:prstGeom prst="line">
            <a:avLst/>
          </a:prstGeom>
          <a:ln w="28575" cap="rnd">
            <a:solidFill>
              <a:srgbClr val="F8F5F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ar-SA" sz="1200"/>
          </a:p>
        </p:txBody>
      </p:sp>
      <p:sp>
        <p:nvSpPr>
          <p:cNvPr id="17" name="AutoShape 17"/>
          <p:cNvSpPr/>
          <p:nvPr/>
        </p:nvSpPr>
        <p:spPr>
          <a:xfrm>
            <a:off x="8140970" y="2977092"/>
            <a:ext cx="3327130" cy="0"/>
          </a:xfrm>
          <a:prstGeom prst="line">
            <a:avLst/>
          </a:prstGeom>
          <a:ln w="28575" cap="rnd">
            <a:solidFill>
              <a:srgbClr val="F8F5F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ar-SA" sz="1200"/>
          </a:p>
        </p:txBody>
      </p:sp>
      <p:sp>
        <p:nvSpPr>
          <p:cNvPr id="18" name="Freeform 18"/>
          <p:cNvSpPr/>
          <p:nvPr/>
        </p:nvSpPr>
        <p:spPr>
          <a:xfrm rot="1717947" flipH="1">
            <a:off x="11168463" y="2022004"/>
            <a:ext cx="925031" cy="841243"/>
          </a:xfrm>
          <a:custGeom>
            <a:avLst/>
            <a:gdLst/>
            <a:ahLst/>
            <a:cxnLst/>
            <a:rect l="l" t="t" r="r" b="b"/>
            <a:pathLst>
              <a:path w="2061147" h="1772587">
                <a:moveTo>
                  <a:pt x="2061148" y="0"/>
                </a:moveTo>
                <a:lnTo>
                  <a:pt x="0" y="0"/>
                </a:lnTo>
                <a:lnTo>
                  <a:pt x="0" y="1772587"/>
                </a:lnTo>
                <a:lnTo>
                  <a:pt x="2061148" y="1772587"/>
                </a:lnTo>
                <a:lnTo>
                  <a:pt x="206114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sz="1200"/>
          </a:p>
        </p:txBody>
      </p:sp>
      <p:sp>
        <p:nvSpPr>
          <p:cNvPr id="19" name="Freeform 19"/>
          <p:cNvSpPr/>
          <p:nvPr/>
        </p:nvSpPr>
        <p:spPr>
          <a:xfrm>
            <a:off x="129427" y="1494367"/>
            <a:ext cx="1193179" cy="1193179"/>
          </a:xfrm>
          <a:custGeom>
            <a:avLst/>
            <a:gdLst/>
            <a:ahLst/>
            <a:cxnLst/>
            <a:rect l="l" t="t" r="r" b="b"/>
            <a:pathLst>
              <a:path w="1789768" h="1789768">
                <a:moveTo>
                  <a:pt x="0" y="0"/>
                </a:moveTo>
                <a:lnTo>
                  <a:pt x="1789768" y="0"/>
                </a:lnTo>
                <a:lnTo>
                  <a:pt x="1789768" y="1789768"/>
                </a:lnTo>
                <a:lnTo>
                  <a:pt x="0" y="178976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sz="1200"/>
          </a:p>
        </p:txBody>
      </p:sp>
      <p:sp>
        <p:nvSpPr>
          <p:cNvPr id="20" name="Freeform 20"/>
          <p:cNvSpPr/>
          <p:nvPr/>
        </p:nvSpPr>
        <p:spPr>
          <a:xfrm>
            <a:off x="3723064" y="5662535"/>
            <a:ext cx="1088804" cy="1019332"/>
          </a:xfrm>
          <a:custGeom>
            <a:avLst/>
            <a:gdLst/>
            <a:ahLst/>
            <a:cxnLst/>
            <a:rect l="l" t="t" r="r" b="b"/>
            <a:pathLst>
              <a:path w="2486072" h="1740250">
                <a:moveTo>
                  <a:pt x="0" y="0"/>
                </a:moveTo>
                <a:lnTo>
                  <a:pt x="2486072" y="0"/>
                </a:lnTo>
                <a:lnTo>
                  <a:pt x="2486072" y="1740250"/>
                </a:lnTo>
                <a:lnTo>
                  <a:pt x="0" y="174025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sz="1200"/>
          </a:p>
        </p:txBody>
      </p:sp>
      <p:sp>
        <p:nvSpPr>
          <p:cNvPr id="21" name="Freeform 21"/>
          <p:cNvSpPr/>
          <p:nvPr/>
        </p:nvSpPr>
        <p:spPr>
          <a:xfrm flipV="1">
            <a:off x="8855766" y="-906714"/>
            <a:ext cx="2534992" cy="2433593"/>
          </a:xfrm>
          <a:custGeom>
            <a:avLst/>
            <a:gdLst/>
            <a:ahLst/>
            <a:cxnLst/>
            <a:rect l="l" t="t" r="r" b="b"/>
            <a:pathLst>
              <a:path w="3802488" h="3650389">
                <a:moveTo>
                  <a:pt x="0" y="3650389"/>
                </a:moveTo>
                <a:lnTo>
                  <a:pt x="3802488" y="3650389"/>
                </a:lnTo>
                <a:lnTo>
                  <a:pt x="3802488" y="0"/>
                </a:lnTo>
                <a:lnTo>
                  <a:pt x="0" y="0"/>
                </a:lnTo>
                <a:lnTo>
                  <a:pt x="0" y="3650389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sz="1200"/>
          </a:p>
        </p:txBody>
      </p:sp>
      <p:sp>
        <p:nvSpPr>
          <p:cNvPr id="22" name="Freeform 22"/>
          <p:cNvSpPr/>
          <p:nvPr/>
        </p:nvSpPr>
        <p:spPr>
          <a:xfrm>
            <a:off x="1284400" y="-450324"/>
            <a:ext cx="2210363" cy="1790393"/>
          </a:xfrm>
          <a:custGeom>
            <a:avLst/>
            <a:gdLst/>
            <a:ahLst/>
            <a:cxnLst/>
            <a:rect l="l" t="t" r="r" b="b"/>
            <a:pathLst>
              <a:path w="3315544" h="2685590">
                <a:moveTo>
                  <a:pt x="0" y="0"/>
                </a:moveTo>
                <a:lnTo>
                  <a:pt x="3315544" y="0"/>
                </a:lnTo>
                <a:lnTo>
                  <a:pt x="3315544" y="2685590"/>
                </a:lnTo>
                <a:lnTo>
                  <a:pt x="0" y="268559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sz="1200"/>
          </a:p>
        </p:txBody>
      </p:sp>
      <p:pic>
        <p:nvPicPr>
          <p:cNvPr id="23" name="صورة 22">
            <a:extLst>
              <a:ext uri="{FF2B5EF4-FFF2-40B4-BE49-F238E27FC236}">
                <a16:creationId xmlns:a16="http://schemas.microsoft.com/office/drawing/2014/main" id="{3C5F4224-1D72-020B-2AAD-0BA94E724FCB}"/>
              </a:ext>
            </a:extLst>
          </p:cNvPr>
          <p:cNvPicPr>
            <a:picLocks noChangeAspect="1"/>
          </p:cNvPicPr>
          <p:nvPr/>
        </p:nvPicPr>
        <p:blipFill>
          <a:blip r:embed="rId1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3" y="314426"/>
            <a:ext cx="1042232" cy="1042232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B917F2B8-5470-7D3C-7657-E426B65743B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4623" y="294845"/>
            <a:ext cx="1252710" cy="1073485"/>
          </a:xfrm>
          <a:prstGeom prst="rect">
            <a:avLst/>
          </a:prstGeom>
        </p:spPr>
      </p:pic>
      <p:sp>
        <p:nvSpPr>
          <p:cNvPr id="26" name="Freeform 6">
            <a:extLst>
              <a:ext uri="{FF2B5EF4-FFF2-40B4-BE49-F238E27FC236}">
                <a16:creationId xmlns:a16="http://schemas.microsoft.com/office/drawing/2014/main" id="{B6BC34AE-CF28-EB00-1380-D1FFB625288E}"/>
              </a:ext>
            </a:extLst>
          </p:cNvPr>
          <p:cNvSpPr/>
          <p:nvPr/>
        </p:nvSpPr>
        <p:spPr>
          <a:xfrm rot="5400000">
            <a:off x="5720446" y="-1992654"/>
            <a:ext cx="1217170" cy="5374761"/>
          </a:xfrm>
          <a:custGeom>
            <a:avLst/>
            <a:gdLst/>
            <a:ahLst/>
            <a:cxnLst/>
            <a:rect l="l" t="t" r="r" b="b"/>
            <a:pathLst>
              <a:path w="3054922" h="9472625">
                <a:moveTo>
                  <a:pt x="0" y="0"/>
                </a:moveTo>
                <a:lnTo>
                  <a:pt x="3054921" y="0"/>
                </a:lnTo>
                <a:lnTo>
                  <a:pt x="3054921" y="9472624"/>
                </a:lnTo>
                <a:lnTo>
                  <a:pt x="0" y="947262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sz="1200" dirty="0"/>
          </a:p>
        </p:txBody>
      </p:sp>
      <p:sp>
        <p:nvSpPr>
          <p:cNvPr id="27" name="Text Box 9">
            <a:extLst>
              <a:ext uri="{FF2B5EF4-FFF2-40B4-BE49-F238E27FC236}">
                <a16:creationId xmlns:a16="http://schemas.microsoft.com/office/drawing/2014/main" id="{826EFD19-C882-AF08-8BC1-5F7363A999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5963" y="413158"/>
            <a:ext cx="4949803" cy="584775"/>
          </a:xfrm>
          <a:custGeom>
            <a:avLst/>
            <a:gdLst>
              <a:gd name="connsiteX0" fmla="*/ 0 w 4949803"/>
              <a:gd name="connsiteY0" fmla="*/ 0 h 584775"/>
              <a:gd name="connsiteX1" fmla="*/ 4949803 w 4949803"/>
              <a:gd name="connsiteY1" fmla="*/ 0 h 584775"/>
              <a:gd name="connsiteX2" fmla="*/ 4949803 w 4949803"/>
              <a:gd name="connsiteY2" fmla="*/ 584775 h 584775"/>
              <a:gd name="connsiteX3" fmla="*/ 0 w 4949803"/>
              <a:gd name="connsiteY3" fmla="*/ 584775 h 584775"/>
              <a:gd name="connsiteX4" fmla="*/ 0 w 4949803"/>
              <a:gd name="connsiteY4" fmla="*/ 0 h 58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49803" h="584775" extrusionOk="0">
                <a:moveTo>
                  <a:pt x="0" y="0"/>
                </a:moveTo>
                <a:cubicBezTo>
                  <a:pt x="1309091" y="-101487"/>
                  <a:pt x="3085568" y="-162162"/>
                  <a:pt x="4949803" y="0"/>
                </a:cubicBezTo>
                <a:cubicBezTo>
                  <a:pt x="4983306" y="236829"/>
                  <a:pt x="4966366" y="342660"/>
                  <a:pt x="4949803" y="584775"/>
                </a:cubicBezTo>
                <a:cubicBezTo>
                  <a:pt x="2476036" y="634840"/>
                  <a:pt x="1989407" y="426326"/>
                  <a:pt x="0" y="584775"/>
                </a:cubicBezTo>
                <a:cubicBezTo>
                  <a:pt x="-913" y="335395"/>
                  <a:pt x="28512" y="196326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الأعداد الصحيحة والقيمة المطلقة</a:t>
            </a:r>
            <a:endParaRPr kumimoji="0" lang="en-US" altLang="ar-SA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Text Box 9">
            <a:extLst>
              <a:ext uri="{FF2B5EF4-FFF2-40B4-BE49-F238E27FC236}">
                <a16:creationId xmlns:a16="http://schemas.microsoft.com/office/drawing/2014/main" id="{2F55F7EA-67EB-EF2E-B3FE-CEFE69CC53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2235" y="2213246"/>
            <a:ext cx="3058523" cy="523220"/>
          </a:xfrm>
          <a:custGeom>
            <a:avLst/>
            <a:gdLst>
              <a:gd name="connsiteX0" fmla="*/ 0 w 3058523"/>
              <a:gd name="connsiteY0" fmla="*/ 0 h 523220"/>
              <a:gd name="connsiteX1" fmla="*/ 3058523 w 3058523"/>
              <a:gd name="connsiteY1" fmla="*/ 0 h 523220"/>
              <a:gd name="connsiteX2" fmla="*/ 3058523 w 3058523"/>
              <a:gd name="connsiteY2" fmla="*/ 523220 h 523220"/>
              <a:gd name="connsiteX3" fmla="*/ 0 w 3058523"/>
              <a:gd name="connsiteY3" fmla="*/ 523220 h 523220"/>
              <a:gd name="connsiteX4" fmla="*/ 0 w 3058523"/>
              <a:gd name="connsiteY4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8523" h="523220" extrusionOk="0">
                <a:moveTo>
                  <a:pt x="0" y="0"/>
                </a:moveTo>
                <a:cubicBezTo>
                  <a:pt x="970608" y="-101487"/>
                  <a:pt x="1803486" y="-162162"/>
                  <a:pt x="3058523" y="0"/>
                </a:cubicBezTo>
                <a:cubicBezTo>
                  <a:pt x="3038551" y="166940"/>
                  <a:pt x="3075128" y="284916"/>
                  <a:pt x="3058523" y="523220"/>
                </a:cubicBezTo>
                <a:cubicBezTo>
                  <a:pt x="2270260" y="573285"/>
                  <a:pt x="1517897" y="364771"/>
                  <a:pt x="0" y="523220"/>
                </a:cubicBezTo>
                <a:cubicBezTo>
                  <a:pt x="3654" y="393052"/>
                  <a:pt x="20918" y="80081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الأعداد الصحيحة</a:t>
            </a:r>
            <a:endParaRPr kumimoji="0" lang="en-US" altLang="ar-SA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Text Box 9">
            <a:extLst>
              <a:ext uri="{FF2B5EF4-FFF2-40B4-BE49-F238E27FC236}">
                <a16:creationId xmlns:a16="http://schemas.microsoft.com/office/drawing/2014/main" id="{53B14A77-BFC3-1C1B-DA1A-7BA6AA64F0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4034" y="1990875"/>
            <a:ext cx="2504662" cy="954107"/>
          </a:xfrm>
          <a:custGeom>
            <a:avLst/>
            <a:gdLst>
              <a:gd name="connsiteX0" fmla="*/ 0 w 2504662"/>
              <a:gd name="connsiteY0" fmla="*/ 0 h 954107"/>
              <a:gd name="connsiteX1" fmla="*/ 2504662 w 2504662"/>
              <a:gd name="connsiteY1" fmla="*/ 0 h 954107"/>
              <a:gd name="connsiteX2" fmla="*/ 2504662 w 2504662"/>
              <a:gd name="connsiteY2" fmla="*/ 954107 h 954107"/>
              <a:gd name="connsiteX3" fmla="*/ 0 w 2504662"/>
              <a:gd name="connsiteY3" fmla="*/ 954107 h 954107"/>
              <a:gd name="connsiteX4" fmla="*/ 0 w 2504662"/>
              <a:gd name="connsiteY4" fmla="*/ 0 h 954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4662" h="954107" extrusionOk="0">
                <a:moveTo>
                  <a:pt x="0" y="0"/>
                </a:moveTo>
                <a:cubicBezTo>
                  <a:pt x="1056763" y="-101487"/>
                  <a:pt x="1735622" y="-162162"/>
                  <a:pt x="2504662" y="0"/>
                </a:cubicBezTo>
                <a:cubicBezTo>
                  <a:pt x="2478914" y="202522"/>
                  <a:pt x="2521261" y="579398"/>
                  <a:pt x="2504662" y="954107"/>
                </a:cubicBezTo>
                <a:cubicBezTo>
                  <a:pt x="1294958" y="1004172"/>
                  <a:pt x="725161" y="795658"/>
                  <a:pt x="0" y="954107"/>
                </a:cubicBezTo>
                <a:cubicBezTo>
                  <a:pt x="20393" y="677381"/>
                  <a:pt x="-45310" y="158534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تمثيل الأعداد الصحيحة بيانيًا</a:t>
            </a:r>
            <a:endParaRPr kumimoji="0" lang="en-US" altLang="ar-SA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Text Box 9">
            <a:extLst>
              <a:ext uri="{FF2B5EF4-FFF2-40B4-BE49-F238E27FC236}">
                <a16:creationId xmlns:a16="http://schemas.microsoft.com/office/drawing/2014/main" id="{480D26A5-43BD-D661-825D-7C4977ADF7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3569" y="2212929"/>
            <a:ext cx="2735501" cy="523220"/>
          </a:xfrm>
          <a:custGeom>
            <a:avLst/>
            <a:gdLst>
              <a:gd name="connsiteX0" fmla="*/ 0 w 2735501"/>
              <a:gd name="connsiteY0" fmla="*/ 0 h 523220"/>
              <a:gd name="connsiteX1" fmla="*/ 2735501 w 2735501"/>
              <a:gd name="connsiteY1" fmla="*/ 0 h 523220"/>
              <a:gd name="connsiteX2" fmla="*/ 2735501 w 2735501"/>
              <a:gd name="connsiteY2" fmla="*/ 523220 h 523220"/>
              <a:gd name="connsiteX3" fmla="*/ 0 w 2735501"/>
              <a:gd name="connsiteY3" fmla="*/ 523220 h 523220"/>
              <a:gd name="connsiteX4" fmla="*/ 0 w 2735501"/>
              <a:gd name="connsiteY4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35501" h="523220" extrusionOk="0">
                <a:moveTo>
                  <a:pt x="0" y="0"/>
                </a:moveTo>
                <a:cubicBezTo>
                  <a:pt x="374703" y="-101487"/>
                  <a:pt x="1559200" y="-162162"/>
                  <a:pt x="2735501" y="0"/>
                </a:cubicBezTo>
                <a:cubicBezTo>
                  <a:pt x="2715529" y="166940"/>
                  <a:pt x="2752106" y="284916"/>
                  <a:pt x="2735501" y="523220"/>
                </a:cubicBezTo>
                <a:cubicBezTo>
                  <a:pt x="2035511" y="573285"/>
                  <a:pt x="1180826" y="364771"/>
                  <a:pt x="0" y="523220"/>
                </a:cubicBezTo>
                <a:cubicBezTo>
                  <a:pt x="3654" y="393052"/>
                  <a:pt x="20918" y="80081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القيمة المطلقة</a:t>
            </a:r>
            <a:endParaRPr kumimoji="0" lang="en-US" altLang="ar-SA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Text Box 9">
            <a:extLst>
              <a:ext uri="{FF2B5EF4-FFF2-40B4-BE49-F238E27FC236}">
                <a16:creationId xmlns:a16="http://schemas.microsoft.com/office/drawing/2014/main" id="{B7B4AC8A-04FB-43E2-DDEE-733F506D3E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1140" y="3153763"/>
            <a:ext cx="2840712" cy="40011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2921853"/>
                      <a:gd name="connsiteY0" fmla="*/ 0 h 830997"/>
                      <a:gd name="connsiteX1" fmla="*/ 2921853 w 2921853"/>
                      <a:gd name="connsiteY1" fmla="*/ 0 h 830997"/>
                      <a:gd name="connsiteX2" fmla="*/ 2921853 w 2921853"/>
                      <a:gd name="connsiteY2" fmla="*/ 830997 h 830997"/>
                      <a:gd name="connsiteX3" fmla="*/ 0 w 2921853"/>
                      <a:gd name="connsiteY3" fmla="*/ 830997 h 830997"/>
                      <a:gd name="connsiteX4" fmla="*/ 0 w 2921853"/>
                      <a:gd name="connsiteY4" fmla="*/ 0 h 8309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21853" h="830997" extrusionOk="0">
                        <a:moveTo>
                          <a:pt x="0" y="0"/>
                        </a:moveTo>
                        <a:cubicBezTo>
                          <a:pt x="1343872" y="-101487"/>
                          <a:pt x="2096675" y="-162162"/>
                          <a:pt x="2921853" y="0"/>
                        </a:cubicBezTo>
                        <a:cubicBezTo>
                          <a:pt x="2987419" y="286347"/>
                          <a:pt x="2971750" y="663043"/>
                          <a:pt x="2921853" y="830997"/>
                        </a:cubicBezTo>
                        <a:cubicBezTo>
                          <a:pt x="2055653" y="881062"/>
                          <a:pt x="1015438" y="672548"/>
                          <a:pt x="0" y="830997"/>
                        </a:cubicBezTo>
                        <a:cubicBezTo>
                          <a:pt x="-30818" y="581332"/>
                          <a:pt x="-37085" y="35628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اكتب عدد صحيح لكل مما يأتي</a:t>
            </a:r>
            <a:endParaRPr kumimoji="0" lang="en-US" altLang="ar-SA" sz="20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Text Box 9">
            <a:extLst>
              <a:ext uri="{FF2B5EF4-FFF2-40B4-BE49-F238E27FC236}">
                <a16:creationId xmlns:a16="http://schemas.microsoft.com/office/drawing/2014/main" id="{EF220EB1-4490-0C82-2AF7-8520034D1E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0007" y="3153763"/>
            <a:ext cx="2782439" cy="707886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2873482"/>
                      <a:gd name="connsiteY0" fmla="*/ 0 h 461665"/>
                      <a:gd name="connsiteX1" fmla="*/ 2873482 w 2873482"/>
                      <a:gd name="connsiteY1" fmla="*/ 0 h 461665"/>
                      <a:gd name="connsiteX2" fmla="*/ 2873482 w 2873482"/>
                      <a:gd name="connsiteY2" fmla="*/ 461665 h 461665"/>
                      <a:gd name="connsiteX3" fmla="*/ 0 w 2873482"/>
                      <a:gd name="connsiteY3" fmla="*/ 461665 h 461665"/>
                      <a:gd name="connsiteX4" fmla="*/ 0 w 2873482"/>
                      <a:gd name="connsiteY4" fmla="*/ 0 h 4616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73482" h="461665" extrusionOk="0">
                        <a:moveTo>
                          <a:pt x="0" y="0"/>
                        </a:moveTo>
                        <a:cubicBezTo>
                          <a:pt x="1114410" y="-101487"/>
                          <a:pt x="2476335" y="-162162"/>
                          <a:pt x="2873482" y="0"/>
                        </a:cubicBezTo>
                        <a:cubicBezTo>
                          <a:pt x="2839329" y="170338"/>
                          <a:pt x="2906760" y="325037"/>
                          <a:pt x="2873482" y="461665"/>
                        </a:cubicBezTo>
                        <a:cubicBezTo>
                          <a:pt x="1735380" y="511730"/>
                          <a:pt x="1049579" y="303216"/>
                          <a:pt x="0" y="461665"/>
                        </a:cubicBezTo>
                        <a:cubicBezTo>
                          <a:pt x="-30818" y="254334"/>
                          <a:pt x="-20465" y="21024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مثل بيانيًا مجموعة الأعداد الصحيحة على خط الأعداد</a:t>
            </a:r>
            <a:endParaRPr kumimoji="0" lang="en-US" altLang="ar-SA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Text Box 9">
            <a:extLst>
              <a:ext uri="{FF2B5EF4-FFF2-40B4-BE49-F238E27FC236}">
                <a16:creationId xmlns:a16="http://schemas.microsoft.com/office/drawing/2014/main" id="{A73830EE-A132-3807-A2D1-98C81E62F7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733" y="3304739"/>
            <a:ext cx="3093696" cy="369332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2921853"/>
                      <a:gd name="connsiteY0" fmla="*/ 0 h 830997"/>
                      <a:gd name="connsiteX1" fmla="*/ 2921853 w 2921853"/>
                      <a:gd name="connsiteY1" fmla="*/ 0 h 830997"/>
                      <a:gd name="connsiteX2" fmla="*/ 2921853 w 2921853"/>
                      <a:gd name="connsiteY2" fmla="*/ 830997 h 830997"/>
                      <a:gd name="connsiteX3" fmla="*/ 0 w 2921853"/>
                      <a:gd name="connsiteY3" fmla="*/ 830997 h 830997"/>
                      <a:gd name="connsiteX4" fmla="*/ 0 w 2921853"/>
                      <a:gd name="connsiteY4" fmla="*/ 0 h 8309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21853" h="830997" extrusionOk="0">
                        <a:moveTo>
                          <a:pt x="0" y="0"/>
                        </a:moveTo>
                        <a:cubicBezTo>
                          <a:pt x="1343872" y="-101487"/>
                          <a:pt x="2096675" y="-162162"/>
                          <a:pt x="2921853" y="0"/>
                        </a:cubicBezTo>
                        <a:cubicBezTo>
                          <a:pt x="2987419" y="286347"/>
                          <a:pt x="2971750" y="663043"/>
                          <a:pt x="2921853" y="830997"/>
                        </a:cubicBezTo>
                        <a:cubicBezTo>
                          <a:pt x="2055653" y="881062"/>
                          <a:pt x="1015438" y="672548"/>
                          <a:pt x="0" y="830997"/>
                        </a:cubicBezTo>
                        <a:cubicBezTo>
                          <a:pt x="-30818" y="581332"/>
                          <a:pt x="-37085" y="35628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اوجد القيمة</a:t>
            </a:r>
            <a:r>
              <a:rPr kumimoji="0" lang="ar-SA" altLang="ar-SA" b="1" i="0" u="none" strike="noStrike" kern="0" cap="none" spc="0" normalizeH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المطلقة للعبارات التالية</a:t>
            </a:r>
            <a:endParaRPr kumimoji="0" lang="en-US" altLang="ar-SA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id="{71F6E178-9E9E-2AE9-8D04-6BF444DD28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8417" y="5484749"/>
            <a:ext cx="2840712" cy="400110"/>
          </a:xfrm>
          <a:prstGeom prst="rect">
            <a:avLst/>
          </a:pr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2921853"/>
                      <a:gd name="connsiteY0" fmla="*/ 0 h 830997"/>
                      <a:gd name="connsiteX1" fmla="*/ 2921853 w 2921853"/>
                      <a:gd name="connsiteY1" fmla="*/ 0 h 830997"/>
                      <a:gd name="connsiteX2" fmla="*/ 2921853 w 2921853"/>
                      <a:gd name="connsiteY2" fmla="*/ 830997 h 830997"/>
                      <a:gd name="connsiteX3" fmla="*/ 0 w 2921853"/>
                      <a:gd name="connsiteY3" fmla="*/ 830997 h 830997"/>
                      <a:gd name="connsiteX4" fmla="*/ 0 w 2921853"/>
                      <a:gd name="connsiteY4" fmla="*/ 0 h 8309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21853" h="830997" extrusionOk="0">
                        <a:moveTo>
                          <a:pt x="0" y="0"/>
                        </a:moveTo>
                        <a:cubicBezTo>
                          <a:pt x="1343872" y="-101487"/>
                          <a:pt x="2096675" y="-162162"/>
                          <a:pt x="2921853" y="0"/>
                        </a:cubicBezTo>
                        <a:cubicBezTo>
                          <a:pt x="2987419" y="286347"/>
                          <a:pt x="2971750" y="663043"/>
                          <a:pt x="2921853" y="830997"/>
                        </a:cubicBezTo>
                        <a:cubicBezTo>
                          <a:pt x="2055653" y="881062"/>
                          <a:pt x="1015438" y="672548"/>
                          <a:pt x="0" y="830997"/>
                        </a:cubicBezTo>
                        <a:cubicBezTo>
                          <a:pt x="-30818" y="581332"/>
                          <a:pt x="-37085" y="35628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SA" altLang="ar-SA" sz="2000" b="1" kern="0" noProof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لا ربح ولا خسارة في أول صفقة</a:t>
            </a:r>
            <a:endParaRPr kumimoji="0" lang="en-US" altLang="ar-SA" sz="20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id="{05778301-B1C8-6F4B-A431-9C0613BDD6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8417" y="4495353"/>
            <a:ext cx="2840712" cy="400110"/>
          </a:xfrm>
          <a:prstGeom prst="rect">
            <a:avLst/>
          </a:pr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2921853"/>
                      <a:gd name="connsiteY0" fmla="*/ 0 h 830997"/>
                      <a:gd name="connsiteX1" fmla="*/ 2921853 w 2921853"/>
                      <a:gd name="connsiteY1" fmla="*/ 0 h 830997"/>
                      <a:gd name="connsiteX2" fmla="*/ 2921853 w 2921853"/>
                      <a:gd name="connsiteY2" fmla="*/ 830997 h 830997"/>
                      <a:gd name="connsiteX3" fmla="*/ 0 w 2921853"/>
                      <a:gd name="connsiteY3" fmla="*/ 830997 h 830997"/>
                      <a:gd name="connsiteX4" fmla="*/ 0 w 2921853"/>
                      <a:gd name="connsiteY4" fmla="*/ 0 h 8309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21853" h="830997" extrusionOk="0">
                        <a:moveTo>
                          <a:pt x="0" y="0"/>
                        </a:moveTo>
                        <a:cubicBezTo>
                          <a:pt x="1343872" y="-101487"/>
                          <a:pt x="2096675" y="-162162"/>
                          <a:pt x="2921853" y="0"/>
                        </a:cubicBezTo>
                        <a:cubicBezTo>
                          <a:pt x="2987419" y="286347"/>
                          <a:pt x="2971750" y="663043"/>
                          <a:pt x="2921853" y="830997"/>
                        </a:cubicBezTo>
                        <a:cubicBezTo>
                          <a:pt x="2055653" y="881062"/>
                          <a:pt x="1015438" y="672548"/>
                          <a:pt x="0" y="830997"/>
                        </a:cubicBezTo>
                        <a:cubicBezTo>
                          <a:pt x="-30818" y="581332"/>
                          <a:pt x="-37085" y="35628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SA" altLang="ar-SA" sz="2000" b="1" kern="0" noProof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خسارة 3 ريالات</a:t>
            </a:r>
            <a:endParaRPr kumimoji="0" lang="en-US" altLang="ar-SA" sz="20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id="{9BAE97EA-931C-4A8C-0B6B-47EDEF1F56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8417" y="5015783"/>
            <a:ext cx="2840712" cy="400110"/>
          </a:xfrm>
          <a:prstGeom prst="rect">
            <a:avLst/>
          </a:pr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2921853"/>
                      <a:gd name="connsiteY0" fmla="*/ 0 h 830997"/>
                      <a:gd name="connsiteX1" fmla="*/ 2921853 w 2921853"/>
                      <a:gd name="connsiteY1" fmla="*/ 0 h 830997"/>
                      <a:gd name="connsiteX2" fmla="*/ 2921853 w 2921853"/>
                      <a:gd name="connsiteY2" fmla="*/ 830997 h 830997"/>
                      <a:gd name="connsiteX3" fmla="*/ 0 w 2921853"/>
                      <a:gd name="connsiteY3" fmla="*/ 830997 h 830997"/>
                      <a:gd name="connsiteX4" fmla="*/ 0 w 2921853"/>
                      <a:gd name="connsiteY4" fmla="*/ 0 h 8309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21853" h="830997" extrusionOk="0">
                        <a:moveTo>
                          <a:pt x="0" y="0"/>
                        </a:moveTo>
                        <a:cubicBezTo>
                          <a:pt x="1343872" y="-101487"/>
                          <a:pt x="2096675" y="-162162"/>
                          <a:pt x="2921853" y="0"/>
                        </a:cubicBezTo>
                        <a:cubicBezTo>
                          <a:pt x="2987419" y="286347"/>
                          <a:pt x="2971750" y="663043"/>
                          <a:pt x="2921853" y="830997"/>
                        </a:cubicBezTo>
                        <a:cubicBezTo>
                          <a:pt x="2055653" y="881062"/>
                          <a:pt x="1015438" y="672548"/>
                          <a:pt x="0" y="830997"/>
                        </a:cubicBezTo>
                        <a:cubicBezTo>
                          <a:pt x="-30818" y="581332"/>
                          <a:pt x="-37085" y="35628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SA" altLang="ar-SA" sz="2000" b="1" kern="0" noProof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سحب بنكي بمقدار 1000 ريال</a:t>
            </a:r>
            <a:endParaRPr kumimoji="0" lang="en-US" altLang="ar-SA" sz="20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 Box 9">
            <a:extLst>
              <a:ext uri="{FF2B5EF4-FFF2-40B4-BE49-F238E27FC236}">
                <a16:creationId xmlns:a16="http://schemas.microsoft.com/office/drawing/2014/main" id="{2E5BFE96-64FE-7276-5479-D7F8480324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93540" y="3976958"/>
            <a:ext cx="2840712" cy="400110"/>
          </a:xfrm>
          <a:prstGeom prst="rect">
            <a:avLst/>
          </a:pr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2921853"/>
                      <a:gd name="connsiteY0" fmla="*/ 0 h 830997"/>
                      <a:gd name="connsiteX1" fmla="*/ 2921853 w 2921853"/>
                      <a:gd name="connsiteY1" fmla="*/ 0 h 830997"/>
                      <a:gd name="connsiteX2" fmla="*/ 2921853 w 2921853"/>
                      <a:gd name="connsiteY2" fmla="*/ 830997 h 830997"/>
                      <a:gd name="connsiteX3" fmla="*/ 0 w 2921853"/>
                      <a:gd name="connsiteY3" fmla="*/ 830997 h 830997"/>
                      <a:gd name="connsiteX4" fmla="*/ 0 w 2921853"/>
                      <a:gd name="connsiteY4" fmla="*/ 0 h 8309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21853" h="830997" extrusionOk="0">
                        <a:moveTo>
                          <a:pt x="0" y="0"/>
                        </a:moveTo>
                        <a:cubicBezTo>
                          <a:pt x="1343872" y="-101487"/>
                          <a:pt x="2096675" y="-162162"/>
                          <a:pt x="2921853" y="0"/>
                        </a:cubicBezTo>
                        <a:cubicBezTo>
                          <a:pt x="2987419" y="286347"/>
                          <a:pt x="2971750" y="663043"/>
                          <a:pt x="2921853" y="830997"/>
                        </a:cubicBezTo>
                        <a:cubicBezTo>
                          <a:pt x="2055653" y="881062"/>
                          <a:pt x="1015438" y="672548"/>
                          <a:pt x="0" y="830997"/>
                        </a:cubicBezTo>
                        <a:cubicBezTo>
                          <a:pt x="-30818" y="581332"/>
                          <a:pt x="-37085" y="35628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SA" altLang="ar-SA" sz="2000" b="1" kern="0" noProof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 درجات فوق الطبيعي</a:t>
            </a:r>
            <a:endParaRPr kumimoji="0" lang="en-US" altLang="ar-SA" sz="20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 Box 9">
            <a:extLst>
              <a:ext uri="{FF2B5EF4-FFF2-40B4-BE49-F238E27FC236}">
                <a16:creationId xmlns:a16="http://schemas.microsoft.com/office/drawing/2014/main" id="{FED2FD91-4375-C926-8151-C5FDDEC590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4034" y="3993532"/>
            <a:ext cx="2840712" cy="461665"/>
          </a:xfrm>
          <a:prstGeom prst="rect">
            <a:avLst/>
          </a:pr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2921853"/>
                      <a:gd name="connsiteY0" fmla="*/ 0 h 830997"/>
                      <a:gd name="connsiteX1" fmla="*/ 2921853 w 2921853"/>
                      <a:gd name="connsiteY1" fmla="*/ 0 h 830997"/>
                      <a:gd name="connsiteX2" fmla="*/ 2921853 w 2921853"/>
                      <a:gd name="connsiteY2" fmla="*/ 830997 h 830997"/>
                      <a:gd name="connsiteX3" fmla="*/ 0 w 2921853"/>
                      <a:gd name="connsiteY3" fmla="*/ 830997 h 830997"/>
                      <a:gd name="connsiteX4" fmla="*/ 0 w 2921853"/>
                      <a:gd name="connsiteY4" fmla="*/ 0 h 8309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21853" h="830997" extrusionOk="0">
                        <a:moveTo>
                          <a:pt x="0" y="0"/>
                        </a:moveTo>
                        <a:cubicBezTo>
                          <a:pt x="1343872" y="-101487"/>
                          <a:pt x="2096675" y="-162162"/>
                          <a:pt x="2921853" y="0"/>
                        </a:cubicBezTo>
                        <a:cubicBezTo>
                          <a:pt x="2987419" y="286347"/>
                          <a:pt x="2971750" y="663043"/>
                          <a:pt x="2921853" y="830997"/>
                        </a:cubicBezTo>
                        <a:cubicBezTo>
                          <a:pt x="2055653" y="881062"/>
                          <a:pt x="1015438" y="672548"/>
                          <a:pt x="0" y="830997"/>
                        </a:cubicBezTo>
                        <a:cubicBezTo>
                          <a:pt x="-30818" y="581332"/>
                          <a:pt x="-37085" y="35628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SA" altLang="ar-SA" sz="2400" b="1" kern="0" noProof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{ 4 ، 0 ، -1 }</a:t>
            </a:r>
            <a:endParaRPr kumimoji="0" lang="en-US" altLang="ar-SA" sz="24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E272BB93-0050-E278-1C38-45AA49CDC9E0}"/>
              </a:ext>
            </a:extLst>
          </p:cNvPr>
          <p:cNvSpPr/>
          <p:nvPr/>
        </p:nvSpPr>
        <p:spPr>
          <a:xfrm>
            <a:off x="8059479" y="6229021"/>
            <a:ext cx="1653363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7" grpId="1"/>
      <p:bldP spid="28" grpId="0" animBg="1"/>
      <p:bldP spid="28" grpId="1"/>
      <p:bldP spid="29" grpId="0" animBg="1"/>
      <p:bldP spid="29" grpId="1"/>
      <p:bldP spid="30" grpId="0" animBg="1"/>
      <p:bldP spid="30" grpId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8" grpId="0" animBg="1"/>
      <p:bldP spid="8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5"/>
          <p:cNvSpPr/>
          <p:nvPr/>
        </p:nvSpPr>
        <p:spPr>
          <a:xfrm flipV="1">
            <a:off x="11050375" y="161771"/>
            <a:ext cx="1785265" cy="1476534"/>
          </a:xfrm>
          <a:custGeom>
            <a:avLst/>
            <a:gdLst/>
            <a:ahLst/>
            <a:cxnLst/>
            <a:rect l="l" t="t" r="r" b="b"/>
            <a:pathLst>
              <a:path w="3802488" h="3650389">
                <a:moveTo>
                  <a:pt x="0" y="3650389"/>
                </a:moveTo>
                <a:lnTo>
                  <a:pt x="3802489" y="3650389"/>
                </a:lnTo>
                <a:lnTo>
                  <a:pt x="3802489" y="0"/>
                </a:lnTo>
                <a:lnTo>
                  <a:pt x="0" y="0"/>
                </a:lnTo>
                <a:lnTo>
                  <a:pt x="0" y="3650389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Freeform 16"/>
          <p:cNvSpPr/>
          <p:nvPr/>
        </p:nvSpPr>
        <p:spPr>
          <a:xfrm rot="8645840" flipH="1" flipV="1">
            <a:off x="11314221" y="1729157"/>
            <a:ext cx="768264" cy="756740"/>
          </a:xfrm>
          <a:custGeom>
            <a:avLst/>
            <a:gdLst/>
            <a:ahLst/>
            <a:cxnLst/>
            <a:rect l="l" t="t" r="r" b="b"/>
            <a:pathLst>
              <a:path w="1152396" h="1135110">
                <a:moveTo>
                  <a:pt x="1152397" y="1135110"/>
                </a:moveTo>
                <a:lnTo>
                  <a:pt x="0" y="1135110"/>
                </a:lnTo>
                <a:lnTo>
                  <a:pt x="0" y="0"/>
                </a:lnTo>
                <a:lnTo>
                  <a:pt x="1152397" y="0"/>
                </a:lnTo>
                <a:lnTo>
                  <a:pt x="1152397" y="113511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Freeform 17"/>
          <p:cNvSpPr/>
          <p:nvPr/>
        </p:nvSpPr>
        <p:spPr>
          <a:xfrm flipH="1">
            <a:off x="10045148" y="-205607"/>
            <a:ext cx="1104620" cy="1389424"/>
          </a:xfrm>
          <a:custGeom>
            <a:avLst/>
            <a:gdLst/>
            <a:ahLst/>
            <a:cxnLst/>
            <a:rect l="l" t="t" r="r" b="b"/>
            <a:pathLst>
              <a:path w="2593742" h="2100931">
                <a:moveTo>
                  <a:pt x="2593741" y="0"/>
                </a:moveTo>
                <a:lnTo>
                  <a:pt x="0" y="0"/>
                </a:lnTo>
                <a:lnTo>
                  <a:pt x="0" y="2100931"/>
                </a:lnTo>
                <a:lnTo>
                  <a:pt x="2593741" y="2100931"/>
                </a:lnTo>
                <a:lnTo>
                  <a:pt x="2593741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Freeform 18"/>
          <p:cNvSpPr/>
          <p:nvPr/>
        </p:nvSpPr>
        <p:spPr>
          <a:xfrm rot="-5240844" flipH="1" flipV="1">
            <a:off x="11672800" y="2089336"/>
            <a:ext cx="1894409" cy="1945478"/>
          </a:xfrm>
          <a:custGeom>
            <a:avLst/>
            <a:gdLst/>
            <a:ahLst/>
            <a:cxnLst/>
            <a:rect l="l" t="t" r="r" b="b"/>
            <a:pathLst>
              <a:path w="2841614" h="2918217">
                <a:moveTo>
                  <a:pt x="2841614" y="2918217"/>
                </a:moveTo>
                <a:lnTo>
                  <a:pt x="0" y="2918217"/>
                </a:lnTo>
                <a:lnTo>
                  <a:pt x="0" y="0"/>
                </a:lnTo>
                <a:lnTo>
                  <a:pt x="2841614" y="0"/>
                </a:lnTo>
                <a:lnTo>
                  <a:pt x="2841614" y="2918217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Freeform 19"/>
          <p:cNvSpPr/>
          <p:nvPr/>
        </p:nvSpPr>
        <p:spPr>
          <a:xfrm rot="-10800000" flipV="1">
            <a:off x="-1338211" y="4941386"/>
            <a:ext cx="2534992" cy="2433593"/>
          </a:xfrm>
          <a:custGeom>
            <a:avLst/>
            <a:gdLst/>
            <a:ahLst/>
            <a:cxnLst/>
            <a:rect l="l" t="t" r="r" b="b"/>
            <a:pathLst>
              <a:path w="3802488" h="3650389">
                <a:moveTo>
                  <a:pt x="0" y="3650389"/>
                </a:moveTo>
                <a:lnTo>
                  <a:pt x="3802489" y="3650389"/>
                </a:lnTo>
                <a:lnTo>
                  <a:pt x="3802489" y="0"/>
                </a:lnTo>
                <a:lnTo>
                  <a:pt x="0" y="0"/>
                </a:lnTo>
                <a:lnTo>
                  <a:pt x="0" y="3650389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Freeform 20"/>
          <p:cNvSpPr/>
          <p:nvPr/>
        </p:nvSpPr>
        <p:spPr>
          <a:xfrm rot="-2154159" flipH="1" flipV="1">
            <a:off x="85837" y="4087835"/>
            <a:ext cx="768264" cy="756740"/>
          </a:xfrm>
          <a:custGeom>
            <a:avLst/>
            <a:gdLst/>
            <a:ahLst/>
            <a:cxnLst/>
            <a:rect l="l" t="t" r="r" b="b"/>
            <a:pathLst>
              <a:path w="1152396" h="1135110">
                <a:moveTo>
                  <a:pt x="1152397" y="1135111"/>
                </a:moveTo>
                <a:lnTo>
                  <a:pt x="0" y="1135111"/>
                </a:lnTo>
                <a:lnTo>
                  <a:pt x="0" y="0"/>
                </a:lnTo>
                <a:lnTo>
                  <a:pt x="1152397" y="0"/>
                </a:lnTo>
                <a:lnTo>
                  <a:pt x="1152397" y="1135111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Freeform 21"/>
          <p:cNvSpPr/>
          <p:nvPr/>
        </p:nvSpPr>
        <p:spPr>
          <a:xfrm rot="-10800000" flipH="1">
            <a:off x="-272408" y="1293367"/>
            <a:ext cx="1551243" cy="1242013"/>
          </a:xfrm>
          <a:custGeom>
            <a:avLst/>
            <a:gdLst/>
            <a:ahLst/>
            <a:cxnLst/>
            <a:rect l="l" t="t" r="r" b="b"/>
            <a:pathLst>
              <a:path w="2593742" h="2100931">
                <a:moveTo>
                  <a:pt x="2593742" y="0"/>
                </a:moveTo>
                <a:lnTo>
                  <a:pt x="0" y="0"/>
                </a:lnTo>
                <a:lnTo>
                  <a:pt x="0" y="2100931"/>
                </a:lnTo>
                <a:lnTo>
                  <a:pt x="2593742" y="2100931"/>
                </a:lnTo>
                <a:lnTo>
                  <a:pt x="2593742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Freeform 22"/>
          <p:cNvSpPr/>
          <p:nvPr/>
        </p:nvSpPr>
        <p:spPr>
          <a:xfrm rot="5559155" flipH="1" flipV="1">
            <a:off x="-1398453" y="2538919"/>
            <a:ext cx="1894409" cy="1945478"/>
          </a:xfrm>
          <a:custGeom>
            <a:avLst/>
            <a:gdLst/>
            <a:ahLst/>
            <a:cxnLst/>
            <a:rect l="l" t="t" r="r" b="b"/>
            <a:pathLst>
              <a:path w="2841614" h="2918217">
                <a:moveTo>
                  <a:pt x="2841615" y="2918218"/>
                </a:moveTo>
                <a:lnTo>
                  <a:pt x="0" y="2918218"/>
                </a:lnTo>
                <a:lnTo>
                  <a:pt x="0" y="0"/>
                </a:lnTo>
                <a:lnTo>
                  <a:pt x="2841615" y="0"/>
                </a:lnTo>
                <a:lnTo>
                  <a:pt x="2841615" y="2918218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23" name="صورة 22">
            <a:extLst>
              <a:ext uri="{FF2B5EF4-FFF2-40B4-BE49-F238E27FC236}">
                <a16:creationId xmlns:a16="http://schemas.microsoft.com/office/drawing/2014/main" id="{316955BC-4B96-2037-423E-BF93EA29BCB3}"/>
              </a:ext>
            </a:extLst>
          </p:cNvPr>
          <p:cNvPicPr>
            <a:picLocks noChangeAspect="1"/>
          </p:cNvPicPr>
          <p:nvPr/>
        </p:nvPicPr>
        <p:blipFill>
          <a:blip r:embed="rId10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3733"/>
            <a:ext cx="1042232" cy="1042232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679BC4FD-84FF-154C-C7CD-80CA750F875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0548" y="5614733"/>
            <a:ext cx="1450838" cy="1243267"/>
          </a:xfrm>
          <a:prstGeom prst="rect">
            <a:avLst/>
          </a:prstGeom>
        </p:spPr>
      </p:pic>
      <p:sp>
        <p:nvSpPr>
          <p:cNvPr id="25" name="Freeform 6">
            <a:extLst>
              <a:ext uri="{FF2B5EF4-FFF2-40B4-BE49-F238E27FC236}">
                <a16:creationId xmlns:a16="http://schemas.microsoft.com/office/drawing/2014/main" id="{C65B6D9E-B5B9-7FDE-F604-470E1DA2B268}"/>
              </a:ext>
            </a:extLst>
          </p:cNvPr>
          <p:cNvSpPr/>
          <p:nvPr/>
        </p:nvSpPr>
        <p:spPr>
          <a:xfrm rot="5400000">
            <a:off x="5552192" y="-1907237"/>
            <a:ext cx="1087616" cy="5313592"/>
          </a:xfrm>
          <a:custGeom>
            <a:avLst/>
            <a:gdLst/>
            <a:ahLst/>
            <a:cxnLst/>
            <a:rect l="l" t="t" r="r" b="b"/>
            <a:pathLst>
              <a:path w="3054922" h="9472625">
                <a:moveTo>
                  <a:pt x="0" y="0"/>
                </a:moveTo>
                <a:lnTo>
                  <a:pt x="3054921" y="0"/>
                </a:lnTo>
                <a:lnTo>
                  <a:pt x="3054921" y="9472624"/>
                </a:lnTo>
                <a:lnTo>
                  <a:pt x="0" y="947262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Text Box 9">
            <a:extLst>
              <a:ext uri="{FF2B5EF4-FFF2-40B4-BE49-F238E27FC236}">
                <a16:creationId xmlns:a16="http://schemas.microsoft.com/office/drawing/2014/main" id="{2F427599-0637-5165-58A9-4E5A40187A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8786" y="468888"/>
            <a:ext cx="4234428" cy="584775"/>
          </a:xfrm>
          <a:custGeom>
            <a:avLst/>
            <a:gdLst>
              <a:gd name="connsiteX0" fmla="*/ 0 w 4234428"/>
              <a:gd name="connsiteY0" fmla="*/ 0 h 584775"/>
              <a:gd name="connsiteX1" fmla="*/ 4234428 w 4234428"/>
              <a:gd name="connsiteY1" fmla="*/ 0 h 584775"/>
              <a:gd name="connsiteX2" fmla="*/ 4234428 w 4234428"/>
              <a:gd name="connsiteY2" fmla="*/ 584775 h 584775"/>
              <a:gd name="connsiteX3" fmla="*/ 0 w 4234428"/>
              <a:gd name="connsiteY3" fmla="*/ 584775 h 584775"/>
              <a:gd name="connsiteX4" fmla="*/ 0 w 4234428"/>
              <a:gd name="connsiteY4" fmla="*/ 0 h 58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34428" h="584775" extrusionOk="0">
                <a:moveTo>
                  <a:pt x="0" y="0"/>
                </a:moveTo>
                <a:cubicBezTo>
                  <a:pt x="825331" y="-101487"/>
                  <a:pt x="3049400" y="-162162"/>
                  <a:pt x="4234428" y="0"/>
                </a:cubicBezTo>
                <a:cubicBezTo>
                  <a:pt x="4267931" y="236829"/>
                  <a:pt x="4250991" y="342660"/>
                  <a:pt x="4234428" y="584775"/>
                </a:cubicBezTo>
                <a:cubicBezTo>
                  <a:pt x="3750902" y="634840"/>
                  <a:pt x="760575" y="426326"/>
                  <a:pt x="0" y="584775"/>
                </a:cubicBezTo>
                <a:cubicBezTo>
                  <a:pt x="-913" y="335395"/>
                  <a:pt x="28512" y="196326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مقارنة الأعداد</a:t>
            </a:r>
            <a:r>
              <a:rPr kumimoji="0" lang="ar-SA" altLang="ar-SA" sz="32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الصحيحة</a:t>
            </a:r>
            <a:endParaRPr kumimoji="0" lang="en-US" altLang="ar-SA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" name="Group 6">
            <a:extLst>
              <a:ext uri="{FF2B5EF4-FFF2-40B4-BE49-F238E27FC236}">
                <a16:creationId xmlns:a16="http://schemas.microsoft.com/office/drawing/2014/main" id="{286A1B59-7D41-629B-978B-574E0EF96BB4}"/>
              </a:ext>
            </a:extLst>
          </p:cNvPr>
          <p:cNvGrpSpPr/>
          <p:nvPr/>
        </p:nvGrpSpPr>
        <p:grpSpPr>
          <a:xfrm>
            <a:off x="6930051" y="3070328"/>
            <a:ext cx="3645490" cy="2139625"/>
            <a:chOff x="0" y="0"/>
            <a:chExt cx="5063922" cy="6470352"/>
          </a:xfrm>
        </p:grpSpPr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CC161EB2-F644-9DCD-55F8-7E860AFA895B}"/>
                </a:ext>
              </a:extLst>
            </p:cNvPr>
            <p:cNvSpPr/>
            <p:nvPr/>
          </p:nvSpPr>
          <p:spPr>
            <a:xfrm>
              <a:off x="0" y="0"/>
              <a:ext cx="5063922" cy="6470352"/>
            </a:xfrm>
            <a:custGeom>
              <a:avLst/>
              <a:gdLst/>
              <a:ahLst/>
              <a:cxnLst/>
              <a:rect l="l" t="t" r="r" b="b"/>
              <a:pathLst>
                <a:path w="5063922" h="6470352">
                  <a:moveTo>
                    <a:pt x="4759122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6165552"/>
                  </a:lnTo>
                  <a:cubicBezTo>
                    <a:pt x="0" y="6334462"/>
                    <a:pt x="135890" y="6470352"/>
                    <a:pt x="304800" y="6470352"/>
                  </a:cubicBezTo>
                  <a:lnTo>
                    <a:pt x="4759122" y="6470352"/>
                  </a:lnTo>
                  <a:cubicBezTo>
                    <a:pt x="4928032" y="6470352"/>
                    <a:pt x="5063922" y="6334462"/>
                    <a:pt x="5063922" y="6165552"/>
                  </a:cubicBezTo>
                  <a:lnTo>
                    <a:pt x="5063922" y="304800"/>
                  </a:lnTo>
                  <a:cubicBezTo>
                    <a:pt x="5063922" y="135890"/>
                    <a:pt x="4928032" y="0"/>
                    <a:pt x="4759122" y="0"/>
                  </a:cubicBezTo>
                  <a:close/>
                </a:path>
              </a:pathLst>
            </a:custGeom>
            <a:solidFill>
              <a:srgbClr val="FF8F3E">
                <a:alpha val="80000"/>
              </a:srgbClr>
            </a:solidFill>
          </p:spPr>
          <p:txBody>
            <a:bodyPr/>
            <a:lstStyle/>
            <a:p>
              <a:endParaRPr lang="ar-SA" sz="1200" dirty="0"/>
            </a:p>
          </p:txBody>
        </p:sp>
      </p:grpSp>
      <p:grpSp>
        <p:nvGrpSpPr>
          <p:cNvPr id="13" name="Group 6">
            <a:extLst>
              <a:ext uri="{FF2B5EF4-FFF2-40B4-BE49-F238E27FC236}">
                <a16:creationId xmlns:a16="http://schemas.microsoft.com/office/drawing/2014/main" id="{FBD0B622-055E-C6F4-F93A-486AF343363F}"/>
              </a:ext>
            </a:extLst>
          </p:cNvPr>
          <p:cNvGrpSpPr/>
          <p:nvPr/>
        </p:nvGrpSpPr>
        <p:grpSpPr>
          <a:xfrm>
            <a:off x="2194856" y="3070329"/>
            <a:ext cx="3645490" cy="2139625"/>
            <a:chOff x="0" y="0"/>
            <a:chExt cx="5063922" cy="6470352"/>
          </a:xfrm>
          <a:solidFill>
            <a:srgbClr val="EFB52A"/>
          </a:solidFill>
        </p:grpSpPr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ACB13083-A84D-D3A2-D9B7-A54044A80F5A}"/>
                </a:ext>
              </a:extLst>
            </p:cNvPr>
            <p:cNvSpPr/>
            <p:nvPr/>
          </p:nvSpPr>
          <p:spPr>
            <a:xfrm>
              <a:off x="0" y="0"/>
              <a:ext cx="5063922" cy="6470352"/>
            </a:xfrm>
            <a:custGeom>
              <a:avLst/>
              <a:gdLst/>
              <a:ahLst/>
              <a:cxnLst/>
              <a:rect l="l" t="t" r="r" b="b"/>
              <a:pathLst>
                <a:path w="5063922" h="6470352">
                  <a:moveTo>
                    <a:pt x="4759122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6165552"/>
                  </a:lnTo>
                  <a:cubicBezTo>
                    <a:pt x="0" y="6334462"/>
                    <a:pt x="135890" y="6470352"/>
                    <a:pt x="304800" y="6470352"/>
                  </a:cubicBezTo>
                  <a:lnTo>
                    <a:pt x="4759122" y="6470352"/>
                  </a:lnTo>
                  <a:cubicBezTo>
                    <a:pt x="4928032" y="6470352"/>
                    <a:pt x="5063922" y="6334462"/>
                    <a:pt x="5063922" y="6165552"/>
                  </a:cubicBezTo>
                  <a:lnTo>
                    <a:pt x="5063922" y="304800"/>
                  </a:lnTo>
                  <a:cubicBezTo>
                    <a:pt x="5063922" y="135890"/>
                    <a:pt x="4928032" y="0"/>
                    <a:pt x="4759122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ar-SA" sz="1200"/>
            </a:p>
          </p:txBody>
        </p:sp>
      </p:grpSp>
      <p:sp>
        <p:nvSpPr>
          <p:cNvPr id="37" name="Text Box 9">
            <a:extLst>
              <a:ext uri="{FF2B5EF4-FFF2-40B4-BE49-F238E27FC236}">
                <a16:creationId xmlns:a16="http://schemas.microsoft.com/office/drawing/2014/main" id="{172D8F99-A7F2-7F75-A321-EC20F1C3C4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2990" y="2032962"/>
            <a:ext cx="6698174" cy="52322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6698174"/>
                      <a:gd name="connsiteY0" fmla="*/ 0 h 523220"/>
                      <a:gd name="connsiteX1" fmla="*/ 6698174 w 6698174"/>
                      <a:gd name="connsiteY1" fmla="*/ 0 h 523220"/>
                      <a:gd name="connsiteX2" fmla="*/ 6698174 w 6698174"/>
                      <a:gd name="connsiteY2" fmla="*/ 523220 h 523220"/>
                      <a:gd name="connsiteX3" fmla="*/ 0 w 6698174"/>
                      <a:gd name="connsiteY3" fmla="*/ 523220 h 523220"/>
                      <a:gd name="connsiteX4" fmla="*/ 0 w 6698174"/>
                      <a:gd name="connsiteY4" fmla="*/ 0 h 5232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698174" h="523220" extrusionOk="0">
                        <a:moveTo>
                          <a:pt x="0" y="0"/>
                        </a:moveTo>
                        <a:cubicBezTo>
                          <a:pt x="2763572" y="-101487"/>
                          <a:pt x="3829805" y="-162162"/>
                          <a:pt x="6698174" y="0"/>
                        </a:cubicBezTo>
                        <a:cubicBezTo>
                          <a:pt x="6678202" y="166940"/>
                          <a:pt x="6714779" y="284916"/>
                          <a:pt x="6698174" y="523220"/>
                        </a:cubicBezTo>
                        <a:cubicBezTo>
                          <a:pt x="3858766" y="573285"/>
                          <a:pt x="2765178" y="364771"/>
                          <a:pt x="0" y="523220"/>
                        </a:cubicBezTo>
                        <a:cubicBezTo>
                          <a:pt x="3654" y="393052"/>
                          <a:pt x="20918" y="8008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SA" altLang="ar-SA" sz="2800" b="1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ضع إشارة &gt; أو &lt;   لتصبح كل لما يأتي جملة صحيحة</a:t>
            </a:r>
            <a:endParaRPr kumimoji="0" lang="en-US" altLang="ar-SA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391D15E0-8ECD-213C-95CA-0D798B05E9B6}"/>
              </a:ext>
            </a:extLst>
          </p:cNvPr>
          <p:cNvGrpSpPr/>
          <p:nvPr/>
        </p:nvGrpSpPr>
        <p:grpSpPr>
          <a:xfrm>
            <a:off x="7225203" y="3342756"/>
            <a:ext cx="3058523" cy="525193"/>
            <a:chOff x="7225203" y="3342756"/>
            <a:chExt cx="3058523" cy="525193"/>
          </a:xfrm>
        </p:grpSpPr>
        <p:sp>
          <p:nvSpPr>
            <p:cNvPr id="7" name="Text Box 9">
              <a:extLst>
                <a:ext uri="{FF2B5EF4-FFF2-40B4-BE49-F238E27FC236}">
                  <a16:creationId xmlns:a16="http://schemas.microsoft.com/office/drawing/2014/main" id="{E1A8A384-080D-C648-4E02-38321BAD3F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25203" y="3342756"/>
              <a:ext cx="3058523" cy="523220"/>
            </a:xfrm>
            <a:custGeom>
              <a:avLst/>
              <a:gdLst>
                <a:gd name="connsiteX0" fmla="*/ 0 w 3058523"/>
                <a:gd name="connsiteY0" fmla="*/ 0 h 523220"/>
                <a:gd name="connsiteX1" fmla="*/ 3058523 w 3058523"/>
                <a:gd name="connsiteY1" fmla="*/ 0 h 523220"/>
                <a:gd name="connsiteX2" fmla="*/ 3058523 w 3058523"/>
                <a:gd name="connsiteY2" fmla="*/ 523220 h 523220"/>
                <a:gd name="connsiteX3" fmla="*/ 0 w 3058523"/>
                <a:gd name="connsiteY3" fmla="*/ 523220 h 523220"/>
                <a:gd name="connsiteX4" fmla="*/ 0 w 3058523"/>
                <a:gd name="connsiteY4" fmla="*/ 0 h 523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8523" h="523220" extrusionOk="0">
                  <a:moveTo>
                    <a:pt x="0" y="0"/>
                  </a:moveTo>
                  <a:cubicBezTo>
                    <a:pt x="970608" y="-101487"/>
                    <a:pt x="1803486" y="-162162"/>
                    <a:pt x="3058523" y="0"/>
                  </a:cubicBezTo>
                  <a:cubicBezTo>
                    <a:pt x="3038551" y="166940"/>
                    <a:pt x="3075128" y="284916"/>
                    <a:pt x="3058523" y="523220"/>
                  </a:cubicBezTo>
                  <a:cubicBezTo>
                    <a:pt x="2270260" y="573285"/>
                    <a:pt x="1517897" y="364771"/>
                    <a:pt x="0" y="523220"/>
                  </a:cubicBezTo>
                  <a:cubicBezTo>
                    <a:pt x="3654" y="393052"/>
                    <a:pt x="20918" y="80081"/>
                    <a:pt x="0" y="0"/>
                  </a:cubicBezTo>
                  <a:close/>
                </a:path>
              </a:pathLst>
            </a:custGeom>
            <a:noFill/>
            <a:ln>
              <a:noFill/>
              <a:extLst>
                <a:ext uri="{C807C97D-BFC1-408E-A445-0C87EB9F89A2}">
                  <ask:lineSketchStyleProps xmlns:ask="http://schemas.microsoft.com/office/drawing/2018/sketchyshapes" sd="981765707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8               4</a:t>
              </a:r>
              <a:endParaRPr kumimoji="0" lang="en-US" altLang="ar-SA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" name="شكل بيضاوي 1">
              <a:extLst>
                <a:ext uri="{FF2B5EF4-FFF2-40B4-BE49-F238E27FC236}">
                  <a16:creationId xmlns:a16="http://schemas.microsoft.com/office/drawing/2014/main" id="{C78E87BE-30DB-7218-1D01-2D77307341D9}"/>
                </a:ext>
              </a:extLst>
            </p:cNvPr>
            <p:cNvSpPr/>
            <p:nvPr/>
          </p:nvSpPr>
          <p:spPr>
            <a:xfrm>
              <a:off x="8431618" y="3344729"/>
              <a:ext cx="688219" cy="523220"/>
            </a:xfrm>
            <a:prstGeom prst="ellipse">
              <a:avLst/>
            </a:prstGeom>
            <a:noFill/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6D00CFA7-CDFD-0C29-0AA8-20FBADDA88AA}"/>
              </a:ext>
            </a:extLst>
          </p:cNvPr>
          <p:cNvGrpSpPr/>
          <p:nvPr/>
        </p:nvGrpSpPr>
        <p:grpSpPr>
          <a:xfrm>
            <a:off x="6930321" y="4120256"/>
            <a:ext cx="3645220" cy="821130"/>
            <a:chOff x="6930321" y="4120256"/>
            <a:chExt cx="3645220" cy="821130"/>
          </a:xfrm>
        </p:grpSpPr>
        <p:sp>
          <p:nvSpPr>
            <p:cNvPr id="6" name="AutoShape 17">
              <a:extLst>
                <a:ext uri="{FF2B5EF4-FFF2-40B4-BE49-F238E27FC236}">
                  <a16:creationId xmlns:a16="http://schemas.microsoft.com/office/drawing/2014/main" id="{76450DFD-F3E1-2269-8E11-B996EF8B8089}"/>
                </a:ext>
              </a:extLst>
            </p:cNvPr>
            <p:cNvSpPr/>
            <p:nvPr/>
          </p:nvSpPr>
          <p:spPr>
            <a:xfrm flipV="1">
              <a:off x="6930321" y="4120256"/>
              <a:ext cx="3645220" cy="6500"/>
            </a:xfrm>
            <a:prstGeom prst="line">
              <a:avLst/>
            </a:prstGeom>
            <a:ln w="28575" cap="rnd">
              <a:solidFill>
                <a:srgbClr val="F8F5F1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ar-SA" sz="1200"/>
            </a:p>
          </p:txBody>
        </p:sp>
        <p:sp>
          <p:nvSpPr>
            <p:cNvPr id="34" name="Text Box 9">
              <a:extLst>
                <a:ext uri="{FF2B5EF4-FFF2-40B4-BE49-F238E27FC236}">
                  <a16:creationId xmlns:a16="http://schemas.microsoft.com/office/drawing/2014/main" id="{4AF33875-0D48-B2C2-4EBD-9E85D4C98F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26212" y="4418166"/>
              <a:ext cx="3058523" cy="523220"/>
            </a:xfrm>
            <a:custGeom>
              <a:avLst/>
              <a:gdLst>
                <a:gd name="connsiteX0" fmla="*/ 0 w 3058523"/>
                <a:gd name="connsiteY0" fmla="*/ 0 h 523220"/>
                <a:gd name="connsiteX1" fmla="*/ 3058523 w 3058523"/>
                <a:gd name="connsiteY1" fmla="*/ 0 h 523220"/>
                <a:gd name="connsiteX2" fmla="*/ 3058523 w 3058523"/>
                <a:gd name="connsiteY2" fmla="*/ 523220 h 523220"/>
                <a:gd name="connsiteX3" fmla="*/ 0 w 3058523"/>
                <a:gd name="connsiteY3" fmla="*/ 523220 h 523220"/>
                <a:gd name="connsiteX4" fmla="*/ 0 w 3058523"/>
                <a:gd name="connsiteY4" fmla="*/ 0 h 523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8523" h="523220" extrusionOk="0">
                  <a:moveTo>
                    <a:pt x="0" y="0"/>
                  </a:moveTo>
                  <a:cubicBezTo>
                    <a:pt x="970608" y="-101487"/>
                    <a:pt x="1803486" y="-162162"/>
                    <a:pt x="3058523" y="0"/>
                  </a:cubicBezTo>
                  <a:cubicBezTo>
                    <a:pt x="3038551" y="166940"/>
                    <a:pt x="3075128" y="284916"/>
                    <a:pt x="3058523" y="523220"/>
                  </a:cubicBezTo>
                  <a:cubicBezTo>
                    <a:pt x="2270260" y="573285"/>
                    <a:pt x="1517897" y="364771"/>
                    <a:pt x="0" y="523220"/>
                  </a:cubicBezTo>
                  <a:cubicBezTo>
                    <a:pt x="3654" y="393052"/>
                    <a:pt x="20918" y="80081"/>
                    <a:pt x="0" y="0"/>
                  </a:cubicBezTo>
                  <a:close/>
                </a:path>
              </a:pathLst>
            </a:custGeom>
            <a:noFill/>
            <a:ln>
              <a:noFill/>
              <a:extLst>
                <a:ext uri="{C807C97D-BFC1-408E-A445-0C87EB9F89A2}">
                  <ask:lineSketchStyleProps xmlns:ask="http://schemas.microsoft.com/office/drawing/2018/sketchyshapes" sd="981765707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-8               -4</a:t>
              </a:r>
              <a:endParaRPr kumimoji="0" lang="en-US" altLang="ar-SA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شكل بيضاوي 7">
              <a:extLst>
                <a:ext uri="{FF2B5EF4-FFF2-40B4-BE49-F238E27FC236}">
                  <a16:creationId xmlns:a16="http://schemas.microsoft.com/office/drawing/2014/main" id="{DFA6CD23-9096-961D-811E-FC94F760E287}"/>
                </a:ext>
              </a:extLst>
            </p:cNvPr>
            <p:cNvSpPr/>
            <p:nvPr/>
          </p:nvSpPr>
          <p:spPr>
            <a:xfrm>
              <a:off x="8511363" y="4379063"/>
              <a:ext cx="688219" cy="523220"/>
            </a:xfrm>
            <a:prstGeom prst="ellipse">
              <a:avLst/>
            </a:prstGeom>
            <a:noFill/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11" name="مجموعة 10">
            <a:extLst>
              <a:ext uri="{FF2B5EF4-FFF2-40B4-BE49-F238E27FC236}">
                <a16:creationId xmlns:a16="http://schemas.microsoft.com/office/drawing/2014/main" id="{D5BFDC23-88DD-DAA8-09EA-6CDD9A584050}"/>
              </a:ext>
            </a:extLst>
          </p:cNvPr>
          <p:cNvGrpSpPr/>
          <p:nvPr/>
        </p:nvGrpSpPr>
        <p:grpSpPr>
          <a:xfrm>
            <a:off x="2490008" y="3350986"/>
            <a:ext cx="3058523" cy="538040"/>
            <a:chOff x="2490008" y="3350986"/>
            <a:chExt cx="3058523" cy="538040"/>
          </a:xfrm>
        </p:grpSpPr>
        <p:sp>
          <p:nvSpPr>
            <p:cNvPr id="35" name="Text Box 9">
              <a:extLst>
                <a:ext uri="{FF2B5EF4-FFF2-40B4-BE49-F238E27FC236}">
                  <a16:creationId xmlns:a16="http://schemas.microsoft.com/office/drawing/2014/main" id="{502B84E3-9D19-090E-BD60-80DFC15171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0008" y="3365806"/>
              <a:ext cx="3058523" cy="523220"/>
            </a:xfrm>
            <a:custGeom>
              <a:avLst/>
              <a:gdLst>
                <a:gd name="connsiteX0" fmla="*/ 0 w 3058523"/>
                <a:gd name="connsiteY0" fmla="*/ 0 h 523220"/>
                <a:gd name="connsiteX1" fmla="*/ 3058523 w 3058523"/>
                <a:gd name="connsiteY1" fmla="*/ 0 h 523220"/>
                <a:gd name="connsiteX2" fmla="*/ 3058523 w 3058523"/>
                <a:gd name="connsiteY2" fmla="*/ 523220 h 523220"/>
                <a:gd name="connsiteX3" fmla="*/ 0 w 3058523"/>
                <a:gd name="connsiteY3" fmla="*/ 523220 h 523220"/>
                <a:gd name="connsiteX4" fmla="*/ 0 w 3058523"/>
                <a:gd name="connsiteY4" fmla="*/ 0 h 523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8523" h="523220" extrusionOk="0">
                  <a:moveTo>
                    <a:pt x="0" y="0"/>
                  </a:moveTo>
                  <a:cubicBezTo>
                    <a:pt x="970608" y="-101487"/>
                    <a:pt x="1803486" y="-162162"/>
                    <a:pt x="3058523" y="0"/>
                  </a:cubicBezTo>
                  <a:cubicBezTo>
                    <a:pt x="3038551" y="166940"/>
                    <a:pt x="3075128" y="284916"/>
                    <a:pt x="3058523" y="523220"/>
                  </a:cubicBezTo>
                  <a:cubicBezTo>
                    <a:pt x="2270260" y="573285"/>
                    <a:pt x="1517897" y="364771"/>
                    <a:pt x="0" y="523220"/>
                  </a:cubicBezTo>
                  <a:cubicBezTo>
                    <a:pt x="3654" y="393052"/>
                    <a:pt x="20918" y="80081"/>
                    <a:pt x="0" y="0"/>
                  </a:cubicBezTo>
                  <a:close/>
                </a:path>
              </a:pathLst>
            </a:custGeom>
            <a:noFill/>
            <a:ln>
              <a:noFill/>
              <a:extLst>
                <a:ext uri="{C807C97D-BFC1-408E-A445-0C87EB9F89A2}">
                  <ask:lineSketchStyleProps xmlns:ask="http://schemas.microsoft.com/office/drawing/2018/sketchyshapes" sd="981765707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altLang="ar-SA" sz="2800" b="1" kern="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</a:t>
              </a:r>
              <a:r>
                <a:rPr kumimoji="0" lang="ar-SA" altLang="ar-SA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   </a:t>
              </a:r>
              <a:r>
                <a:rPr kumimoji="0" lang="ar-SA" altLang="ar-SA" sz="2800" b="1" i="0" u="none" strike="noStrike" kern="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           </a:t>
              </a:r>
              <a:r>
                <a:rPr kumimoji="0" lang="ar-SA" altLang="ar-SA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-9</a:t>
              </a:r>
              <a:endParaRPr kumimoji="0" lang="en-US" altLang="ar-SA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شكل بيضاوي 9">
              <a:extLst>
                <a:ext uri="{FF2B5EF4-FFF2-40B4-BE49-F238E27FC236}">
                  <a16:creationId xmlns:a16="http://schemas.microsoft.com/office/drawing/2014/main" id="{C9031B38-21D6-2314-D2D3-6DCDA7F0DD7B}"/>
                </a:ext>
              </a:extLst>
            </p:cNvPr>
            <p:cNvSpPr/>
            <p:nvPr/>
          </p:nvSpPr>
          <p:spPr>
            <a:xfrm>
              <a:off x="3703879" y="3350986"/>
              <a:ext cx="688219" cy="523220"/>
            </a:xfrm>
            <a:prstGeom prst="ellipse">
              <a:avLst/>
            </a:prstGeom>
            <a:noFill/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27" name="مجموعة 26">
            <a:extLst>
              <a:ext uri="{FF2B5EF4-FFF2-40B4-BE49-F238E27FC236}">
                <a16:creationId xmlns:a16="http://schemas.microsoft.com/office/drawing/2014/main" id="{E241D37C-94A3-3AAC-FEAC-47514A41E0DD}"/>
              </a:ext>
            </a:extLst>
          </p:cNvPr>
          <p:cNvGrpSpPr/>
          <p:nvPr/>
        </p:nvGrpSpPr>
        <p:grpSpPr>
          <a:xfrm>
            <a:off x="2195126" y="4120256"/>
            <a:ext cx="3645220" cy="821130"/>
            <a:chOff x="2195126" y="4120256"/>
            <a:chExt cx="3645220" cy="821130"/>
          </a:xfrm>
        </p:grpSpPr>
        <p:sp>
          <p:nvSpPr>
            <p:cNvPr id="26" name="AutoShape 17">
              <a:extLst>
                <a:ext uri="{FF2B5EF4-FFF2-40B4-BE49-F238E27FC236}">
                  <a16:creationId xmlns:a16="http://schemas.microsoft.com/office/drawing/2014/main" id="{20EA4310-8643-75C8-573A-F3FA0A969C82}"/>
                </a:ext>
              </a:extLst>
            </p:cNvPr>
            <p:cNvSpPr/>
            <p:nvPr/>
          </p:nvSpPr>
          <p:spPr>
            <a:xfrm flipV="1">
              <a:off x="2195126" y="4120256"/>
              <a:ext cx="3645220" cy="6500"/>
            </a:xfrm>
            <a:prstGeom prst="line">
              <a:avLst/>
            </a:prstGeom>
            <a:ln w="28575" cap="rnd">
              <a:solidFill>
                <a:srgbClr val="F8F5F1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ar-SA" sz="1200"/>
            </a:p>
          </p:txBody>
        </p:sp>
        <p:sp>
          <p:nvSpPr>
            <p:cNvPr id="36" name="Text Box 9">
              <a:extLst>
                <a:ext uri="{FF2B5EF4-FFF2-40B4-BE49-F238E27FC236}">
                  <a16:creationId xmlns:a16="http://schemas.microsoft.com/office/drawing/2014/main" id="{DD2426F6-6B04-68FE-C794-345E3D3AD4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34155" y="4418166"/>
              <a:ext cx="3058523" cy="523220"/>
            </a:xfrm>
            <a:custGeom>
              <a:avLst/>
              <a:gdLst>
                <a:gd name="connsiteX0" fmla="*/ 0 w 3058523"/>
                <a:gd name="connsiteY0" fmla="*/ 0 h 523220"/>
                <a:gd name="connsiteX1" fmla="*/ 3058523 w 3058523"/>
                <a:gd name="connsiteY1" fmla="*/ 0 h 523220"/>
                <a:gd name="connsiteX2" fmla="*/ 3058523 w 3058523"/>
                <a:gd name="connsiteY2" fmla="*/ 523220 h 523220"/>
                <a:gd name="connsiteX3" fmla="*/ 0 w 3058523"/>
                <a:gd name="connsiteY3" fmla="*/ 523220 h 523220"/>
                <a:gd name="connsiteX4" fmla="*/ 0 w 3058523"/>
                <a:gd name="connsiteY4" fmla="*/ 0 h 523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8523" h="523220" extrusionOk="0">
                  <a:moveTo>
                    <a:pt x="0" y="0"/>
                  </a:moveTo>
                  <a:cubicBezTo>
                    <a:pt x="970608" y="-101487"/>
                    <a:pt x="1803486" y="-162162"/>
                    <a:pt x="3058523" y="0"/>
                  </a:cubicBezTo>
                  <a:cubicBezTo>
                    <a:pt x="3038551" y="166940"/>
                    <a:pt x="3075128" y="284916"/>
                    <a:pt x="3058523" y="523220"/>
                  </a:cubicBezTo>
                  <a:cubicBezTo>
                    <a:pt x="2270260" y="573285"/>
                    <a:pt x="1517897" y="364771"/>
                    <a:pt x="0" y="523220"/>
                  </a:cubicBezTo>
                  <a:cubicBezTo>
                    <a:pt x="3654" y="393052"/>
                    <a:pt x="20918" y="80081"/>
                    <a:pt x="0" y="0"/>
                  </a:cubicBezTo>
                  <a:close/>
                </a:path>
              </a:pathLst>
            </a:custGeom>
            <a:noFill/>
            <a:ln>
              <a:noFill/>
              <a:extLst>
                <a:ext uri="{C807C97D-BFC1-408E-A445-0C87EB9F89A2}">
                  <ask:lineSketchStyleProps xmlns:ask="http://schemas.microsoft.com/office/drawing/2018/sketchyshapes" sd="981765707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4   </a:t>
              </a:r>
              <a:r>
                <a:rPr kumimoji="0" lang="ar-SA" altLang="ar-SA" sz="2800" b="1" i="0" u="none" strike="noStrike" kern="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           </a:t>
              </a:r>
              <a:r>
                <a:rPr lang="ar-SA" altLang="ar-SA" sz="2800" b="1" kern="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-</a:t>
              </a:r>
              <a:r>
                <a:rPr kumimoji="0" lang="ar-SA" altLang="ar-SA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4</a:t>
              </a:r>
              <a:endParaRPr kumimoji="0" lang="en-US" altLang="ar-SA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شكل بيضاوي 11">
              <a:extLst>
                <a:ext uri="{FF2B5EF4-FFF2-40B4-BE49-F238E27FC236}">
                  <a16:creationId xmlns:a16="http://schemas.microsoft.com/office/drawing/2014/main" id="{51F90B94-B528-0397-1FF5-E240174BF088}"/>
                </a:ext>
              </a:extLst>
            </p:cNvPr>
            <p:cNvSpPr/>
            <p:nvPr/>
          </p:nvSpPr>
          <p:spPr>
            <a:xfrm>
              <a:off x="3719306" y="4379063"/>
              <a:ext cx="688219" cy="523220"/>
            </a:xfrm>
            <a:prstGeom prst="ellipse">
              <a:avLst/>
            </a:prstGeom>
            <a:noFill/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28" name="مستطيل 27">
            <a:extLst>
              <a:ext uri="{FF2B5EF4-FFF2-40B4-BE49-F238E27FC236}">
                <a16:creationId xmlns:a16="http://schemas.microsoft.com/office/drawing/2014/main" id="{CA313B88-8586-956A-9870-DD8D3B088894}"/>
              </a:ext>
            </a:extLst>
          </p:cNvPr>
          <p:cNvSpPr/>
          <p:nvPr/>
        </p:nvSpPr>
        <p:spPr>
          <a:xfrm>
            <a:off x="8059479" y="5699051"/>
            <a:ext cx="1653363" cy="93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52399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9" grpId="0" animBg="1"/>
      <p:bldP spid="29" grpId="1"/>
      <p:bldP spid="37" grpId="0" animBg="1"/>
      <p:bldP spid="37" grpId="1" animBg="1"/>
      <p:bldP spid="7" grpId="0" animBg="1"/>
      <p:bldP spid="34" grpId="0" animBg="1"/>
      <p:bldP spid="35" grpId="0" animBg="1"/>
      <p:bldP spid="36" grpId="0" animBg="1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7420509" y="1515545"/>
            <a:ext cx="6858000" cy="3888964"/>
            <a:chOff x="0" y="0"/>
            <a:chExt cx="6350000" cy="6976004"/>
          </a:xfrm>
        </p:grpSpPr>
        <p:sp>
          <p:nvSpPr>
            <p:cNvPr id="3" name="Freeform 3"/>
            <p:cNvSpPr/>
            <p:nvPr/>
          </p:nvSpPr>
          <p:spPr>
            <a:xfrm>
              <a:off x="0" y="82550"/>
              <a:ext cx="6350000" cy="6892184"/>
            </a:xfrm>
            <a:custGeom>
              <a:avLst/>
              <a:gdLst/>
              <a:ahLst/>
              <a:cxnLst/>
              <a:rect l="l" t="t" r="r" b="b"/>
              <a:pathLst>
                <a:path w="6350000" h="6892184">
                  <a:moveTo>
                    <a:pt x="5877560" y="149860"/>
                  </a:moveTo>
                  <a:cubicBezTo>
                    <a:pt x="5786120" y="208280"/>
                    <a:pt x="5713730" y="255270"/>
                    <a:pt x="5556250" y="255270"/>
                  </a:cubicBezTo>
                  <a:cubicBezTo>
                    <a:pt x="5398770" y="255270"/>
                    <a:pt x="5326380" y="209550"/>
                    <a:pt x="5234940" y="149860"/>
                  </a:cubicBezTo>
                  <a:cubicBezTo>
                    <a:pt x="5130800" y="82550"/>
                    <a:pt x="5001260" y="0"/>
                    <a:pt x="4762500" y="0"/>
                  </a:cubicBezTo>
                  <a:cubicBezTo>
                    <a:pt x="4523740" y="0"/>
                    <a:pt x="4394200" y="82550"/>
                    <a:pt x="4290060" y="148590"/>
                  </a:cubicBezTo>
                  <a:cubicBezTo>
                    <a:pt x="4198620" y="207010"/>
                    <a:pt x="4126230" y="254000"/>
                    <a:pt x="3968750" y="254000"/>
                  </a:cubicBezTo>
                  <a:cubicBezTo>
                    <a:pt x="3811270" y="254000"/>
                    <a:pt x="3738880" y="208280"/>
                    <a:pt x="3647440" y="148590"/>
                  </a:cubicBezTo>
                  <a:cubicBezTo>
                    <a:pt x="3543300" y="82550"/>
                    <a:pt x="3413760" y="0"/>
                    <a:pt x="3175000" y="0"/>
                  </a:cubicBezTo>
                  <a:cubicBezTo>
                    <a:pt x="2936240" y="0"/>
                    <a:pt x="2806700" y="82550"/>
                    <a:pt x="2702560" y="148590"/>
                  </a:cubicBezTo>
                  <a:cubicBezTo>
                    <a:pt x="2611120" y="207010"/>
                    <a:pt x="2538730" y="254000"/>
                    <a:pt x="2381250" y="254000"/>
                  </a:cubicBezTo>
                  <a:cubicBezTo>
                    <a:pt x="2223770" y="254000"/>
                    <a:pt x="2151380" y="208280"/>
                    <a:pt x="2059940" y="148590"/>
                  </a:cubicBezTo>
                  <a:cubicBezTo>
                    <a:pt x="1955800" y="82550"/>
                    <a:pt x="1826260" y="0"/>
                    <a:pt x="1587500" y="0"/>
                  </a:cubicBezTo>
                  <a:cubicBezTo>
                    <a:pt x="1348740" y="0"/>
                    <a:pt x="1219200" y="82550"/>
                    <a:pt x="1115060" y="148590"/>
                  </a:cubicBezTo>
                  <a:cubicBezTo>
                    <a:pt x="1023620" y="207010"/>
                    <a:pt x="951230" y="254000"/>
                    <a:pt x="793750" y="254000"/>
                  </a:cubicBezTo>
                  <a:cubicBezTo>
                    <a:pt x="636270" y="254000"/>
                    <a:pt x="563880" y="208280"/>
                    <a:pt x="472440" y="148590"/>
                  </a:cubicBezTo>
                  <a:cubicBezTo>
                    <a:pt x="368300" y="82550"/>
                    <a:pt x="238760" y="0"/>
                    <a:pt x="0" y="0"/>
                  </a:cubicBezTo>
                  <a:lnTo>
                    <a:pt x="0" y="6892184"/>
                  </a:lnTo>
                  <a:lnTo>
                    <a:pt x="6350000" y="6892184"/>
                  </a:lnTo>
                  <a:lnTo>
                    <a:pt x="6350000" y="0"/>
                  </a:lnTo>
                  <a:cubicBezTo>
                    <a:pt x="6111240" y="0"/>
                    <a:pt x="5981700" y="82550"/>
                    <a:pt x="5877560" y="149860"/>
                  </a:cubicBezTo>
                  <a:close/>
                </a:path>
              </a:pathLst>
            </a:custGeom>
            <a:solidFill>
              <a:srgbClr val="FF8F3E">
                <a:alpha val="80000"/>
              </a:srgbClr>
            </a:solidFill>
          </p:spPr>
          <p:txBody>
            <a:bodyPr/>
            <a:lstStyle/>
            <a:p>
              <a:endParaRPr lang="ar-SA" sz="1200"/>
            </a:p>
          </p:txBody>
        </p:sp>
      </p:grpSp>
      <p:sp>
        <p:nvSpPr>
          <p:cNvPr id="12" name="Freeform 12"/>
          <p:cNvSpPr/>
          <p:nvPr/>
        </p:nvSpPr>
        <p:spPr>
          <a:xfrm flipH="1">
            <a:off x="11817242" y="3652261"/>
            <a:ext cx="1952081" cy="2007282"/>
          </a:xfrm>
          <a:custGeom>
            <a:avLst/>
            <a:gdLst/>
            <a:ahLst/>
            <a:cxnLst/>
            <a:rect l="l" t="t" r="r" b="b"/>
            <a:pathLst>
              <a:path w="2928122" h="3010923">
                <a:moveTo>
                  <a:pt x="2928122" y="0"/>
                </a:moveTo>
                <a:lnTo>
                  <a:pt x="0" y="0"/>
                </a:lnTo>
                <a:lnTo>
                  <a:pt x="0" y="3010922"/>
                </a:lnTo>
                <a:lnTo>
                  <a:pt x="2928122" y="3010922"/>
                </a:lnTo>
                <a:lnTo>
                  <a:pt x="292812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sz="1200"/>
          </a:p>
        </p:txBody>
      </p:sp>
      <p:sp>
        <p:nvSpPr>
          <p:cNvPr id="13" name="Freeform 13"/>
          <p:cNvSpPr/>
          <p:nvPr/>
        </p:nvSpPr>
        <p:spPr>
          <a:xfrm rot="5400000" flipV="1">
            <a:off x="11684101" y="1249157"/>
            <a:ext cx="2534992" cy="2433593"/>
          </a:xfrm>
          <a:custGeom>
            <a:avLst/>
            <a:gdLst/>
            <a:ahLst/>
            <a:cxnLst/>
            <a:rect l="l" t="t" r="r" b="b"/>
            <a:pathLst>
              <a:path w="3802488" h="3650389">
                <a:moveTo>
                  <a:pt x="0" y="3650389"/>
                </a:moveTo>
                <a:lnTo>
                  <a:pt x="3802489" y="3650389"/>
                </a:lnTo>
                <a:lnTo>
                  <a:pt x="3802489" y="0"/>
                </a:lnTo>
                <a:lnTo>
                  <a:pt x="0" y="0"/>
                </a:lnTo>
                <a:lnTo>
                  <a:pt x="0" y="3650389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sz="1200"/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67C890E6-40C9-AC7A-E2EF-E8E2391F3599}"/>
              </a:ext>
            </a:extLst>
          </p:cNvPr>
          <p:cNvPicPr>
            <a:picLocks noChangeAspect="1"/>
          </p:cNvPicPr>
          <p:nvPr/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8" y="-13564"/>
            <a:ext cx="1042232" cy="1042232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B7B37F2F-B79D-7FC4-B2D8-9C7405C67F0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8318" y="5625254"/>
            <a:ext cx="1450838" cy="1243267"/>
          </a:xfrm>
          <a:prstGeom prst="rect">
            <a:avLst/>
          </a:prstGeom>
        </p:spPr>
      </p:pic>
      <p:sp>
        <p:nvSpPr>
          <p:cNvPr id="16" name="Freeform 6">
            <a:extLst>
              <a:ext uri="{FF2B5EF4-FFF2-40B4-BE49-F238E27FC236}">
                <a16:creationId xmlns:a16="http://schemas.microsoft.com/office/drawing/2014/main" id="{AB571C07-024B-9770-9364-45317BACF0E4}"/>
              </a:ext>
            </a:extLst>
          </p:cNvPr>
          <p:cNvSpPr/>
          <p:nvPr/>
        </p:nvSpPr>
        <p:spPr>
          <a:xfrm rot="5400000">
            <a:off x="8304306" y="-1297005"/>
            <a:ext cx="1217170" cy="3873235"/>
          </a:xfrm>
          <a:custGeom>
            <a:avLst/>
            <a:gdLst/>
            <a:ahLst/>
            <a:cxnLst/>
            <a:rect l="l" t="t" r="r" b="b"/>
            <a:pathLst>
              <a:path w="3054922" h="9472625">
                <a:moveTo>
                  <a:pt x="0" y="0"/>
                </a:moveTo>
                <a:lnTo>
                  <a:pt x="3054921" y="0"/>
                </a:lnTo>
                <a:lnTo>
                  <a:pt x="3054921" y="9472624"/>
                </a:lnTo>
                <a:lnTo>
                  <a:pt x="0" y="947262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sz="1200" dirty="0"/>
          </a:p>
        </p:txBody>
      </p:sp>
      <p:sp>
        <p:nvSpPr>
          <p:cNvPr id="17" name="Text Box 9">
            <a:extLst>
              <a:ext uri="{FF2B5EF4-FFF2-40B4-BE49-F238E27FC236}">
                <a16:creationId xmlns:a16="http://schemas.microsoft.com/office/drawing/2014/main" id="{929029E8-7707-537B-47B0-382EC2B173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9769" y="272833"/>
            <a:ext cx="4949803" cy="584775"/>
          </a:xfrm>
          <a:custGeom>
            <a:avLst/>
            <a:gdLst>
              <a:gd name="connsiteX0" fmla="*/ 0 w 4949803"/>
              <a:gd name="connsiteY0" fmla="*/ 0 h 584775"/>
              <a:gd name="connsiteX1" fmla="*/ 4949803 w 4949803"/>
              <a:gd name="connsiteY1" fmla="*/ 0 h 584775"/>
              <a:gd name="connsiteX2" fmla="*/ 4949803 w 4949803"/>
              <a:gd name="connsiteY2" fmla="*/ 584775 h 584775"/>
              <a:gd name="connsiteX3" fmla="*/ 0 w 4949803"/>
              <a:gd name="connsiteY3" fmla="*/ 584775 h 584775"/>
              <a:gd name="connsiteX4" fmla="*/ 0 w 4949803"/>
              <a:gd name="connsiteY4" fmla="*/ 0 h 58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49803" h="584775" extrusionOk="0">
                <a:moveTo>
                  <a:pt x="0" y="0"/>
                </a:moveTo>
                <a:cubicBezTo>
                  <a:pt x="1309091" y="-101487"/>
                  <a:pt x="3085568" y="-162162"/>
                  <a:pt x="4949803" y="0"/>
                </a:cubicBezTo>
                <a:cubicBezTo>
                  <a:pt x="4983306" y="236829"/>
                  <a:pt x="4966366" y="342660"/>
                  <a:pt x="4949803" y="584775"/>
                </a:cubicBezTo>
                <a:cubicBezTo>
                  <a:pt x="2476036" y="634840"/>
                  <a:pt x="1989407" y="426326"/>
                  <a:pt x="0" y="584775"/>
                </a:cubicBezTo>
                <a:cubicBezTo>
                  <a:pt x="-913" y="335395"/>
                  <a:pt x="28512" y="196326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المستوى</a:t>
            </a:r>
            <a:r>
              <a:rPr kumimoji="0" lang="ar-SA" altLang="ar-SA" sz="32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الإحداثي</a:t>
            </a:r>
            <a:endParaRPr kumimoji="0" lang="en-US" altLang="ar-SA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 Box 9">
            <a:extLst>
              <a:ext uri="{FF2B5EF4-FFF2-40B4-BE49-F238E27FC236}">
                <a16:creationId xmlns:a16="http://schemas.microsoft.com/office/drawing/2014/main" id="{EAB8969E-2413-E71A-D4F3-F49C2951B0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60958" y="1467783"/>
            <a:ext cx="2263644" cy="4339650"/>
          </a:xfrm>
          <a:prstGeom prst="rect">
            <a:avLst/>
          </a:prstGeom>
          <a:noFill/>
          <a:ln w="38100">
            <a:solidFill>
              <a:srgbClr val="EAE2D6"/>
            </a:solidFill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2857666"/>
                      <a:gd name="connsiteY0" fmla="*/ 0 h 4616648"/>
                      <a:gd name="connsiteX1" fmla="*/ 2857666 w 2857666"/>
                      <a:gd name="connsiteY1" fmla="*/ 0 h 4616648"/>
                      <a:gd name="connsiteX2" fmla="*/ 2857666 w 2857666"/>
                      <a:gd name="connsiteY2" fmla="*/ 4616648 h 4616648"/>
                      <a:gd name="connsiteX3" fmla="*/ 0 w 2857666"/>
                      <a:gd name="connsiteY3" fmla="*/ 4616648 h 4616648"/>
                      <a:gd name="connsiteX4" fmla="*/ 0 w 2857666"/>
                      <a:gd name="connsiteY4" fmla="*/ 0 h 46166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57666" h="4616648" extrusionOk="0">
                        <a:moveTo>
                          <a:pt x="0" y="0"/>
                        </a:moveTo>
                        <a:cubicBezTo>
                          <a:pt x="704461" y="-101487"/>
                          <a:pt x="1866539" y="-162162"/>
                          <a:pt x="2857666" y="0"/>
                        </a:cubicBezTo>
                        <a:cubicBezTo>
                          <a:pt x="2918379" y="966655"/>
                          <a:pt x="2796594" y="3707555"/>
                          <a:pt x="2857666" y="4616648"/>
                        </a:cubicBezTo>
                        <a:cubicBezTo>
                          <a:pt x="2371341" y="4666713"/>
                          <a:pt x="1013517" y="4458199"/>
                          <a:pt x="0" y="4616648"/>
                        </a:cubicBezTo>
                        <a:cubicBezTo>
                          <a:pt x="-24452" y="3981911"/>
                          <a:pt x="-67663" y="99132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SA" altLang="ar-SA" sz="2400" b="1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المستوى الإحداثي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الربع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SA" altLang="ar-SA" sz="2400" b="1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محور السينات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محور الصادات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SA" altLang="ar-SA" sz="2400" b="1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نقطة الأصل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الزوج</a:t>
            </a:r>
            <a:r>
              <a:rPr kumimoji="0" lang="ar-SA" altLang="ar-SA" sz="2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المرتب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SA" altLang="ar-SA" sz="2400" b="1" kern="0" baseline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الإحداثي</a:t>
            </a:r>
            <a:r>
              <a:rPr lang="ar-SA" altLang="ar-SA" sz="2400" b="1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السيني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الإحداثي</a:t>
            </a:r>
            <a:r>
              <a:rPr kumimoji="0" lang="ar-SA" altLang="ar-SA" sz="2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الصادي</a:t>
            </a:r>
            <a:endParaRPr kumimoji="0" lang="en-US" altLang="ar-SA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 Box 9">
            <a:extLst>
              <a:ext uri="{FF2B5EF4-FFF2-40B4-BE49-F238E27FC236}">
                <a16:creationId xmlns:a16="http://schemas.microsoft.com/office/drawing/2014/main" id="{1F45A940-E2C9-05A8-E0C6-51753EF408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5673" y="1329335"/>
            <a:ext cx="4347960" cy="707886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6698174"/>
                      <a:gd name="connsiteY0" fmla="*/ 0 h 523220"/>
                      <a:gd name="connsiteX1" fmla="*/ 6698174 w 6698174"/>
                      <a:gd name="connsiteY1" fmla="*/ 0 h 523220"/>
                      <a:gd name="connsiteX2" fmla="*/ 6698174 w 6698174"/>
                      <a:gd name="connsiteY2" fmla="*/ 523220 h 523220"/>
                      <a:gd name="connsiteX3" fmla="*/ 0 w 6698174"/>
                      <a:gd name="connsiteY3" fmla="*/ 523220 h 523220"/>
                      <a:gd name="connsiteX4" fmla="*/ 0 w 6698174"/>
                      <a:gd name="connsiteY4" fmla="*/ 0 h 5232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698174" h="523220" extrusionOk="0">
                        <a:moveTo>
                          <a:pt x="0" y="0"/>
                        </a:moveTo>
                        <a:cubicBezTo>
                          <a:pt x="2763572" y="-101487"/>
                          <a:pt x="3829805" y="-162162"/>
                          <a:pt x="6698174" y="0"/>
                        </a:cubicBezTo>
                        <a:cubicBezTo>
                          <a:pt x="6678202" y="166940"/>
                          <a:pt x="6714779" y="284916"/>
                          <a:pt x="6698174" y="523220"/>
                        </a:cubicBezTo>
                        <a:cubicBezTo>
                          <a:pt x="3858766" y="573285"/>
                          <a:pt x="2765178" y="364771"/>
                          <a:pt x="0" y="523220"/>
                        </a:cubicBezTo>
                        <a:cubicBezTo>
                          <a:pt x="3654" y="393052"/>
                          <a:pt x="20918" y="8008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SA" altLang="ar-SA" sz="2000" b="1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اكتب الزوج المرتب الذي يقابل كل من النقاط التالية وحدد الربع أو المحور التي تقع عليه</a:t>
            </a:r>
            <a:endParaRPr kumimoji="0" lang="en-US" altLang="ar-SA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id="{A7401DAD-9A10-F9C2-C65E-EE871EF5F9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7026" y="2351652"/>
            <a:ext cx="1951416" cy="619363"/>
          </a:xfrm>
          <a:prstGeom prst="roundRect">
            <a:avLst>
              <a:gd name="adj" fmla="val 27687"/>
            </a:avLst>
          </a:prstGeom>
          <a:solidFill>
            <a:srgbClr val="8FD9D9"/>
          </a:solidFill>
          <a:ln>
            <a:noFill/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6698174"/>
                      <a:gd name="connsiteY0" fmla="*/ 0 h 523220"/>
                      <a:gd name="connsiteX1" fmla="*/ 6698174 w 6698174"/>
                      <a:gd name="connsiteY1" fmla="*/ 0 h 523220"/>
                      <a:gd name="connsiteX2" fmla="*/ 6698174 w 6698174"/>
                      <a:gd name="connsiteY2" fmla="*/ 523220 h 523220"/>
                      <a:gd name="connsiteX3" fmla="*/ 0 w 6698174"/>
                      <a:gd name="connsiteY3" fmla="*/ 523220 h 523220"/>
                      <a:gd name="connsiteX4" fmla="*/ 0 w 6698174"/>
                      <a:gd name="connsiteY4" fmla="*/ 0 h 5232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698174" h="523220" extrusionOk="0">
                        <a:moveTo>
                          <a:pt x="0" y="0"/>
                        </a:moveTo>
                        <a:cubicBezTo>
                          <a:pt x="2763572" y="-101487"/>
                          <a:pt x="3829805" y="-162162"/>
                          <a:pt x="6698174" y="0"/>
                        </a:cubicBezTo>
                        <a:cubicBezTo>
                          <a:pt x="6678202" y="166940"/>
                          <a:pt x="6714779" y="284916"/>
                          <a:pt x="6698174" y="523220"/>
                        </a:cubicBezTo>
                        <a:cubicBezTo>
                          <a:pt x="3858766" y="573285"/>
                          <a:pt x="2765178" y="364771"/>
                          <a:pt x="0" y="523220"/>
                        </a:cubicBezTo>
                        <a:cubicBezTo>
                          <a:pt x="3654" y="393052"/>
                          <a:pt x="20918" y="8008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ع</a:t>
            </a:r>
            <a:endParaRPr kumimoji="0" lang="en-US" altLang="ar-SA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9">
            <a:extLst>
              <a:ext uri="{FF2B5EF4-FFF2-40B4-BE49-F238E27FC236}">
                <a16:creationId xmlns:a16="http://schemas.microsoft.com/office/drawing/2014/main" id="{FCC38571-541B-8E45-6B70-517FA1DB62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2493" y="3423768"/>
            <a:ext cx="1951416" cy="619363"/>
          </a:xfrm>
          <a:prstGeom prst="roundRect">
            <a:avLst>
              <a:gd name="adj" fmla="val 27687"/>
            </a:avLst>
          </a:prstGeom>
          <a:solidFill>
            <a:srgbClr val="8FD9D9"/>
          </a:solidFill>
          <a:ln>
            <a:noFill/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6698174"/>
                      <a:gd name="connsiteY0" fmla="*/ 0 h 523220"/>
                      <a:gd name="connsiteX1" fmla="*/ 6698174 w 6698174"/>
                      <a:gd name="connsiteY1" fmla="*/ 0 h 523220"/>
                      <a:gd name="connsiteX2" fmla="*/ 6698174 w 6698174"/>
                      <a:gd name="connsiteY2" fmla="*/ 523220 h 523220"/>
                      <a:gd name="connsiteX3" fmla="*/ 0 w 6698174"/>
                      <a:gd name="connsiteY3" fmla="*/ 523220 h 523220"/>
                      <a:gd name="connsiteX4" fmla="*/ 0 w 6698174"/>
                      <a:gd name="connsiteY4" fmla="*/ 0 h 5232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698174" h="523220" extrusionOk="0">
                        <a:moveTo>
                          <a:pt x="0" y="0"/>
                        </a:moveTo>
                        <a:cubicBezTo>
                          <a:pt x="2763572" y="-101487"/>
                          <a:pt x="3829805" y="-162162"/>
                          <a:pt x="6698174" y="0"/>
                        </a:cubicBezTo>
                        <a:cubicBezTo>
                          <a:pt x="6678202" y="166940"/>
                          <a:pt x="6714779" y="284916"/>
                          <a:pt x="6698174" y="523220"/>
                        </a:cubicBezTo>
                        <a:cubicBezTo>
                          <a:pt x="3858766" y="573285"/>
                          <a:pt x="2765178" y="364771"/>
                          <a:pt x="0" y="523220"/>
                        </a:cubicBezTo>
                        <a:cubicBezTo>
                          <a:pt x="3654" y="393052"/>
                          <a:pt x="20918" y="8008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ب</a:t>
            </a:r>
            <a:endParaRPr kumimoji="0" lang="en-US" altLang="ar-SA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id="{5C7456E9-5869-64B1-2B6E-A0CA8B63EF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9305" y="4422997"/>
            <a:ext cx="2814604" cy="40011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6698174"/>
                      <a:gd name="connsiteY0" fmla="*/ 0 h 523220"/>
                      <a:gd name="connsiteX1" fmla="*/ 6698174 w 6698174"/>
                      <a:gd name="connsiteY1" fmla="*/ 0 h 523220"/>
                      <a:gd name="connsiteX2" fmla="*/ 6698174 w 6698174"/>
                      <a:gd name="connsiteY2" fmla="*/ 523220 h 523220"/>
                      <a:gd name="connsiteX3" fmla="*/ 0 w 6698174"/>
                      <a:gd name="connsiteY3" fmla="*/ 523220 h 523220"/>
                      <a:gd name="connsiteX4" fmla="*/ 0 w 6698174"/>
                      <a:gd name="connsiteY4" fmla="*/ 0 h 5232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698174" h="523220" extrusionOk="0">
                        <a:moveTo>
                          <a:pt x="0" y="0"/>
                        </a:moveTo>
                        <a:cubicBezTo>
                          <a:pt x="2763572" y="-101487"/>
                          <a:pt x="3829805" y="-162162"/>
                          <a:pt x="6698174" y="0"/>
                        </a:cubicBezTo>
                        <a:cubicBezTo>
                          <a:pt x="6678202" y="166940"/>
                          <a:pt x="6714779" y="284916"/>
                          <a:pt x="6698174" y="523220"/>
                        </a:cubicBezTo>
                        <a:cubicBezTo>
                          <a:pt x="3858766" y="573285"/>
                          <a:pt x="2765178" y="364771"/>
                          <a:pt x="0" y="523220"/>
                        </a:cubicBezTo>
                        <a:cubicBezTo>
                          <a:pt x="3654" y="393052"/>
                          <a:pt x="20918" y="8008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مثل</a:t>
            </a:r>
            <a:r>
              <a:rPr kumimoji="0" lang="ar-SA" altLang="ar-SA" sz="20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النقاط التالية وسمها .</a:t>
            </a:r>
            <a:endParaRPr kumimoji="0" lang="en-US" altLang="ar-SA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 Box 9">
            <a:extLst>
              <a:ext uri="{FF2B5EF4-FFF2-40B4-BE49-F238E27FC236}">
                <a16:creationId xmlns:a16="http://schemas.microsoft.com/office/drawing/2014/main" id="{81C837DE-4ABF-2C4C-B586-D006E8F6A1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4060" y="5165172"/>
            <a:ext cx="1951416" cy="619363"/>
          </a:xfrm>
          <a:prstGeom prst="roundRect">
            <a:avLst>
              <a:gd name="adj" fmla="val 27687"/>
            </a:avLst>
          </a:prstGeom>
          <a:solidFill>
            <a:srgbClr val="EAE2D6"/>
          </a:solidFill>
          <a:ln>
            <a:noFill/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6698174"/>
                      <a:gd name="connsiteY0" fmla="*/ 0 h 523220"/>
                      <a:gd name="connsiteX1" fmla="*/ 6698174 w 6698174"/>
                      <a:gd name="connsiteY1" fmla="*/ 0 h 523220"/>
                      <a:gd name="connsiteX2" fmla="*/ 6698174 w 6698174"/>
                      <a:gd name="connsiteY2" fmla="*/ 523220 h 523220"/>
                      <a:gd name="connsiteX3" fmla="*/ 0 w 6698174"/>
                      <a:gd name="connsiteY3" fmla="*/ 523220 h 523220"/>
                      <a:gd name="connsiteX4" fmla="*/ 0 w 6698174"/>
                      <a:gd name="connsiteY4" fmla="*/ 0 h 5232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698174" h="523220" extrusionOk="0">
                        <a:moveTo>
                          <a:pt x="0" y="0"/>
                        </a:moveTo>
                        <a:cubicBezTo>
                          <a:pt x="2763572" y="-101487"/>
                          <a:pt x="3829805" y="-162162"/>
                          <a:pt x="6698174" y="0"/>
                        </a:cubicBezTo>
                        <a:cubicBezTo>
                          <a:pt x="6678202" y="166940"/>
                          <a:pt x="6714779" y="284916"/>
                          <a:pt x="6698174" y="523220"/>
                        </a:cubicBezTo>
                        <a:cubicBezTo>
                          <a:pt x="3858766" y="573285"/>
                          <a:pt x="2765178" y="364771"/>
                          <a:pt x="0" y="523220"/>
                        </a:cubicBezTo>
                        <a:cubicBezTo>
                          <a:pt x="3654" y="393052"/>
                          <a:pt x="20918" y="8008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ن</a:t>
            </a:r>
            <a:r>
              <a:rPr kumimoji="0" lang="ar-SA" altLang="ar-SA" sz="28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 -2 ، -4 )</a:t>
            </a:r>
            <a:endParaRPr kumimoji="0" lang="en-US" altLang="ar-SA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id="{5468AF1F-EC06-F2A0-2558-B0F8707892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4060" y="6084431"/>
            <a:ext cx="1951416" cy="619363"/>
          </a:xfrm>
          <a:prstGeom prst="roundRect">
            <a:avLst>
              <a:gd name="adj" fmla="val 27687"/>
            </a:avLst>
          </a:prstGeom>
          <a:solidFill>
            <a:srgbClr val="EAE2D6"/>
          </a:solidFill>
          <a:ln>
            <a:noFill/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6698174"/>
                      <a:gd name="connsiteY0" fmla="*/ 0 h 523220"/>
                      <a:gd name="connsiteX1" fmla="*/ 6698174 w 6698174"/>
                      <a:gd name="connsiteY1" fmla="*/ 0 h 523220"/>
                      <a:gd name="connsiteX2" fmla="*/ 6698174 w 6698174"/>
                      <a:gd name="connsiteY2" fmla="*/ 523220 h 523220"/>
                      <a:gd name="connsiteX3" fmla="*/ 0 w 6698174"/>
                      <a:gd name="connsiteY3" fmla="*/ 523220 h 523220"/>
                      <a:gd name="connsiteX4" fmla="*/ 0 w 6698174"/>
                      <a:gd name="connsiteY4" fmla="*/ 0 h 5232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698174" h="523220" extrusionOk="0">
                        <a:moveTo>
                          <a:pt x="0" y="0"/>
                        </a:moveTo>
                        <a:cubicBezTo>
                          <a:pt x="2763572" y="-101487"/>
                          <a:pt x="3829805" y="-162162"/>
                          <a:pt x="6698174" y="0"/>
                        </a:cubicBezTo>
                        <a:cubicBezTo>
                          <a:pt x="6678202" y="166940"/>
                          <a:pt x="6714779" y="284916"/>
                          <a:pt x="6698174" y="523220"/>
                        </a:cubicBezTo>
                        <a:cubicBezTo>
                          <a:pt x="3858766" y="573285"/>
                          <a:pt x="2765178" y="364771"/>
                          <a:pt x="0" y="523220"/>
                        </a:cubicBezTo>
                        <a:cubicBezTo>
                          <a:pt x="3654" y="393052"/>
                          <a:pt x="20918" y="8008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ف</a:t>
            </a:r>
            <a:r>
              <a:rPr kumimoji="0" lang="ar-SA" altLang="ar-SA" sz="28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( 5 ، 0 )</a:t>
            </a:r>
            <a:endParaRPr kumimoji="0" lang="en-US" altLang="ar-SA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" name="صورة 19">
            <a:extLst>
              <a:ext uri="{FF2B5EF4-FFF2-40B4-BE49-F238E27FC236}">
                <a16:creationId xmlns:a16="http://schemas.microsoft.com/office/drawing/2014/main" id="{DE4EDE66-2CAA-F166-6B8B-A134358B7B8B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1008"/>
          <a:stretch/>
        </p:blipFill>
        <p:spPr>
          <a:xfrm>
            <a:off x="244970" y="2163726"/>
            <a:ext cx="5430410" cy="4455318"/>
          </a:xfrm>
          <a:prstGeom prst="rect">
            <a:avLst/>
          </a:prstGeom>
        </p:spPr>
      </p:pic>
      <p:grpSp>
        <p:nvGrpSpPr>
          <p:cNvPr id="22" name="مجموعة 21">
            <a:extLst>
              <a:ext uri="{FF2B5EF4-FFF2-40B4-BE49-F238E27FC236}">
                <a16:creationId xmlns:a16="http://schemas.microsoft.com/office/drawing/2014/main" id="{80CD5D36-AF1C-8E72-B04D-5CAE332E76B4}"/>
              </a:ext>
            </a:extLst>
          </p:cNvPr>
          <p:cNvGrpSpPr/>
          <p:nvPr/>
        </p:nvGrpSpPr>
        <p:grpSpPr>
          <a:xfrm>
            <a:off x="3531997" y="3423768"/>
            <a:ext cx="494413" cy="558210"/>
            <a:chOff x="3531997" y="3423768"/>
            <a:chExt cx="494413" cy="558210"/>
          </a:xfrm>
        </p:grpSpPr>
        <p:sp>
          <p:nvSpPr>
            <p:cNvPr id="4" name="شكل بيضاوي 3">
              <a:extLst>
                <a:ext uri="{FF2B5EF4-FFF2-40B4-BE49-F238E27FC236}">
                  <a16:creationId xmlns:a16="http://schemas.microsoft.com/office/drawing/2014/main" id="{281F8608-16D4-0AE8-C3CF-F2D421C968BA}"/>
                </a:ext>
              </a:extLst>
            </p:cNvPr>
            <p:cNvSpPr/>
            <p:nvPr/>
          </p:nvSpPr>
          <p:spPr>
            <a:xfrm>
              <a:off x="3531997" y="3816941"/>
              <a:ext cx="138224" cy="15417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8" name="مستطيل 17">
              <a:extLst>
                <a:ext uri="{FF2B5EF4-FFF2-40B4-BE49-F238E27FC236}">
                  <a16:creationId xmlns:a16="http://schemas.microsoft.com/office/drawing/2014/main" id="{487A3865-CC17-DB25-A010-947F16F88B08}"/>
                </a:ext>
              </a:extLst>
            </p:cNvPr>
            <p:cNvSpPr/>
            <p:nvPr/>
          </p:nvSpPr>
          <p:spPr>
            <a:xfrm>
              <a:off x="3627689" y="3423768"/>
              <a:ext cx="398721" cy="55821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3200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ع</a:t>
              </a:r>
            </a:p>
          </p:txBody>
        </p:sp>
      </p:grpSp>
      <p:grpSp>
        <p:nvGrpSpPr>
          <p:cNvPr id="23" name="مجموعة 22">
            <a:extLst>
              <a:ext uri="{FF2B5EF4-FFF2-40B4-BE49-F238E27FC236}">
                <a16:creationId xmlns:a16="http://schemas.microsoft.com/office/drawing/2014/main" id="{04C34210-8304-71D8-29B9-6853D245E24B}"/>
              </a:ext>
            </a:extLst>
          </p:cNvPr>
          <p:cNvGrpSpPr/>
          <p:nvPr/>
        </p:nvGrpSpPr>
        <p:grpSpPr>
          <a:xfrm>
            <a:off x="1063170" y="2788472"/>
            <a:ext cx="494716" cy="635296"/>
            <a:chOff x="1063170" y="2788472"/>
            <a:chExt cx="494716" cy="635296"/>
          </a:xfrm>
        </p:grpSpPr>
        <p:sp>
          <p:nvSpPr>
            <p:cNvPr id="11" name="شكل بيضاوي 10">
              <a:extLst>
                <a:ext uri="{FF2B5EF4-FFF2-40B4-BE49-F238E27FC236}">
                  <a16:creationId xmlns:a16="http://schemas.microsoft.com/office/drawing/2014/main" id="{AA17D52E-9DC3-297D-3123-C7406DAEB963}"/>
                </a:ext>
              </a:extLst>
            </p:cNvPr>
            <p:cNvSpPr/>
            <p:nvPr/>
          </p:nvSpPr>
          <p:spPr>
            <a:xfrm>
              <a:off x="1419662" y="3269596"/>
              <a:ext cx="138224" cy="15417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1" name="مستطيل 20">
              <a:extLst>
                <a:ext uri="{FF2B5EF4-FFF2-40B4-BE49-F238E27FC236}">
                  <a16:creationId xmlns:a16="http://schemas.microsoft.com/office/drawing/2014/main" id="{390176D9-D54D-8C80-5440-B46EA4AC6674}"/>
                </a:ext>
              </a:extLst>
            </p:cNvPr>
            <p:cNvSpPr/>
            <p:nvPr/>
          </p:nvSpPr>
          <p:spPr>
            <a:xfrm>
              <a:off x="1063170" y="2788472"/>
              <a:ext cx="398721" cy="55821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3200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ب</a:t>
              </a:r>
            </a:p>
          </p:txBody>
        </p:sp>
      </p:grpSp>
      <p:sp>
        <p:nvSpPr>
          <p:cNvPr id="24" name="مستطيل 23">
            <a:extLst>
              <a:ext uri="{FF2B5EF4-FFF2-40B4-BE49-F238E27FC236}">
                <a16:creationId xmlns:a16="http://schemas.microsoft.com/office/drawing/2014/main" id="{FF6E4D6D-D34E-4990-C484-468E9209F6FD}"/>
              </a:ext>
            </a:extLst>
          </p:cNvPr>
          <p:cNvSpPr/>
          <p:nvPr/>
        </p:nvSpPr>
        <p:spPr>
          <a:xfrm>
            <a:off x="10005168" y="5927920"/>
            <a:ext cx="797668" cy="93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7" grpId="1"/>
      <p:bldP spid="19" grpId="0" animBg="1"/>
      <p:bldP spid="19" grpId="1" build="p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2592552" y="2384139"/>
            <a:ext cx="3327400" cy="4113633"/>
            <a:chOff x="0" y="0"/>
            <a:chExt cx="5063922" cy="647035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063922" cy="6470352"/>
            </a:xfrm>
            <a:custGeom>
              <a:avLst/>
              <a:gdLst/>
              <a:ahLst/>
              <a:cxnLst/>
              <a:rect l="l" t="t" r="r" b="b"/>
              <a:pathLst>
                <a:path w="5063922" h="6470352">
                  <a:moveTo>
                    <a:pt x="4759122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6165552"/>
                  </a:lnTo>
                  <a:cubicBezTo>
                    <a:pt x="0" y="6334462"/>
                    <a:pt x="135890" y="6470352"/>
                    <a:pt x="304800" y="6470352"/>
                  </a:cubicBezTo>
                  <a:lnTo>
                    <a:pt x="4759122" y="6470352"/>
                  </a:lnTo>
                  <a:cubicBezTo>
                    <a:pt x="4928032" y="6470352"/>
                    <a:pt x="5063922" y="6334462"/>
                    <a:pt x="5063922" y="6165552"/>
                  </a:cubicBezTo>
                  <a:lnTo>
                    <a:pt x="5063922" y="304800"/>
                  </a:lnTo>
                  <a:cubicBezTo>
                    <a:pt x="5063922" y="135890"/>
                    <a:pt x="4928032" y="0"/>
                    <a:pt x="4759122" y="0"/>
                  </a:cubicBezTo>
                  <a:close/>
                </a:path>
              </a:pathLst>
            </a:custGeom>
            <a:solidFill>
              <a:srgbClr val="EFB52A">
                <a:alpha val="80000"/>
              </a:srgbClr>
            </a:solidFill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6802832" y="2384140"/>
            <a:ext cx="3327400" cy="4113642"/>
            <a:chOff x="0" y="0"/>
            <a:chExt cx="5063922" cy="647035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063922" cy="6470352"/>
            </a:xfrm>
            <a:custGeom>
              <a:avLst/>
              <a:gdLst/>
              <a:ahLst/>
              <a:cxnLst/>
              <a:rect l="l" t="t" r="r" b="b"/>
              <a:pathLst>
                <a:path w="5063922" h="6470352">
                  <a:moveTo>
                    <a:pt x="4759122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6165552"/>
                  </a:lnTo>
                  <a:cubicBezTo>
                    <a:pt x="0" y="6334462"/>
                    <a:pt x="135890" y="6470352"/>
                    <a:pt x="304800" y="6470352"/>
                  </a:cubicBezTo>
                  <a:lnTo>
                    <a:pt x="4759122" y="6470352"/>
                  </a:lnTo>
                  <a:cubicBezTo>
                    <a:pt x="4928032" y="6470352"/>
                    <a:pt x="5063922" y="6334462"/>
                    <a:pt x="5063922" y="6165552"/>
                  </a:cubicBezTo>
                  <a:lnTo>
                    <a:pt x="5063922" y="304800"/>
                  </a:lnTo>
                  <a:cubicBezTo>
                    <a:pt x="5063922" y="135890"/>
                    <a:pt x="4928032" y="0"/>
                    <a:pt x="4759122" y="0"/>
                  </a:cubicBezTo>
                  <a:close/>
                </a:path>
              </a:pathLst>
            </a:custGeom>
            <a:solidFill>
              <a:srgbClr val="8F90D9">
                <a:alpha val="80000"/>
              </a:srgbClr>
            </a:solidFill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6" name="AutoShape 16"/>
          <p:cNvSpPr/>
          <p:nvPr/>
        </p:nvSpPr>
        <p:spPr>
          <a:xfrm>
            <a:off x="2592552" y="3214702"/>
            <a:ext cx="3327130" cy="0"/>
          </a:xfrm>
          <a:prstGeom prst="line">
            <a:avLst/>
          </a:prstGeom>
          <a:ln w="28575" cap="rnd">
            <a:solidFill>
              <a:srgbClr val="F8F5F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AutoShape 17"/>
          <p:cNvSpPr/>
          <p:nvPr/>
        </p:nvSpPr>
        <p:spPr>
          <a:xfrm>
            <a:off x="6802832" y="3194501"/>
            <a:ext cx="3327130" cy="0"/>
          </a:xfrm>
          <a:prstGeom prst="line">
            <a:avLst/>
          </a:prstGeom>
          <a:ln w="28575" cap="rnd">
            <a:solidFill>
              <a:srgbClr val="F8F5F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Freeform 18"/>
          <p:cNvSpPr/>
          <p:nvPr/>
        </p:nvSpPr>
        <p:spPr>
          <a:xfrm rot="1717947" flipH="1">
            <a:off x="11030776" y="2579071"/>
            <a:ext cx="1076028" cy="1028391"/>
          </a:xfrm>
          <a:custGeom>
            <a:avLst/>
            <a:gdLst/>
            <a:ahLst/>
            <a:cxnLst/>
            <a:rect l="l" t="t" r="r" b="b"/>
            <a:pathLst>
              <a:path w="2061147" h="1772587">
                <a:moveTo>
                  <a:pt x="2061148" y="0"/>
                </a:moveTo>
                <a:lnTo>
                  <a:pt x="0" y="0"/>
                </a:lnTo>
                <a:lnTo>
                  <a:pt x="0" y="1772587"/>
                </a:lnTo>
                <a:lnTo>
                  <a:pt x="2061148" y="1772587"/>
                </a:lnTo>
                <a:lnTo>
                  <a:pt x="206114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Freeform 19"/>
          <p:cNvSpPr/>
          <p:nvPr/>
        </p:nvSpPr>
        <p:spPr>
          <a:xfrm>
            <a:off x="129427" y="1494367"/>
            <a:ext cx="1193179" cy="1193179"/>
          </a:xfrm>
          <a:custGeom>
            <a:avLst/>
            <a:gdLst/>
            <a:ahLst/>
            <a:cxnLst/>
            <a:rect l="l" t="t" r="r" b="b"/>
            <a:pathLst>
              <a:path w="1789768" h="1789768">
                <a:moveTo>
                  <a:pt x="0" y="0"/>
                </a:moveTo>
                <a:lnTo>
                  <a:pt x="1789768" y="0"/>
                </a:lnTo>
                <a:lnTo>
                  <a:pt x="1789768" y="1789768"/>
                </a:lnTo>
                <a:lnTo>
                  <a:pt x="0" y="178976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Freeform 20"/>
          <p:cNvSpPr/>
          <p:nvPr/>
        </p:nvSpPr>
        <p:spPr>
          <a:xfrm>
            <a:off x="10943306" y="5711026"/>
            <a:ext cx="1088804" cy="1019332"/>
          </a:xfrm>
          <a:custGeom>
            <a:avLst/>
            <a:gdLst/>
            <a:ahLst/>
            <a:cxnLst/>
            <a:rect l="l" t="t" r="r" b="b"/>
            <a:pathLst>
              <a:path w="2486072" h="1740250">
                <a:moveTo>
                  <a:pt x="0" y="0"/>
                </a:moveTo>
                <a:lnTo>
                  <a:pt x="2486072" y="0"/>
                </a:lnTo>
                <a:lnTo>
                  <a:pt x="2486072" y="1740250"/>
                </a:lnTo>
                <a:lnTo>
                  <a:pt x="0" y="174025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Freeform 21"/>
          <p:cNvSpPr/>
          <p:nvPr/>
        </p:nvSpPr>
        <p:spPr>
          <a:xfrm flipV="1">
            <a:off x="8855766" y="-906714"/>
            <a:ext cx="2534992" cy="2433593"/>
          </a:xfrm>
          <a:custGeom>
            <a:avLst/>
            <a:gdLst/>
            <a:ahLst/>
            <a:cxnLst/>
            <a:rect l="l" t="t" r="r" b="b"/>
            <a:pathLst>
              <a:path w="3802488" h="3650389">
                <a:moveTo>
                  <a:pt x="0" y="3650389"/>
                </a:moveTo>
                <a:lnTo>
                  <a:pt x="3802488" y="3650389"/>
                </a:lnTo>
                <a:lnTo>
                  <a:pt x="3802488" y="0"/>
                </a:lnTo>
                <a:lnTo>
                  <a:pt x="0" y="0"/>
                </a:lnTo>
                <a:lnTo>
                  <a:pt x="0" y="3650389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Freeform 22"/>
          <p:cNvSpPr/>
          <p:nvPr/>
        </p:nvSpPr>
        <p:spPr>
          <a:xfrm>
            <a:off x="1284400" y="-450324"/>
            <a:ext cx="2210363" cy="1790393"/>
          </a:xfrm>
          <a:custGeom>
            <a:avLst/>
            <a:gdLst/>
            <a:ahLst/>
            <a:cxnLst/>
            <a:rect l="l" t="t" r="r" b="b"/>
            <a:pathLst>
              <a:path w="3315544" h="2685590">
                <a:moveTo>
                  <a:pt x="0" y="0"/>
                </a:moveTo>
                <a:lnTo>
                  <a:pt x="3315544" y="0"/>
                </a:lnTo>
                <a:lnTo>
                  <a:pt x="3315544" y="2685590"/>
                </a:lnTo>
                <a:lnTo>
                  <a:pt x="0" y="268559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23" name="صورة 22">
            <a:extLst>
              <a:ext uri="{FF2B5EF4-FFF2-40B4-BE49-F238E27FC236}">
                <a16:creationId xmlns:a16="http://schemas.microsoft.com/office/drawing/2014/main" id="{3C5F4224-1D72-020B-2AAD-0BA94E724FCB}"/>
              </a:ext>
            </a:extLst>
          </p:cNvPr>
          <p:cNvPicPr>
            <a:picLocks noChangeAspect="1"/>
          </p:cNvPicPr>
          <p:nvPr/>
        </p:nvPicPr>
        <p:blipFill>
          <a:blip r:embed="rId1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3" y="314426"/>
            <a:ext cx="1042232" cy="1042232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B917F2B8-5470-7D3C-7657-E426B65743B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4623" y="294845"/>
            <a:ext cx="1252710" cy="1073485"/>
          </a:xfrm>
          <a:prstGeom prst="rect">
            <a:avLst/>
          </a:prstGeom>
        </p:spPr>
      </p:pic>
      <p:sp>
        <p:nvSpPr>
          <p:cNvPr id="26" name="Freeform 6">
            <a:extLst>
              <a:ext uri="{FF2B5EF4-FFF2-40B4-BE49-F238E27FC236}">
                <a16:creationId xmlns:a16="http://schemas.microsoft.com/office/drawing/2014/main" id="{B6BC34AE-CF28-EB00-1380-D1FFB625288E}"/>
              </a:ext>
            </a:extLst>
          </p:cNvPr>
          <p:cNvSpPr/>
          <p:nvPr/>
        </p:nvSpPr>
        <p:spPr>
          <a:xfrm rot="5400000">
            <a:off x="5329949" y="-1240244"/>
            <a:ext cx="1217170" cy="3855281"/>
          </a:xfrm>
          <a:custGeom>
            <a:avLst/>
            <a:gdLst/>
            <a:ahLst/>
            <a:cxnLst/>
            <a:rect l="l" t="t" r="r" b="b"/>
            <a:pathLst>
              <a:path w="3054922" h="9472625">
                <a:moveTo>
                  <a:pt x="0" y="0"/>
                </a:moveTo>
                <a:lnTo>
                  <a:pt x="3054921" y="0"/>
                </a:lnTo>
                <a:lnTo>
                  <a:pt x="3054921" y="9472624"/>
                </a:lnTo>
                <a:lnTo>
                  <a:pt x="0" y="947262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Text Box 9">
            <a:extLst>
              <a:ext uri="{FF2B5EF4-FFF2-40B4-BE49-F238E27FC236}">
                <a16:creationId xmlns:a16="http://schemas.microsoft.com/office/drawing/2014/main" id="{826EFD19-C882-AF08-8BC1-5F7363A999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2564" y="293358"/>
            <a:ext cx="3528082" cy="584775"/>
          </a:xfrm>
          <a:custGeom>
            <a:avLst/>
            <a:gdLst>
              <a:gd name="connsiteX0" fmla="*/ 0 w 3528082"/>
              <a:gd name="connsiteY0" fmla="*/ 0 h 584775"/>
              <a:gd name="connsiteX1" fmla="*/ 3528082 w 3528082"/>
              <a:gd name="connsiteY1" fmla="*/ 0 h 584775"/>
              <a:gd name="connsiteX2" fmla="*/ 3528082 w 3528082"/>
              <a:gd name="connsiteY2" fmla="*/ 584775 h 584775"/>
              <a:gd name="connsiteX3" fmla="*/ 0 w 3528082"/>
              <a:gd name="connsiteY3" fmla="*/ 584775 h 584775"/>
              <a:gd name="connsiteX4" fmla="*/ 0 w 3528082"/>
              <a:gd name="connsiteY4" fmla="*/ 0 h 58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8082" h="584775" extrusionOk="0">
                <a:moveTo>
                  <a:pt x="0" y="0"/>
                </a:moveTo>
                <a:cubicBezTo>
                  <a:pt x="678117" y="-101487"/>
                  <a:pt x="2716994" y="-162162"/>
                  <a:pt x="3528082" y="0"/>
                </a:cubicBezTo>
                <a:cubicBezTo>
                  <a:pt x="3561585" y="236829"/>
                  <a:pt x="3544645" y="342660"/>
                  <a:pt x="3528082" y="584775"/>
                </a:cubicBezTo>
                <a:cubicBezTo>
                  <a:pt x="3167333" y="634840"/>
                  <a:pt x="1599553" y="426326"/>
                  <a:pt x="0" y="584775"/>
                </a:cubicBezTo>
                <a:cubicBezTo>
                  <a:pt x="-913" y="335395"/>
                  <a:pt x="28512" y="196326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جمع الأعداد</a:t>
            </a:r>
            <a:r>
              <a:rPr kumimoji="0" lang="ar-SA" altLang="ar-SA" sz="32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الصحيحة</a:t>
            </a:r>
            <a:endParaRPr kumimoji="0" lang="en-US" altLang="ar-SA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Text Box 9">
            <a:extLst>
              <a:ext uri="{FF2B5EF4-FFF2-40B4-BE49-F238E27FC236}">
                <a16:creationId xmlns:a16="http://schemas.microsoft.com/office/drawing/2014/main" id="{B7B4AC8A-04FB-43E2-DDEE-733F506D3E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0893" y="1559890"/>
            <a:ext cx="4000547" cy="461665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2921853"/>
                      <a:gd name="connsiteY0" fmla="*/ 0 h 830997"/>
                      <a:gd name="connsiteX1" fmla="*/ 2921853 w 2921853"/>
                      <a:gd name="connsiteY1" fmla="*/ 0 h 830997"/>
                      <a:gd name="connsiteX2" fmla="*/ 2921853 w 2921853"/>
                      <a:gd name="connsiteY2" fmla="*/ 830997 h 830997"/>
                      <a:gd name="connsiteX3" fmla="*/ 0 w 2921853"/>
                      <a:gd name="connsiteY3" fmla="*/ 830997 h 830997"/>
                      <a:gd name="connsiteX4" fmla="*/ 0 w 2921853"/>
                      <a:gd name="connsiteY4" fmla="*/ 0 h 8309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21853" h="830997" extrusionOk="0">
                        <a:moveTo>
                          <a:pt x="0" y="0"/>
                        </a:moveTo>
                        <a:cubicBezTo>
                          <a:pt x="1343872" y="-101487"/>
                          <a:pt x="2096675" y="-162162"/>
                          <a:pt x="2921853" y="0"/>
                        </a:cubicBezTo>
                        <a:cubicBezTo>
                          <a:pt x="2987419" y="286347"/>
                          <a:pt x="2971750" y="663043"/>
                          <a:pt x="2921853" y="830997"/>
                        </a:cubicBezTo>
                        <a:cubicBezTo>
                          <a:pt x="2055653" y="881062"/>
                          <a:pt x="1015438" y="672548"/>
                          <a:pt x="0" y="830997"/>
                        </a:cubicBezTo>
                        <a:cubicBezTo>
                          <a:pt x="-30818" y="581332"/>
                          <a:pt x="-37085" y="35628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SA" altLang="ar-SA" sz="2400" b="1" kern="0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أوجد ناتج  كل مما يأتي</a:t>
            </a:r>
            <a:endParaRPr kumimoji="0" lang="en-US" altLang="ar-SA" sz="2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 Box 9">
            <a:extLst>
              <a:ext uri="{FF2B5EF4-FFF2-40B4-BE49-F238E27FC236}">
                <a16:creationId xmlns:a16="http://schemas.microsoft.com/office/drawing/2014/main" id="{C6FAB2E3-31E3-A78A-43C4-D65A1560C1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1777" y="2556943"/>
            <a:ext cx="2127671" cy="40011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6698174"/>
                      <a:gd name="connsiteY0" fmla="*/ 0 h 523220"/>
                      <a:gd name="connsiteX1" fmla="*/ 6698174 w 6698174"/>
                      <a:gd name="connsiteY1" fmla="*/ 0 h 523220"/>
                      <a:gd name="connsiteX2" fmla="*/ 6698174 w 6698174"/>
                      <a:gd name="connsiteY2" fmla="*/ 523220 h 523220"/>
                      <a:gd name="connsiteX3" fmla="*/ 0 w 6698174"/>
                      <a:gd name="connsiteY3" fmla="*/ 523220 h 523220"/>
                      <a:gd name="connsiteX4" fmla="*/ 0 w 6698174"/>
                      <a:gd name="connsiteY4" fmla="*/ 0 h 5232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698174" h="523220" extrusionOk="0">
                        <a:moveTo>
                          <a:pt x="0" y="0"/>
                        </a:moveTo>
                        <a:cubicBezTo>
                          <a:pt x="2763572" y="-101487"/>
                          <a:pt x="3829805" y="-162162"/>
                          <a:pt x="6698174" y="0"/>
                        </a:cubicBezTo>
                        <a:cubicBezTo>
                          <a:pt x="6678202" y="166940"/>
                          <a:pt x="6714779" y="284916"/>
                          <a:pt x="6698174" y="523220"/>
                        </a:cubicBezTo>
                        <a:cubicBezTo>
                          <a:pt x="3858766" y="573285"/>
                          <a:pt x="2765178" y="364771"/>
                          <a:pt x="0" y="523220"/>
                        </a:cubicBezTo>
                        <a:cubicBezTo>
                          <a:pt x="3654" y="393052"/>
                          <a:pt x="20918" y="8008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الإشارات المتشابهة</a:t>
            </a:r>
            <a:endParaRPr kumimoji="0" lang="en-US" altLang="ar-SA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 Box 9">
            <a:extLst>
              <a:ext uri="{FF2B5EF4-FFF2-40B4-BE49-F238E27FC236}">
                <a16:creationId xmlns:a16="http://schemas.microsoft.com/office/drawing/2014/main" id="{5488F7A9-B67A-4FE5-3FED-5512E95AC1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1356" y="2586242"/>
            <a:ext cx="2127671" cy="40011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6698174"/>
                      <a:gd name="connsiteY0" fmla="*/ 0 h 523220"/>
                      <a:gd name="connsiteX1" fmla="*/ 6698174 w 6698174"/>
                      <a:gd name="connsiteY1" fmla="*/ 0 h 523220"/>
                      <a:gd name="connsiteX2" fmla="*/ 6698174 w 6698174"/>
                      <a:gd name="connsiteY2" fmla="*/ 523220 h 523220"/>
                      <a:gd name="connsiteX3" fmla="*/ 0 w 6698174"/>
                      <a:gd name="connsiteY3" fmla="*/ 523220 h 523220"/>
                      <a:gd name="connsiteX4" fmla="*/ 0 w 6698174"/>
                      <a:gd name="connsiteY4" fmla="*/ 0 h 5232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698174" h="523220" extrusionOk="0">
                        <a:moveTo>
                          <a:pt x="0" y="0"/>
                        </a:moveTo>
                        <a:cubicBezTo>
                          <a:pt x="2763572" y="-101487"/>
                          <a:pt x="3829805" y="-162162"/>
                          <a:pt x="6698174" y="0"/>
                        </a:cubicBezTo>
                        <a:cubicBezTo>
                          <a:pt x="6678202" y="166940"/>
                          <a:pt x="6714779" y="284916"/>
                          <a:pt x="6698174" y="523220"/>
                        </a:cubicBezTo>
                        <a:cubicBezTo>
                          <a:pt x="3858766" y="573285"/>
                          <a:pt x="2765178" y="364771"/>
                          <a:pt x="0" y="523220"/>
                        </a:cubicBezTo>
                        <a:cubicBezTo>
                          <a:pt x="3654" y="393052"/>
                          <a:pt x="20918" y="8008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الإشارات المختلفة</a:t>
            </a:r>
            <a:endParaRPr kumimoji="0" lang="en-US" altLang="ar-SA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id="{BA5873B8-7364-5800-B892-FE859D1990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6175" y="3414204"/>
            <a:ext cx="2127671" cy="400110"/>
          </a:xfrm>
          <a:prstGeom prst="rect">
            <a:avLst/>
          </a:pr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6698174"/>
                      <a:gd name="connsiteY0" fmla="*/ 0 h 523220"/>
                      <a:gd name="connsiteX1" fmla="*/ 6698174 w 6698174"/>
                      <a:gd name="connsiteY1" fmla="*/ 0 h 523220"/>
                      <a:gd name="connsiteX2" fmla="*/ 6698174 w 6698174"/>
                      <a:gd name="connsiteY2" fmla="*/ 523220 h 523220"/>
                      <a:gd name="connsiteX3" fmla="*/ 0 w 6698174"/>
                      <a:gd name="connsiteY3" fmla="*/ 523220 h 523220"/>
                      <a:gd name="connsiteX4" fmla="*/ 0 w 6698174"/>
                      <a:gd name="connsiteY4" fmla="*/ 0 h 5232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698174" h="523220" extrusionOk="0">
                        <a:moveTo>
                          <a:pt x="0" y="0"/>
                        </a:moveTo>
                        <a:cubicBezTo>
                          <a:pt x="2763572" y="-101487"/>
                          <a:pt x="3829805" y="-162162"/>
                          <a:pt x="6698174" y="0"/>
                        </a:cubicBezTo>
                        <a:cubicBezTo>
                          <a:pt x="6678202" y="166940"/>
                          <a:pt x="6714779" y="284916"/>
                          <a:pt x="6698174" y="523220"/>
                        </a:cubicBezTo>
                        <a:cubicBezTo>
                          <a:pt x="3858766" y="573285"/>
                          <a:pt x="2765178" y="364771"/>
                          <a:pt x="0" y="523220"/>
                        </a:cubicBezTo>
                        <a:cubicBezTo>
                          <a:pt x="3654" y="393052"/>
                          <a:pt x="20918" y="8008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-5 + ( - 7) =</a:t>
            </a:r>
            <a:endParaRPr kumimoji="0" lang="en-US" altLang="ar-SA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 Box 9">
            <a:extLst>
              <a:ext uri="{FF2B5EF4-FFF2-40B4-BE49-F238E27FC236}">
                <a16:creationId xmlns:a16="http://schemas.microsoft.com/office/drawing/2014/main" id="{3566FE5F-C9BA-B5BF-AE68-5E6555D8AF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6173" y="4394132"/>
            <a:ext cx="2127671" cy="400110"/>
          </a:xfrm>
          <a:prstGeom prst="rect">
            <a:avLst/>
          </a:pr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6698174"/>
                      <a:gd name="connsiteY0" fmla="*/ 0 h 523220"/>
                      <a:gd name="connsiteX1" fmla="*/ 6698174 w 6698174"/>
                      <a:gd name="connsiteY1" fmla="*/ 0 h 523220"/>
                      <a:gd name="connsiteX2" fmla="*/ 6698174 w 6698174"/>
                      <a:gd name="connsiteY2" fmla="*/ 523220 h 523220"/>
                      <a:gd name="connsiteX3" fmla="*/ 0 w 6698174"/>
                      <a:gd name="connsiteY3" fmla="*/ 523220 h 523220"/>
                      <a:gd name="connsiteX4" fmla="*/ 0 w 6698174"/>
                      <a:gd name="connsiteY4" fmla="*/ 0 h 5232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698174" h="523220" extrusionOk="0">
                        <a:moveTo>
                          <a:pt x="0" y="0"/>
                        </a:moveTo>
                        <a:cubicBezTo>
                          <a:pt x="2763572" y="-101487"/>
                          <a:pt x="3829805" y="-162162"/>
                          <a:pt x="6698174" y="0"/>
                        </a:cubicBezTo>
                        <a:cubicBezTo>
                          <a:pt x="6678202" y="166940"/>
                          <a:pt x="6714779" y="284916"/>
                          <a:pt x="6698174" y="523220"/>
                        </a:cubicBezTo>
                        <a:cubicBezTo>
                          <a:pt x="3858766" y="573285"/>
                          <a:pt x="2765178" y="364771"/>
                          <a:pt x="0" y="523220"/>
                        </a:cubicBezTo>
                        <a:cubicBezTo>
                          <a:pt x="3654" y="393052"/>
                          <a:pt x="20918" y="8008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-9 + ( - 6) =</a:t>
            </a:r>
            <a:endParaRPr kumimoji="0" lang="en-US" altLang="ar-SA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id="{387F53EF-ECA3-64F8-6879-0372B4825B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6174" y="5361994"/>
            <a:ext cx="2127671" cy="400110"/>
          </a:xfrm>
          <a:prstGeom prst="rect">
            <a:avLst/>
          </a:pr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6698174"/>
                      <a:gd name="connsiteY0" fmla="*/ 0 h 523220"/>
                      <a:gd name="connsiteX1" fmla="*/ 6698174 w 6698174"/>
                      <a:gd name="connsiteY1" fmla="*/ 0 h 523220"/>
                      <a:gd name="connsiteX2" fmla="*/ 6698174 w 6698174"/>
                      <a:gd name="connsiteY2" fmla="*/ 523220 h 523220"/>
                      <a:gd name="connsiteX3" fmla="*/ 0 w 6698174"/>
                      <a:gd name="connsiteY3" fmla="*/ 523220 h 523220"/>
                      <a:gd name="connsiteX4" fmla="*/ 0 w 6698174"/>
                      <a:gd name="connsiteY4" fmla="*/ 0 h 5232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698174" h="523220" extrusionOk="0">
                        <a:moveTo>
                          <a:pt x="0" y="0"/>
                        </a:moveTo>
                        <a:cubicBezTo>
                          <a:pt x="2763572" y="-101487"/>
                          <a:pt x="3829805" y="-162162"/>
                          <a:pt x="6698174" y="0"/>
                        </a:cubicBezTo>
                        <a:cubicBezTo>
                          <a:pt x="6678202" y="166940"/>
                          <a:pt x="6714779" y="284916"/>
                          <a:pt x="6698174" y="523220"/>
                        </a:cubicBezTo>
                        <a:cubicBezTo>
                          <a:pt x="3858766" y="573285"/>
                          <a:pt x="2765178" y="364771"/>
                          <a:pt x="0" y="523220"/>
                        </a:cubicBezTo>
                        <a:cubicBezTo>
                          <a:pt x="3654" y="393052"/>
                          <a:pt x="20918" y="8008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 + 5  =</a:t>
            </a:r>
            <a:endParaRPr kumimoji="0" lang="en-US" altLang="ar-SA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id="{7A4011AB-0268-24B4-4E32-B2EC5699F5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4166" y="3482232"/>
            <a:ext cx="2127671" cy="400110"/>
          </a:xfrm>
          <a:prstGeom prst="rect">
            <a:avLst/>
          </a:pr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6698174"/>
                      <a:gd name="connsiteY0" fmla="*/ 0 h 523220"/>
                      <a:gd name="connsiteX1" fmla="*/ 6698174 w 6698174"/>
                      <a:gd name="connsiteY1" fmla="*/ 0 h 523220"/>
                      <a:gd name="connsiteX2" fmla="*/ 6698174 w 6698174"/>
                      <a:gd name="connsiteY2" fmla="*/ 523220 h 523220"/>
                      <a:gd name="connsiteX3" fmla="*/ 0 w 6698174"/>
                      <a:gd name="connsiteY3" fmla="*/ 523220 h 523220"/>
                      <a:gd name="connsiteX4" fmla="*/ 0 w 6698174"/>
                      <a:gd name="connsiteY4" fmla="*/ 0 h 5232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698174" h="523220" extrusionOk="0">
                        <a:moveTo>
                          <a:pt x="0" y="0"/>
                        </a:moveTo>
                        <a:cubicBezTo>
                          <a:pt x="2763572" y="-101487"/>
                          <a:pt x="3829805" y="-162162"/>
                          <a:pt x="6698174" y="0"/>
                        </a:cubicBezTo>
                        <a:cubicBezTo>
                          <a:pt x="6678202" y="166940"/>
                          <a:pt x="6714779" y="284916"/>
                          <a:pt x="6698174" y="523220"/>
                        </a:cubicBezTo>
                        <a:cubicBezTo>
                          <a:pt x="3858766" y="573285"/>
                          <a:pt x="2765178" y="364771"/>
                          <a:pt x="0" y="523220"/>
                        </a:cubicBezTo>
                        <a:cubicBezTo>
                          <a:pt x="3654" y="393052"/>
                          <a:pt x="20918" y="8008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14 + ( - 4) =</a:t>
            </a:r>
            <a:endParaRPr kumimoji="0" lang="en-US" altLang="ar-SA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 Box 9">
            <a:extLst>
              <a:ext uri="{FF2B5EF4-FFF2-40B4-BE49-F238E27FC236}">
                <a16:creationId xmlns:a16="http://schemas.microsoft.com/office/drawing/2014/main" id="{F5E8144E-C078-0D89-C4B3-125DF543B4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4164" y="4462160"/>
            <a:ext cx="2127671" cy="400110"/>
          </a:xfrm>
          <a:prstGeom prst="rect">
            <a:avLst/>
          </a:pr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6698174"/>
                      <a:gd name="connsiteY0" fmla="*/ 0 h 523220"/>
                      <a:gd name="connsiteX1" fmla="*/ 6698174 w 6698174"/>
                      <a:gd name="connsiteY1" fmla="*/ 0 h 523220"/>
                      <a:gd name="connsiteX2" fmla="*/ 6698174 w 6698174"/>
                      <a:gd name="connsiteY2" fmla="*/ 523220 h 523220"/>
                      <a:gd name="connsiteX3" fmla="*/ 0 w 6698174"/>
                      <a:gd name="connsiteY3" fmla="*/ 523220 h 523220"/>
                      <a:gd name="connsiteX4" fmla="*/ 0 w 6698174"/>
                      <a:gd name="connsiteY4" fmla="*/ 0 h 5232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698174" h="523220" extrusionOk="0">
                        <a:moveTo>
                          <a:pt x="0" y="0"/>
                        </a:moveTo>
                        <a:cubicBezTo>
                          <a:pt x="2763572" y="-101487"/>
                          <a:pt x="3829805" y="-162162"/>
                          <a:pt x="6698174" y="0"/>
                        </a:cubicBezTo>
                        <a:cubicBezTo>
                          <a:pt x="6678202" y="166940"/>
                          <a:pt x="6714779" y="284916"/>
                          <a:pt x="6698174" y="523220"/>
                        </a:cubicBezTo>
                        <a:cubicBezTo>
                          <a:pt x="3858766" y="573285"/>
                          <a:pt x="2765178" y="364771"/>
                          <a:pt x="0" y="523220"/>
                        </a:cubicBezTo>
                        <a:cubicBezTo>
                          <a:pt x="3654" y="393052"/>
                          <a:pt x="20918" y="8008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 + ( - 7) =</a:t>
            </a:r>
            <a:endParaRPr kumimoji="0" lang="en-US" altLang="ar-SA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 Box 9">
            <a:extLst>
              <a:ext uri="{FF2B5EF4-FFF2-40B4-BE49-F238E27FC236}">
                <a16:creationId xmlns:a16="http://schemas.microsoft.com/office/drawing/2014/main" id="{7FCC06F9-6DD8-B05A-DDA1-411DD2CFE3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4165" y="5430022"/>
            <a:ext cx="2127671" cy="400110"/>
          </a:xfrm>
          <a:prstGeom prst="rect">
            <a:avLst/>
          </a:pr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6698174"/>
                      <a:gd name="connsiteY0" fmla="*/ 0 h 523220"/>
                      <a:gd name="connsiteX1" fmla="*/ 6698174 w 6698174"/>
                      <a:gd name="connsiteY1" fmla="*/ 0 h 523220"/>
                      <a:gd name="connsiteX2" fmla="*/ 6698174 w 6698174"/>
                      <a:gd name="connsiteY2" fmla="*/ 523220 h 523220"/>
                      <a:gd name="connsiteX3" fmla="*/ 0 w 6698174"/>
                      <a:gd name="connsiteY3" fmla="*/ 523220 h 523220"/>
                      <a:gd name="connsiteX4" fmla="*/ 0 w 6698174"/>
                      <a:gd name="connsiteY4" fmla="*/ 0 h 5232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698174" h="523220" extrusionOk="0">
                        <a:moveTo>
                          <a:pt x="0" y="0"/>
                        </a:moveTo>
                        <a:cubicBezTo>
                          <a:pt x="2763572" y="-101487"/>
                          <a:pt x="3829805" y="-162162"/>
                          <a:pt x="6698174" y="0"/>
                        </a:cubicBezTo>
                        <a:cubicBezTo>
                          <a:pt x="6678202" y="166940"/>
                          <a:pt x="6714779" y="284916"/>
                          <a:pt x="6698174" y="523220"/>
                        </a:cubicBezTo>
                        <a:cubicBezTo>
                          <a:pt x="3858766" y="573285"/>
                          <a:pt x="2765178" y="364771"/>
                          <a:pt x="0" y="523220"/>
                        </a:cubicBezTo>
                        <a:cubicBezTo>
                          <a:pt x="3654" y="393052"/>
                          <a:pt x="20918" y="8008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15 + 9 + ( -9</a:t>
            </a:r>
            <a:r>
              <a:rPr kumimoji="0" lang="ar-SA" altLang="ar-SA" sz="20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)  </a:t>
            </a:r>
            <a:r>
              <a:rPr kumimoji="0" lang="ar-SA" altLang="ar-SA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</a:t>
            </a:r>
            <a:endParaRPr kumimoji="0" lang="en-US" altLang="ar-SA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417A59D4-3F55-EA8F-D8CB-DD383023EB75}"/>
              </a:ext>
            </a:extLst>
          </p:cNvPr>
          <p:cNvSpPr/>
          <p:nvPr/>
        </p:nvSpPr>
        <p:spPr>
          <a:xfrm rot="5400000">
            <a:off x="663500" y="4878041"/>
            <a:ext cx="1217170" cy="1688740"/>
          </a:xfrm>
          <a:custGeom>
            <a:avLst/>
            <a:gdLst/>
            <a:ahLst/>
            <a:cxnLst/>
            <a:rect l="l" t="t" r="r" b="b"/>
            <a:pathLst>
              <a:path w="3054922" h="9472625">
                <a:moveTo>
                  <a:pt x="0" y="0"/>
                </a:moveTo>
                <a:lnTo>
                  <a:pt x="3054921" y="0"/>
                </a:lnTo>
                <a:lnTo>
                  <a:pt x="3054921" y="9472624"/>
                </a:lnTo>
                <a:lnTo>
                  <a:pt x="0" y="947262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 Box 9">
            <a:extLst>
              <a:ext uri="{FF2B5EF4-FFF2-40B4-BE49-F238E27FC236}">
                <a16:creationId xmlns:a16="http://schemas.microsoft.com/office/drawing/2014/main" id="{DB6B5663-BF14-9EE2-D811-323E24B23D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715" y="5361994"/>
            <a:ext cx="1743186" cy="584775"/>
          </a:xfrm>
          <a:custGeom>
            <a:avLst/>
            <a:gdLst>
              <a:gd name="connsiteX0" fmla="*/ 0 w 1743186"/>
              <a:gd name="connsiteY0" fmla="*/ 0 h 584775"/>
              <a:gd name="connsiteX1" fmla="*/ 1743186 w 1743186"/>
              <a:gd name="connsiteY1" fmla="*/ 0 h 584775"/>
              <a:gd name="connsiteX2" fmla="*/ 1743186 w 1743186"/>
              <a:gd name="connsiteY2" fmla="*/ 584775 h 584775"/>
              <a:gd name="connsiteX3" fmla="*/ 0 w 1743186"/>
              <a:gd name="connsiteY3" fmla="*/ 584775 h 584775"/>
              <a:gd name="connsiteX4" fmla="*/ 0 w 1743186"/>
              <a:gd name="connsiteY4" fmla="*/ 0 h 58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3186" h="584775" extrusionOk="0">
                <a:moveTo>
                  <a:pt x="0" y="0"/>
                </a:moveTo>
                <a:cubicBezTo>
                  <a:pt x="529872" y="44195"/>
                  <a:pt x="1012710" y="104638"/>
                  <a:pt x="1743186" y="0"/>
                </a:cubicBezTo>
                <a:cubicBezTo>
                  <a:pt x="1776689" y="236829"/>
                  <a:pt x="1759749" y="342660"/>
                  <a:pt x="1743186" y="584775"/>
                </a:cubicBezTo>
                <a:cubicBezTo>
                  <a:pt x="1102185" y="432699"/>
                  <a:pt x="439888" y="598574"/>
                  <a:pt x="0" y="584775"/>
                </a:cubicBezTo>
                <a:cubicBezTo>
                  <a:pt x="-913" y="335395"/>
                  <a:pt x="28512" y="196326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المعكوس</a:t>
            </a:r>
            <a:endParaRPr kumimoji="0" lang="en-US" altLang="ar-SA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مستطيل 23">
            <a:extLst>
              <a:ext uri="{FF2B5EF4-FFF2-40B4-BE49-F238E27FC236}">
                <a16:creationId xmlns:a16="http://schemas.microsoft.com/office/drawing/2014/main" id="{55429A70-6B64-A586-B0C4-78BE5AC6AB01}"/>
              </a:ext>
            </a:extLst>
          </p:cNvPr>
          <p:cNvSpPr/>
          <p:nvPr/>
        </p:nvSpPr>
        <p:spPr>
          <a:xfrm flipH="1">
            <a:off x="11083801" y="4394132"/>
            <a:ext cx="680484" cy="93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71540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7" grpId="1"/>
      <p:bldP spid="37" grpId="0" animBg="1"/>
      <p:bldP spid="37" grpId="1" animBg="1"/>
      <p:bldP spid="2" grpId="0" animBg="1"/>
      <p:bldP spid="2" grpId="1" animBg="1"/>
      <p:bldP spid="3" grpId="0" animBg="1"/>
      <p:bldP spid="3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5" grpId="0" animBg="1"/>
      <p:bldP spid="15" grpId="1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3261063" y="2378865"/>
            <a:ext cx="3327400" cy="4113633"/>
            <a:chOff x="0" y="0"/>
            <a:chExt cx="5063922" cy="647035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063922" cy="6470352"/>
            </a:xfrm>
            <a:custGeom>
              <a:avLst/>
              <a:gdLst/>
              <a:ahLst/>
              <a:cxnLst/>
              <a:rect l="l" t="t" r="r" b="b"/>
              <a:pathLst>
                <a:path w="5063922" h="6470352">
                  <a:moveTo>
                    <a:pt x="4759122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6165552"/>
                  </a:lnTo>
                  <a:cubicBezTo>
                    <a:pt x="0" y="6334462"/>
                    <a:pt x="135890" y="6470352"/>
                    <a:pt x="304800" y="6470352"/>
                  </a:cubicBezTo>
                  <a:lnTo>
                    <a:pt x="4759122" y="6470352"/>
                  </a:lnTo>
                  <a:cubicBezTo>
                    <a:pt x="4928032" y="6470352"/>
                    <a:pt x="5063922" y="6334462"/>
                    <a:pt x="5063922" y="6165552"/>
                  </a:cubicBezTo>
                  <a:lnTo>
                    <a:pt x="5063922" y="304800"/>
                  </a:lnTo>
                  <a:cubicBezTo>
                    <a:pt x="5063922" y="135890"/>
                    <a:pt x="4928032" y="0"/>
                    <a:pt x="4759122" y="0"/>
                  </a:cubicBezTo>
                  <a:close/>
                </a:path>
              </a:pathLst>
            </a:custGeom>
            <a:solidFill>
              <a:srgbClr val="EFB52A">
                <a:alpha val="80000"/>
              </a:srgbClr>
            </a:solidFill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7471343" y="2378866"/>
            <a:ext cx="3327400" cy="4113642"/>
            <a:chOff x="0" y="0"/>
            <a:chExt cx="5063922" cy="647035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063922" cy="6470352"/>
            </a:xfrm>
            <a:custGeom>
              <a:avLst/>
              <a:gdLst/>
              <a:ahLst/>
              <a:cxnLst/>
              <a:rect l="l" t="t" r="r" b="b"/>
              <a:pathLst>
                <a:path w="5063922" h="6470352">
                  <a:moveTo>
                    <a:pt x="4759122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6165552"/>
                  </a:lnTo>
                  <a:cubicBezTo>
                    <a:pt x="0" y="6334462"/>
                    <a:pt x="135890" y="6470352"/>
                    <a:pt x="304800" y="6470352"/>
                  </a:cubicBezTo>
                  <a:lnTo>
                    <a:pt x="4759122" y="6470352"/>
                  </a:lnTo>
                  <a:cubicBezTo>
                    <a:pt x="4928032" y="6470352"/>
                    <a:pt x="5063922" y="6334462"/>
                    <a:pt x="5063922" y="6165552"/>
                  </a:cubicBezTo>
                  <a:lnTo>
                    <a:pt x="5063922" y="304800"/>
                  </a:lnTo>
                  <a:cubicBezTo>
                    <a:pt x="5063922" y="135890"/>
                    <a:pt x="4928032" y="0"/>
                    <a:pt x="4759122" y="0"/>
                  </a:cubicBezTo>
                  <a:close/>
                </a:path>
              </a:pathLst>
            </a:custGeom>
            <a:solidFill>
              <a:srgbClr val="8F90D9">
                <a:alpha val="80000"/>
              </a:srgbClr>
            </a:solidFill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6" name="AutoShape 16"/>
          <p:cNvSpPr/>
          <p:nvPr/>
        </p:nvSpPr>
        <p:spPr>
          <a:xfrm>
            <a:off x="3261063" y="3209428"/>
            <a:ext cx="3327130" cy="0"/>
          </a:xfrm>
          <a:prstGeom prst="line">
            <a:avLst/>
          </a:prstGeom>
          <a:ln w="28575" cap="rnd">
            <a:solidFill>
              <a:srgbClr val="F8F5F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AutoShape 17"/>
          <p:cNvSpPr/>
          <p:nvPr/>
        </p:nvSpPr>
        <p:spPr>
          <a:xfrm>
            <a:off x="7471343" y="3189227"/>
            <a:ext cx="3327130" cy="0"/>
          </a:xfrm>
          <a:prstGeom prst="line">
            <a:avLst/>
          </a:prstGeom>
          <a:ln w="28575" cap="rnd">
            <a:solidFill>
              <a:srgbClr val="F8F5F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Freeform 18"/>
          <p:cNvSpPr/>
          <p:nvPr/>
        </p:nvSpPr>
        <p:spPr>
          <a:xfrm rot="1717947" flipH="1">
            <a:off x="10963543" y="1903692"/>
            <a:ext cx="1076028" cy="1028391"/>
          </a:xfrm>
          <a:custGeom>
            <a:avLst/>
            <a:gdLst/>
            <a:ahLst/>
            <a:cxnLst/>
            <a:rect l="l" t="t" r="r" b="b"/>
            <a:pathLst>
              <a:path w="2061147" h="1772587">
                <a:moveTo>
                  <a:pt x="2061148" y="0"/>
                </a:moveTo>
                <a:lnTo>
                  <a:pt x="0" y="0"/>
                </a:lnTo>
                <a:lnTo>
                  <a:pt x="0" y="1772587"/>
                </a:lnTo>
                <a:lnTo>
                  <a:pt x="2061148" y="1772587"/>
                </a:lnTo>
                <a:lnTo>
                  <a:pt x="206114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Freeform 19"/>
          <p:cNvSpPr/>
          <p:nvPr/>
        </p:nvSpPr>
        <p:spPr>
          <a:xfrm>
            <a:off x="264957" y="1537809"/>
            <a:ext cx="1193179" cy="1193179"/>
          </a:xfrm>
          <a:custGeom>
            <a:avLst/>
            <a:gdLst/>
            <a:ahLst/>
            <a:cxnLst/>
            <a:rect l="l" t="t" r="r" b="b"/>
            <a:pathLst>
              <a:path w="1789768" h="1789768">
                <a:moveTo>
                  <a:pt x="0" y="0"/>
                </a:moveTo>
                <a:lnTo>
                  <a:pt x="1789768" y="0"/>
                </a:lnTo>
                <a:lnTo>
                  <a:pt x="1789768" y="1789768"/>
                </a:lnTo>
                <a:lnTo>
                  <a:pt x="0" y="178976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Freeform 20"/>
          <p:cNvSpPr/>
          <p:nvPr/>
        </p:nvSpPr>
        <p:spPr>
          <a:xfrm>
            <a:off x="10943306" y="5711026"/>
            <a:ext cx="1088804" cy="1019332"/>
          </a:xfrm>
          <a:custGeom>
            <a:avLst/>
            <a:gdLst/>
            <a:ahLst/>
            <a:cxnLst/>
            <a:rect l="l" t="t" r="r" b="b"/>
            <a:pathLst>
              <a:path w="2486072" h="1740250">
                <a:moveTo>
                  <a:pt x="0" y="0"/>
                </a:moveTo>
                <a:lnTo>
                  <a:pt x="2486072" y="0"/>
                </a:lnTo>
                <a:lnTo>
                  <a:pt x="2486072" y="1740250"/>
                </a:lnTo>
                <a:lnTo>
                  <a:pt x="0" y="174025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Freeform 21"/>
          <p:cNvSpPr/>
          <p:nvPr/>
        </p:nvSpPr>
        <p:spPr>
          <a:xfrm flipV="1">
            <a:off x="8855766" y="-906714"/>
            <a:ext cx="2534992" cy="2433593"/>
          </a:xfrm>
          <a:custGeom>
            <a:avLst/>
            <a:gdLst/>
            <a:ahLst/>
            <a:cxnLst/>
            <a:rect l="l" t="t" r="r" b="b"/>
            <a:pathLst>
              <a:path w="3802488" h="3650389">
                <a:moveTo>
                  <a:pt x="0" y="3650389"/>
                </a:moveTo>
                <a:lnTo>
                  <a:pt x="3802488" y="3650389"/>
                </a:lnTo>
                <a:lnTo>
                  <a:pt x="3802488" y="0"/>
                </a:lnTo>
                <a:lnTo>
                  <a:pt x="0" y="0"/>
                </a:lnTo>
                <a:lnTo>
                  <a:pt x="0" y="3650389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Freeform 22"/>
          <p:cNvSpPr/>
          <p:nvPr/>
        </p:nvSpPr>
        <p:spPr>
          <a:xfrm>
            <a:off x="1284400" y="-450324"/>
            <a:ext cx="2210363" cy="1790393"/>
          </a:xfrm>
          <a:custGeom>
            <a:avLst/>
            <a:gdLst/>
            <a:ahLst/>
            <a:cxnLst/>
            <a:rect l="l" t="t" r="r" b="b"/>
            <a:pathLst>
              <a:path w="3315544" h="2685590">
                <a:moveTo>
                  <a:pt x="0" y="0"/>
                </a:moveTo>
                <a:lnTo>
                  <a:pt x="3315544" y="0"/>
                </a:lnTo>
                <a:lnTo>
                  <a:pt x="3315544" y="2685590"/>
                </a:lnTo>
                <a:lnTo>
                  <a:pt x="0" y="268559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23" name="صورة 22">
            <a:extLst>
              <a:ext uri="{FF2B5EF4-FFF2-40B4-BE49-F238E27FC236}">
                <a16:creationId xmlns:a16="http://schemas.microsoft.com/office/drawing/2014/main" id="{3C5F4224-1D72-020B-2AAD-0BA94E724FCB}"/>
              </a:ext>
            </a:extLst>
          </p:cNvPr>
          <p:cNvPicPr>
            <a:picLocks noChangeAspect="1"/>
          </p:cNvPicPr>
          <p:nvPr/>
        </p:nvPicPr>
        <p:blipFill>
          <a:blip r:embed="rId1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3" y="314426"/>
            <a:ext cx="1042232" cy="1042232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B917F2B8-5470-7D3C-7657-E426B65743B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4623" y="294845"/>
            <a:ext cx="1252710" cy="1073485"/>
          </a:xfrm>
          <a:prstGeom prst="rect">
            <a:avLst/>
          </a:prstGeom>
        </p:spPr>
      </p:pic>
      <p:sp>
        <p:nvSpPr>
          <p:cNvPr id="26" name="Freeform 6">
            <a:extLst>
              <a:ext uri="{FF2B5EF4-FFF2-40B4-BE49-F238E27FC236}">
                <a16:creationId xmlns:a16="http://schemas.microsoft.com/office/drawing/2014/main" id="{B6BC34AE-CF28-EB00-1380-D1FFB625288E}"/>
              </a:ext>
            </a:extLst>
          </p:cNvPr>
          <p:cNvSpPr/>
          <p:nvPr/>
        </p:nvSpPr>
        <p:spPr>
          <a:xfrm rot="5400000">
            <a:off x="5790992" y="-1100999"/>
            <a:ext cx="1217170" cy="3855281"/>
          </a:xfrm>
          <a:custGeom>
            <a:avLst/>
            <a:gdLst/>
            <a:ahLst/>
            <a:cxnLst/>
            <a:rect l="l" t="t" r="r" b="b"/>
            <a:pathLst>
              <a:path w="3054922" h="9472625">
                <a:moveTo>
                  <a:pt x="0" y="0"/>
                </a:moveTo>
                <a:lnTo>
                  <a:pt x="3054921" y="0"/>
                </a:lnTo>
                <a:lnTo>
                  <a:pt x="3054921" y="9472624"/>
                </a:lnTo>
                <a:lnTo>
                  <a:pt x="0" y="947262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Text Box 9">
            <a:extLst>
              <a:ext uri="{FF2B5EF4-FFF2-40B4-BE49-F238E27FC236}">
                <a16:creationId xmlns:a16="http://schemas.microsoft.com/office/drawing/2014/main" id="{826EFD19-C882-AF08-8BC1-5F7363A999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3607" y="432603"/>
            <a:ext cx="3528082" cy="584775"/>
          </a:xfrm>
          <a:custGeom>
            <a:avLst/>
            <a:gdLst>
              <a:gd name="connsiteX0" fmla="*/ 0 w 3528082"/>
              <a:gd name="connsiteY0" fmla="*/ 0 h 584775"/>
              <a:gd name="connsiteX1" fmla="*/ 3528082 w 3528082"/>
              <a:gd name="connsiteY1" fmla="*/ 0 h 584775"/>
              <a:gd name="connsiteX2" fmla="*/ 3528082 w 3528082"/>
              <a:gd name="connsiteY2" fmla="*/ 584775 h 584775"/>
              <a:gd name="connsiteX3" fmla="*/ 0 w 3528082"/>
              <a:gd name="connsiteY3" fmla="*/ 584775 h 584775"/>
              <a:gd name="connsiteX4" fmla="*/ 0 w 3528082"/>
              <a:gd name="connsiteY4" fmla="*/ 0 h 58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8082" h="584775" extrusionOk="0">
                <a:moveTo>
                  <a:pt x="0" y="0"/>
                </a:moveTo>
                <a:cubicBezTo>
                  <a:pt x="678117" y="-101487"/>
                  <a:pt x="2716994" y="-162162"/>
                  <a:pt x="3528082" y="0"/>
                </a:cubicBezTo>
                <a:cubicBezTo>
                  <a:pt x="3561585" y="236829"/>
                  <a:pt x="3544645" y="342660"/>
                  <a:pt x="3528082" y="584775"/>
                </a:cubicBezTo>
                <a:cubicBezTo>
                  <a:pt x="3167333" y="634840"/>
                  <a:pt x="1599553" y="426326"/>
                  <a:pt x="0" y="584775"/>
                </a:cubicBezTo>
                <a:cubicBezTo>
                  <a:pt x="-913" y="335395"/>
                  <a:pt x="28512" y="196326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SA" altLang="ar-SA" sz="3200" b="1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طرح</a:t>
            </a:r>
            <a:r>
              <a:rPr kumimoji="0" lang="ar-SA" altLang="ar-SA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الأعداد الصحيحة</a:t>
            </a:r>
            <a:endParaRPr kumimoji="0" lang="en-US" altLang="ar-SA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Text Box 9">
            <a:extLst>
              <a:ext uri="{FF2B5EF4-FFF2-40B4-BE49-F238E27FC236}">
                <a16:creationId xmlns:a16="http://schemas.microsoft.com/office/drawing/2014/main" id="{B7B4AC8A-04FB-43E2-DDEE-733F506D3E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2783" y="1740471"/>
            <a:ext cx="4000547" cy="461665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2921853"/>
                      <a:gd name="connsiteY0" fmla="*/ 0 h 830997"/>
                      <a:gd name="connsiteX1" fmla="*/ 2921853 w 2921853"/>
                      <a:gd name="connsiteY1" fmla="*/ 0 h 830997"/>
                      <a:gd name="connsiteX2" fmla="*/ 2921853 w 2921853"/>
                      <a:gd name="connsiteY2" fmla="*/ 830997 h 830997"/>
                      <a:gd name="connsiteX3" fmla="*/ 0 w 2921853"/>
                      <a:gd name="connsiteY3" fmla="*/ 830997 h 830997"/>
                      <a:gd name="connsiteX4" fmla="*/ 0 w 2921853"/>
                      <a:gd name="connsiteY4" fmla="*/ 0 h 8309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21853" h="830997" extrusionOk="0">
                        <a:moveTo>
                          <a:pt x="0" y="0"/>
                        </a:moveTo>
                        <a:cubicBezTo>
                          <a:pt x="1343872" y="-101487"/>
                          <a:pt x="2096675" y="-162162"/>
                          <a:pt x="2921853" y="0"/>
                        </a:cubicBezTo>
                        <a:cubicBezTo>
                          <a:pt x="2987419" y="286347"/>
                          <a:pt x="2971750" y="663043"/>
                          <a:pt x="2921853" y="830997"/>
                        </a:cubicBezTo>
                        <a:cubicBezTo>
                          <a:pt x="2055653" y="881062"/>
                          <a:pt x="1015438" y="672548"/>
                          <a:pt x="0" y="830997"/>
                        </a:cubicBezTo>
                        <a:cubicBezTo>
                          <a:pt x="-30818" y="581332"/>
                          <a:pt x="-37085" y="35628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أوجد</a:t>
            </a:r>
            <a:r>
              <a:rPr kumimoji="0" lang="ar-SA" altLang="ar-SA" sz="2400" b="1" i="0" u="none" strike="noStrike" kern="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ar-SA" altLang="ar-SA" sz="24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ناتج كل مما يأتي</a:t>
            </a:r>
            <a:endParaRPr kumimoji="0" lang="en-US" altLang="ar-SA" sz="2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 Box 9">
            <a:extLst>
              <a:ext uri="{FF2B5EF4-FFF2-40B4-BE49-F238E27FC236}">
                <a16:creationId xmlns:a16="http://schemas.microsoft.com/office/drawing/2014/main" id="{FBAF0CDA-065D-CD41-CCDD-3C19103F02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8343" y="2542238"/>
            <a:ext cx="2458485" cy="584775"/>
          </a:xfrm>
          <a:prstGeom prst="rect">
            <a:avLst/>
          </a:pr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6698174"/>
                      <a:gd name="connsiteY0" fmla="*/ 0 h 523220"/>
                      <a:gd name="connsiteX1" fmla="*/ 6698174 w 6698174"/>
                      <a:gd name="connsiteY1" fmla="*/ 0 h 523220"/>
                      <a:gd name="connsiteX2" fmla="*/ 6698174 w 6698174"/>
                      <a:gd name="connsiteY2" fmla="*/ 523220 h 523220"/>
                      <a:gd name="connsiteX3" fmla="*/ 0 w 6698174"/>
                      <a:gd name="connsiteY3" fmla="*/ 523220 h 523220"/>
                      <a:gd name="connsiteX4" fmla="*/ 0 w 6698174"/>
                      <a:gd name="connsiteY4" fmla="*/ 0 h 5232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698174" h="523220" extrusionOk="0">
                        <a:moveTo>
                          <a:pt x="0" y="0"/>
                        </a:moveTo>
                        <a:cubicBezTo>
                          <a:pt x="2763572" y="-101487"/>
                          <a:pt x="3829805" y="-162162"/>
                          <a:pt x="6698174" y="0"/>
                        </a:cubicBezTo>
                        <a:cubicBezTo>
                          <a:pt x="6678202" y="166940"/>
                          <a:pt x="6714779" y="284916"/>
                          <a:pt x="6698174" y="523220"/>
                        </a:cubicBezTo>
                        <a:cubicBezTo>
                          <a:pt x="3858766" y="573285"/>
                          <a:pt x="2765178" y="364771"/>
                          <a:pt x="0" y="523220"/>
                        </a:cubicBezTo>
                        <a:cubicBezTo>
                          <a:pt x="3654" y="393052"/>
                          <a:pt x="20918" y="8008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 – 13 =</a:t>
            </a:r>
            <a:endParaRPr kumimoji="0" lang="en-US" altLang="ar-SA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 Box 9">
            <a:extLst>
              <a:ext uri="{FF2B5EF4-FFF2-40B4-BE49-F238E27FC236}">
                <a16:creationId xmlns:a16="http://schemas.microsoft.com/office/drawing/2014/main" id="{B488BA3C-CCEA-F9D3-06FB-8294A8198B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0523" y="2475576"/>
            <a:ext cx="2428209" cy="584775"/>
          </a:xfrm>
          <a:prstGeom prst="rect">
            <a:avLst/>
          </a:pr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6698174"/>
                      <a:gd name="connsiteY0" fmla="*/ 0 h 523220"/>
                      <a:gd name="connsiteX1" fmla="*/ 6698174 w 6698174"/>
                      <a:gd name="connsiteY1" fmla="*/ 0 h 523220"/>
                      <a:gd name="connsiteX2" fmla="*/ 6698174 w 6698174"/>
                      <a:gd name="connsiteY2" fmla="*/ 523220 h 523220"/>
                      <a:gd name="connsiteX3" fmla="*/ 0 w 6698174"/>
                      <a:gd name="connsiteY3" fmla="*/ 523220 h 523220"/>
                      <a:gd name="connsiteX4" fmla="*/ 0 w 6698174"/>
                      <a:gd name="connsiteY4" fmla="*/ 0 h 5232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698174" h="523220" extrusionOk="0">
                        <a:moveTo>
                          <a:pt x="0" y="0"/>
                        </a:moveTo>
                        <a:cubicBezTo>
                          <a:pt x="2763572" y="-101487"/>
                          <a:pt x="3829805" y="-162162"/>
                          <a:pt x="6698174" y="0"/>
                        </a:cubicBezTo>
                        <a:cubicBezTo>
                          <a:pt x="6678202" y="166940"/>
                          <a:pt x="6714779" y="284916"/>
                          <a:pt x="6698174" y="523220"/>
                        </a:cubicBezTo>
                        <a:cubicBezTo>
                          <a:pt x="3858766" y="573285"/>
                          <a:pt x="2765178" y="364771"/>
                          <a:pt x="0" y="523220"/>
                        </a:cubicBezTo>
                        <a:cubicBezTo>
                          <a:pt x="3654" y="393052"/>
                          <a:pt x="20918" y="8008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 – ( - 12 ) =</a:t>
            </a:r>
            <a:endParaRPr kumimoji="0" lang="en-US" altLang="ar-SA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سهم: لأسفل 7">
            <a:extLst>
              <a:ext uri="{FF2B5EF4-FFF2-40B4-BE49-F238E27FC236}">
                <a16:creationId xmlns:a16="http://schemas.microsoft.com/office/drawing/2014/main" id="{4EAA4992-B66D-F431-7058-4E976B50E4C8}"/>
              </a:ext>
            </a:extLst>
          </p:cNvPr>
          <p:cNvSpPr/>
          <p:nvPr/>
        </p:nvSpPr>
        <p:spPr>
          <a:xfrm>
            <a:off x="1824349" y="4269517"/>
            <a:ext cx="336130" cy="532096"/>
          </a:xfrm>
          <a:prstGeom prst="down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Text Box 132">
            <a:extLst>
              <a:ext uri="{FF2B5EF4-FFF2-40B4-BE49-F238E27FC236}">
                <a16:creationId xmlns:a16="http://schemas.microsoft.com/office/drawing/2014/main" id="{3EBEA300-B4FE-E2A7-07A3-C0685E2752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0627" y="4869213"/>
            <a:ext cx="924857" cy="421003"/>
          </a:xfrm>
          <a:custGeom>
            <a:avLst/>
            <a:gdLst>
              <a:gd name="connsiteX0" fmla="*/ 0 w 924857"/>
              <a:gd name="connsiteY0" fmla="*/ 0 h 421003"/>
              <a:gd name="connsiteX1" fmla="*/ 480926 w 924857"/>
              <a:gd name="connsiteY1" fmla="*/ 0 h 421003"/>
              <a:gd name="connsiteX2" fmla="*/ 924857 w 924857"/>
              <a:gd name="connsiteY2" fmla="*/ 0 h 421003"/>
              <a:gd name="connsiteX3" fmla="*/ 924857 w 924857"/>
              <a:gd name="connsiteY3" fmla="*/ 421003 h 421003"/>
              <a:gd name="connsiteX4" fmla="*/ 462429 w 924857"/>
              <a:gd name="connsiteY4" fmla="*/ 421003 h 421003"/>
              <a:gd name="connsiteX5" fmla="*/ 0 w 924857"/>
              <a:gd name="connsiteY5" fmla="*/ 421003 h 421003"/>
              <a:gd name="connsiteX6" fmla="*/ 0 w 924857"/>
              <a:gd name="connsiteY6" fmla="*/ 0 h 421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4857" h="421003" fill="none" extrusionOk="0">
                <a:moveTo>
                  <a:pt x="0" y="0"/>
                </a:moveTo>
                <a:cubicBezTo>
                  <a:pt x="195687" y="9095"/>
                  <a:pt x="279583" y="6323"/>
                  <a:pt x="480926" y="0"/>
                </a:cubicBezTo>
                <a:cubicBezTo>
                  <a:pt x="682269" y="-6323"/>
                  <a:pt x="785953" y="-2628"/>
                  <a:pt x="924857" y="0"/>
                </a:cubicBezTo>
                <a:cubicBezTo>
                  <a:pt x="929908" y="170683"/>
                  <a:pt x="904478" y="288517"/>
                  <a:pt x="924857" y="421003"/>
                </a:cubicBezTo>
                <a:cubicBezTo>
                  <a:pt x="748578" y="415097"/>
                  <a:pt x="581384" y="416605"/>
                  <a:pt x="462429" y="421003"/>
                </a:cubicBezTo>
                <a:cubicBezTo>
                  <a:pt x="343474" y="425401"/>
                  <a:pt x="202231" y="427681"/>
                  <a:pt x="0" y="421003"/>
                </a:cubicBezTo>
                <a:cubicBezTo>
                  <a:pt x="17611" y="327245"/>
                  <a:pt x="-19277" y="166040"/>
                  <a:pt x="0" y="0"/>
                </a:cubicBezTo>
                <a:close/>
              </a:path>
              <a:path w="924857" h="421003" stroke="0" extrusionOk="0">
                <a:moveTo>
                  <a:pt x="0" y="0"/>
                </a:moveTo>
                <a:cubicBezTo>
                  <a:pt x="172744" y="-775"/>
                  <a:pt x="311419" y="-10437"/>
                  <a:pt x="453180" y="0"/>
                </a:cubicBezTo>
                <a:cubicBezTo>
                  <a:pt x="594941" y="10437"/>
                  <a:pt x="804859" y="20071"/>
                  <a:pt x="924857" y="0"/>
                </a:cubicBezTo>
                <a:cubicBezTo>
                  <a:pt x="941659" y="195438"/>
                  <a:pt x="907506" y="271363"/>
                  <a:pt x="924857" y="421003"/>
                </a:cubicBezTo>
                <a:cubicBezTo>
                  <a:pt x="800210" y="417796"/>
                  <a:pt x="571783" y="434898"/>
                  <a:pt x="480926" y="421003"/>
                </a:cubicBezTo>
                <a:cubicBezTo>
                  <a:pt x="390069" y="407108"/>
                  <a:pt x="199167" y="429762"/>
                  <a:pt x="0" y="421003"/>
                </a:cubicBezTo>
                <a:cubicBezTo>
                  <a:pt x="-7005" y="282233"/>
                  <a:pt x="-8752" y="93783"/>
                  <a:pt x="0" y="0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28575">
            <a:noFill/>
            <a:miter lim="800000"/>
            <a:headEnd/>
            <a:tailEnd/>
            <a:extLst>
              <a:ext uri="{C807C97D-BFC1-408E-A445-0C87EB9F89A2}">
                <ask:lineSketchStyleProps xmlns:ask="http://schemas.microsoft.com/office/drawing/2018/sketchyshapes" sd="87496675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نزلني</a:t>
            </a:r>
            <a:endParaRPr kumimoji="0" lang="hi-IN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Mangal" panose="02040503050203030202" pitchFamily="18" charset="0"/>
            </a:endParaRPr>
          </a:p>
        </p:txBody>
      </p:sp>
      <p:sp>
        <p:nvSpPr>
          <p:cNvPr id="10" name="سهم: لأسفل 9">
            <a:extLst>
              <a:ext uri="{FF2B5EF4-FFF2-40B4-BE49-F238E27FC236}">
                <a16:creationId xmlns:a16="http://schemas.microsoft.com/office/drawing/2014/main" id="{B857FE66-F16A-9498-BCB0-D205989E963E}"/>
              </a:ext>
            </a:extLst>
          </p:cNvPr>
          <p:cNvSpPr/>
          <p:nvPr/>
        </p:nvSpPr>
        <p:spPr>
          <a:xfrm>
            <a:off x="1316286" y="4294575"/>
            <a:ext cx="336130" cy="110408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Text Box 132">
            <a:extLst>
              <a:ext uri="{FF2B5EF4-FFF2-40B4-BE49-F238E27FC236}">
                <a16:creationId xmlns:a16="http://schemas.microsoft.com/office/drawing/2014/main" id="{37CE0A24-271D-36A9-BECF-E60E54A849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4532" y="5500524"/>
            <a:ext cx="924857" cy="421003"/>
          </a:xfrm>
          <a:custGeom>
            <a:avLst/>
            <a:gdLst>
              <a:gd name="connsiteX0" fmla="*/ 0 w 924857"/>
              <a:gd name="connsiteY0" fmla="*/ 0 h 421003"/>
              <a:gd name="connsiteX1" fmla="*/ 480926 w 924857"/>
              <a:gd name="connsiteY1" fmla="*/ 0 h 421003"/>
              <a:gd name="connsiteX2" fmla="*/ 924857 w 924857"/>
              <a:gd name="connsiteY2" fmla="*/ 0 h 421003"/>
              <a:gd name="connsiteX3" fmla="*/ 924857 w 924857"/>
              <a:gd name="connsiteY3" fmla="*/ 421003 h 421003"/>
              <a:gd name="connsiteX4" fmla="*/ 462429 w 924857"/>
              <a:gd name="connsiteY4" fmla="*/ 421003 h 421003"/>
              <a:gd name="connsiteX5" fmla="*/ 0 w 924857"/>
              <a:gd name="connsiteY5" fmla="*/ 421003 h 421003"/>
              <a:gd name="connsiteX6" fmla="*/ 0 w 924857"/>
              <a:gd name="connsiteY6" fmla="*/ 0 h 421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4857" h="421003" fill="none" extrusionOk="0">
                <a:moveTo>
                  <a:pt x="0" y="0"/>
                </a:moveTo>
                <a:cubicBezTo>
                  <a:pt x="195687" y="9095"/>
                  <a:pt x="279583" y="6323"/>
                  <a:pt x="480926" y="0"/>
                </a:cubicBezTo>
                <a:cubicBezTo>
                  <a:pt x="682269" y="-6323"/>
                  <a:pt x="785953" y="-2628"/>
                  <a:pt x="924857" y="0"/>
                </a:cubicBezTo>
                <a:cubicBezTo>
                  <a:pt x="929908" y="170683"/>
                  <a:pt x="904478" y="288517"/>
                  <a:pt x="924857" y="421003"/>
                </a:cubicBezTo>
                <a:cubicBezTo>
                  <a:pt x="748578" y="415097"/>
                  <a:pt x="581384" y="416605"/>
                  <a:pt x="462429" y="421003"/>
                </a:cubicBezTo>
                <a:cubicBezTo>
                  <a:pt x="343474" y="425401"/>
                  <a:pt x="202231" y="427681"/>
                  <a:pt x="0" y="421003"/>
                </a:cubicBezTo>
                <a:cubicBezTo>
                  <a:pt x="17611" y="327245"/>
                  <a:pt x="-19277" y="166040"/>
                  <a:pt x="0" y="0"/>
                </a:cubicBezTo>
                <a:close/>
              </a:path>
              <a:path w="924857" h="421003" stroke="0" extrusionOk="0">
                <a:moveTo>
                  <a:pt x="0" y="0"/>
                </a:moveTo>
                <a:cubicBezTo>
                  <a:pt x="172744" y="-775"/>
                  <a:pt x="311419" y="-10437"/>
                  <a:pt x="453180" y="0"/>
                </a:cubicBezTo>
                <a:cubicBezTo>
                  <a:pt x="594941" y="10437"/>
                  <a:pt x="804859" y="20071"/>
                  <a:pt x="924857" y="0"/>
                </a:cubicBezTo>
                <a:cubicBezTo>
                  <a:pt x="941659" y="195438"/>
                  <a:pt x="907506" y="271363"/>
                  <a:pt x="924857" y="421003"/>
                </a:cubicBezTo>
                <a:cubicBezTo>
                  <a:pt x="800210" y="417796"/>
                  <a:pt x="571783" y="434898"/>
                  <a:pt x="480926" y="421003"/>
                </a:cubicBezTo>
                <a:cubicBezTo>
                  <a:pt x="390069" y="407108"/>
                  <a:pt x="199167" y="429762"/>
                  <a:pt x="0" y="421003"/>
                </a:cubicBezTo>
                <a:cubicBezTo>
                  <a:pt x="-7005" y="282233"/>
                  <a:pt x="-8752" y="93783"/>
                  <a:pt x="0" y="0"/>
                </a:cubicBezTo>
                <a:close/>
              </a:path>
            </a:pathLst>
          </a:custGeom>
          <a:solidFill>
            <a:srgbClr val="FF6600"/>
          </a:solidFill>
          <a:ln w="28575">
            <a:noFill/>
            <a:miter lim="800000"/>
            <a:headEnd/>
            <a:tailEnd/>
            <a:extLst>
              <a:ext uri="{C807C97D-BFC1-408E-A445-0C87EB9F89A2}">
                <ask:lineSketchStyleProps xmlns:ask="http://schemas.microsoft.com/office/drawing/2018/sketchyshapes" sd="87496675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000" b="1" kern="0" noProof="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حولن</a:t>
            </a:r>
            <a:r>
              <a:rPr kumimoji="0" lang="ar-SA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t>ي</a:t>
            </a:r>
            <a:endParaRPr kumimoji="0" lang="hi-IN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Mangal" panose="02040503050203030202" pitchFamily="18" charset="0"/>
            </a:endParaRPr>
          </a:p>
        </p:txBody>
      </p:sp>
      <p:sp>
        <p:nvSpPr>
          <p:cNvPr id="12" name="سهم: لأسفل 11">
            <a:extLst>
              <a:ext uri="{FF2B5EF4-FFF2-40B4-BE49-F238E27FC236}">
                <a16:creationId xmlns:a16="http://schemas.microsoft.com/office/drawing/2014/main" id="{774A9ECD-CF13-C0CE-92C3-0F92F9E6AA9A}"/>
              </a:ext>
            </a:extLst>
          </p:cNvPr>
          <p:cNvSpPr/>
          <p:nvPr/>
        </p:nvSpPr>
        <p:spPr>
          <a:xfrm>
            <a:off x="743318" y="4269518"/>
            <a:ext cx="336130" cy="531902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3" name="Text Box 132">
            <a:extLst>
              <a:ext uri="{FF2B5EF4-FFF2-40B4-BE49-F238E27FC236}">
                <a16:creationId xmlns:a16="http://schemas.microsoft.com/office/drawing/2014/main" id="{F647B1F8-2CDC-1644-2FDE-37A7224BE9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866" y="4824815"/>
            <a:ext cx="924857" cy="426062"/>
          </a:xfrm>
          <a:custGeom>
            <a:avLst/>
            <a:gdLst>
              <a:gd name="connsiteX0" fmla="*/ 0 w 924857"/>
              <a:gd name="connsiteY0" fmla="*/ 0 h 426062"/>
              <a:gd name="connsiteX1" fmla="*/ 480926 w 924857"/>
              <a:gd name="connsiteY1" fmla="*/ 0 h 426062"/>
              <a:gd name="connsiteX2" fmla="*/ 924857 w 924857"/>
              <a:gd name="connsiteY2" fmla="*/ 0 h 426062"/>
              <a:gd name="connsiteX3" fmla="*/ 924857 w 924857"/>
              <a:gd name="connsiteY3" fmla="*/ 426062 h 426062"/>
              <a:gd name="connsiteX4" fmla="*/ 462429 w 924857"/>
              <a:gd name="connsiteY4" fmla="*/ 426062 h 426062"/>
              <a:gd name="connsiteX5" fmla="*/ 0 w 924857"/>
              <a:gd name="connsiteY5" fmla="*/ 426062 h 426062"/>
              <a:gd name="connsiteX6" fmla="*/ 0 w 924857"/>
              <a:gd name="connsiteY6" fmla="*/ 0 h 426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4857" h="426062" fill="none" extrusionOk="0">
                <a:moveTo>
                  <a:pt x="0" y="0"/>
                </a:moveTo>
                <a:cubicBezTo>
                  <a:pt x="195687" y="9095"/>
                  <a:pt x="279583" y="6323"/>
                  <a:pt x="480926" y="0"/>
                </a:cubicBezTo>
                <a:cubicBezTo>
                  <a:pt x="682269" y="-6323"/>
                  <a:pt x="785953" y="-2628"/>
                  <a:pt x="924857" y="0"/>
                </a:cubicBezTo>
                <a:cubicBezTo>
                  <a:pt x="932140" y="102875"/>
                  <a:pt x="927235" y="279773"/>
                  <a:pt x="924857" y="426062"/>
                </a:cubicBezTo>
                <a:cubicBezTo>
                  <a:pt x="748578" y="420156"/>
                  <a:pt x="581384" y="421664"/>
                  <a:pt x="462429" y="426062"/>
                </a:cubicBezTo>
                <a:cubicBezTo>
                  <a:pt x="343474" y="430460"/>
                  <a:pt x="202231" y="432740"/>
                  <a:pt x="0" y="426062"/>
                </a:cubicBezTo>
                <a:cubicBezTo>
                  <a:pt x="-9996" y="236350"/>
                  <a:pt x="12690" y="89787"/>
                  <a:pt x="0" y="0"/>
                </a:cubicBezTo>
                <a:close/>
              </a:path>
              <a:path w="924857" h="426062" stroke="0" extrusionOk="0">
                <a:moveTo>
                  <a:pt x="0" y="0"/>
                </a:moveTo>
                <a:cubicBezTo>
                  <a:pt x="172744" y="-775"/>
                  <a:pt x="311419" y="-10437"/>
                  <a:pt x="453180" y="0"/>
                </a:cubicBezTo>
                <a:cubicBezTo>
                  <a:pt x="594941" y="10437"/>
                  <a:pt x="804859" y="20071"/>
                  <a:pt x="924857" y="0"/>
                </a:cubicBezTo>
                <a:cubicBezTo>
                  <a:pt x="908373" y="212187"/>
                  <a:pt x="905510" y="246476"/>
                  <a:pt x="924857" y="426062"/>
                </a:cubicBezTo>
                <a:cubicBezTo>
                  <a:pt x="800210" y="422855"/>
                  <a:pt x="571783" y="439957"/>
                  <a:pt x="480926" y="426062"/>
                </a:cubicBezTo>
                <a:cubicBezTo>
                  <a:pt x="390069" y="412167"/>
                  <a:pt x="199167" y="434821"/>
                  <a:pt x="0" y="426062"/>
                </a:cubicBezTo>
                <a:cubicBezTo>
                  <a:pt x="2811" y="239326"/>
                  <a:pt x="-1882" y="87202"/>
                  <a:pt x="0" y="0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28575">
            <a:noFill/>
            <a:miter lim="800000"/>
            <a:headEnd/>
            <a:tailEnd/>
            <a:extLst>
              <a:ext uri="{C807C97D-BFC1-408E-A445-0C87EB9F89A2}">
                <ask:lineSketchStyleProps xmlns:ask="http://schemas.microsoft.com/office/drawing/2018/sketchyshapes" sd="87496675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000" b="1" kern="0" noProof="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اعكسني</a:t>
            </a:r>
            <a:endParaRPr kumimoji="0" lang="hi-IN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Mangal" panose="02040503050203030202" pitchFamily="18" charset="0"/>
            </a:endParaRPr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2E3B95F4-88EF-0629-47B3-696A5BF1A599}"/>
              </a:ext>
            </a:extLst>
          </p:cNvPr>
          <p:cNvSpPr/>
          <p:nvPr/>
        </p:nvSpPr>
        <p:spPr>
          <a:xfrm rot="5400000">
            <a:off x="1100308" y="2023925"/>
            <a:ext cx="959534" cy="3005863"/>
          </a:xfrm>
          <a:custGeom>
            <a:avLst/>
            <a:gdLst/>
            <a:ahLst/>
            <a:cxnLst/>
            <a:rect l="l" t="t" r="r" b="b"/>
            <a:pathLst>
              <a:path w="3054922" h="9472625">
                <a:moveTo>
                  <a:pt x="0" y="0"/>
                </a:moveTo>
                <a:lnTo>
                  <a:pt x="3054921" y="0"/>
                </a:lnTo>
                <a:lnTo>
                  <a:pt x="3054921" y="9472624"/>
                </a:lnTo>
                <a:lnTo>
                  <a:pt x="0" y="947262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 Box 9">
            <a:extLst>
              <a:ext uri="{FF2B5EF4-FFF2-40B4-BE49-F238E27FC236}">
                <a16:creationId xmlns:a16="http://schemas.microsoft.com/office/drawing/2014/main" id="{03FAC06A-97CB-3294-268A-D932AFC1E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79690" y="3244829"/>
            <a:ext cx="3528082" cy="461665"/>
          </a:xfrm>
          <a:custGeom>
            <a:avLst/>
            <a:gdLst>
              <a:gd name="connsiteX0" fmla="*/ 0 w 3528082"/>
              <a:gd name="connsiteY0" fmla="*/ 0 h 461665"/>
              <a:gd name="connsiteX1" fmla="*/ 3528082 w 3528082"/>
              <a:gd name="connsiteY1" fmla="*/ 0 h 461665"/>
              <a:gd name="connsiteX2" fmla="*/ 3528082 w 3528082"/>
              <a:gd name="connsiteY2" fmla="*/ 461665 h 461665"/>
              <a:gd name="connsiteX3" fmla="*/ 0 w 3528082"/>
              <a:gd name="connsiteY3" fmla="*/ 461665 h 461665"/>
              <a:gd name="connsiteX4" fmla="*/ 0 w 3528082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8082" h="461665" extrusionOk="0">
                <a:moveTo>
                  <a:pt x="0" y="0"/>
                </a:moveTo>
                <a:cubicBezTo>
                  <a:pt x="678117" y="-101487"/>
                  <a:pt x="2716994" y="-162162"/>
                  <a:pt x="3528082" y="0"/>
                </a:cubicBezTo>
                <a:cubicBezTo>
                  <a:pt x="3493929" y="170338"/>
                  <a:pt x="3561360" y="325037"/>
                  <a:pt x="3528082" y="461665"/>
                </a:cubicBezTo>
                <a:cubicBezTo>
                  <a:pt x="3167333" y="511730"/>
                  <a:pt x="1599553" y="303216"/>
                  <a:pt x="0" y="461665"/>
                </a:cubicBezTo>
                <a:cubicBezTo>
                  <a:pt x="-30818" y="254334"/>
                  <a:pt x="-20465" y="210249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SA" altLang="ar-SA" sz="2400" b="1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طرح</a:t>
            </a:r>
            <a:r>
              <a:rPr kumimoji="0" lang="ar-SA" altLang="ar-SA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الأعداد الصحيحة</a:t>
            </a:r>
            <a:endParaRPr kumimoji="0" lang="en-US" altLang="ar-SA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مستطيل 23">
            <a:extLst>
              <a:ext uri="{FF2B5EF4-FFF2-40B4-BE49-F238E27FC236}">
                <a16:creationId xmlns:a16="http://schemas.microsoft.com/office/drawing/2014/main" id="{8D353889-990D-2197-563E-D86F93DD5BA0}"/>
              </a:ext>
            </a:extLst>
          </p:cNvPr>
          <p:cNvSpPr/>
          <p:nvPr/>
        </p:nvSpPr>
        <p:spPr>
          <a:xfrm>
            <a:off x="11487708" y="4289260"/>
            <a:ext cx="489098" cy="93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45675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7" grpId="1"/>
      <p:bldP spid="37" grpId="0" animBg="1"/>
      <p:bldP spid="37" grpId="1" animBg="1"/>
      <p:bldP spid="2" grpId="0" animBg="1"/>
      <p:bldP spid="2" grpId="1" animBg="1"/>
      <p:bldP spid="3" grpId="0" animBg="1"/>
      <p:bldP spid="3" grpId="1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5" grpId="1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2592552" y="2384139"/>
            <a:ext cx="3327400" cy="4113633"/>
            <a:chOff x="0" y="0"/>
            <a:chExt cx="5063922" cy="647035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063922" cy="6470352"/>
            </a:xfrm>
            <a:custGeom>
              <a:avLst/>
              <a:gdLst/>
              <a:ahLst/>
              <a:cxnLst/>
              <a:rect l="l" t="t" r="r" b="b"/>
              <a:pathLst>
                <a:path w="5063922" h="6470352">
                  <a:moveTo>
                    <a:pt x="4759122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6165552"/>
                  </a:lnTo>
                  <a:cubicBezTo>
                    <a:pt x="0" y="6334462"/>
                    <a:pt x="135890" y="6470352"/>
                    <a:pt x="304800" y="6470352"/>
                  </a:cubicBezTo>
                  <a:lnTo>
                    <a:pt x="4759122" y="6470352"/>
                  </a:lnTo>
                  <a:cubicBezTo>
                    <a:pt x="4928032" y="6470352"/>
                    <a:pt x="5063922" y="6334462"/>
                    <a:pt x="5063922" y="6165552"/>
                  </a:cubicBezTo>
                  <a:lnTo>
                    <a:pt x="5063922" y="304800"/>
                  </a:lnTo>
                  <a:cubicBezTo>
                    <a:pt x="5063922" y="135890"/>
                    <a:pt x="4928032" y="0"/>
                    <a:pt x="4759122" y="0"/>
                  </a:cubicBezTo>
                  <a:close/>
                </a:path>
              </a:pathLst>
            </a:custGeom>
            <a:solidFill>
              <a:srgbClr val="EFB52A">
                <a:alpha val="80000"/>
              </a:srgbClr>
            </a:solidFill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6802832" y="2384140"/>
            <a:ext cx="3327400" cy="4113642"/>
            <a:chOff x="0" y="0"/>
            <a:chExt cx="5063922" cy="647035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063922" cy="6470352"/>
            </a:xfrm>
            <a:custGeom>
              <a:avLst/>
              <a:gdLst/>
              <a:ahLst/>
              <a:cxnLst/>
              <a:rect l="l" t="t" r="r" b="b"/>
              <a:pathLst>
                <a:path w="5063922" h="6470352">
                  <a:moveTo>
                    <a:pt x="4759122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6165552"/>
                  </a:lnTo>
                  <a:cubicBezTo>
                    <a:pt x="0" y="6334462"/>
                    <a:pt x="135890" y="6470352"/>
                    <a:pt x="304800" y="6470352"/>
                  </a:cubicBezTo>
                  <a:lnTo>
                    <a:pt x="4759122" y="6470352"/>
                  </a:lnTo>
                  <a:cubicBezTo>
                    <a:pt x="4928032" y="6470352"/>
                    <a:pt x="5063922" y="6334462"/>
                    <a:pt x="5063922" y="6165552"/>
                  </a:cubicBezTo>
                  <a:lnTo>
                    <a:pt x="5063922" y="304800"/>
                  </a:lnTo>
                  <a:cubicBezTo>
                    <a:pt x="5063922" y="135890"/>
                    <a:pt x="4928032" y="0"/>
                    <a:pt x="4759122" y="0"/>
                  </a:cubicBezTo>
                  <a:close/>
                </a:path>
              </a:pathLst>
            </a:custGeom>
            <a:solidFill>
              <a:srgbClr val="8F90D9">
                <a:alpha val="80000"/>
              </a:srgbClr>
            </a:solidFill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6" name="AutoShape 16"/>
          <p:cNvSpPr/>
          <p:nvPr/>
        </p:nvSpPr>
        <p:spPr>
          <a:xfrm>
            <a:off x="2592552" y="3214702"/>
            <a:ext cx="3327130" cy="0"/>
          </a:xfrm>
          <a:prstGeom prst="line">
            <a:avLst/>
          </a:prstGeom>
          <a:ln w="28575" cap="rnd">
            <a:solidFill>
              <a:srgbClr val="F8F5F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AutoShape 17"/>
          <p:cNvSpPr/>
          <p:nvPr/>
        </p:nvSpPr>
        <p:spPr>
          <a:xfrm>
            <a:off x="6802832" y="3194501"/>
            <a:ext cx="3327130" cy="0"/>
          </a:xfrm>
          <a:prstGeom prst="line">
            <a:avLst/>
          </a:prstGeom>
          <a:ln w="28575" cap="rnd">
            <a:solidFill>
              <a:srgbClr val="F8F5F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Freeform 18"/>
          <p:cNvSpPr/>
          <p:nvPr/>
        </p:nvSpPr>
        <p:spPr>
          <a:xfrm rot="1717947" flipH="1">
            <a:off x="10577418" y="1869944"/>
            <a:ext cx="1076028" cy="1028391"/>
          </a:xfrm>
          <a:custGeom>
            <a:avLst/>
            <a:gdLst/>
            <a:ahLst/>
            <a:cxnLst/>
            <a:rect l="l" t="t" r="r" b="b"/>
            <a:pathLst>
              <a:path w="2061147" h="1772587">
                <a:moveTo>
                  <a:pt x="2061148" y="0"/>
                </a:moveTo>
                <a:lnTo>
                  <a:pt x="0" y="0"/>
                </a:lnTo>
                <a:lnTo>
                  <a:pt x="0" y="1772587"/>
                </a:lnTo>
                <a:lnTo>
                  <a:pt x="2061148" y="1772587"/>
                </a:lnTo>
                <a:lnTo>
                  <a:pt x="206114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Freeform 19"/>
          <p:cNvSpPr/>
          <p:nvPr/>
        </p:nvSpPr>
        <p:spPr>
          <a:xfrm>
            <a:off x="129427" y="1494367"/>
            <a:ext cx="1193179" cy="1193179"/>
          </a:xfrm>
          <a:custGeom>
            <a:avLst/>
            <a:gdLst/>
            <a:ahLst/>
            <a:cxnLst/>
            <a:rect l="l" t="t" r="r" b="b"/>
            <a:pathLst>
              <a:path w="1789768" h="1789768">
                <a:moveTo>
                  <a:pt x="0" y="0"/>
                </a:moveTo>
                <a:lnTo>
                  <a:pt x="1789768" y="0"/>
                </a:lnTo>
                <a:lnTo>
                  <a:pt x="1789768" y="1789768"/>
                </a:lnTo>
                <a:lnTo>
                  <a:pt x="0" y="178976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Freeform 20"/>
          <p:cNvSpPr/>
          <p:nvPr/>
        </p:nvSpPr>
        <p:spPr>
          <a:xfrm>
            <a:off x="10943306" y="5711026"/>
            <a:ext cx="1088804" cy="1019332"/>
          </a:xfrm>
          <a:custGeom>
            <a:avLst/>
            <a:gdLst/>
            <a:ahLst/>
            <a:cxnLst/>
            <a:rect l="l" t="t" r="r" b="b"/>
            <a:pathLst>
              <a:path w="2486072" h="1740250">
                <a:moveTo>
                  <a:pt x="0" y="0"/>
                </a:moveTo>
                <a:lnTo>
                  <a:pt x="2486072" y="0"/>
                </a:lnTo>
                <a:lnTo>
                  <a:pt x="2486072" y="1740250"/>
                </a:lnTo>
                <a:lnTo>
                  <a:pt x="0" y="174025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Freeform 21"/>
          <p:cNvSpPr/>
          <p:nvPr/>
        </p:nvSpPr>
        <p:spPr>
          <a:xfrm flipV="1">
            <a:off x="8855766" y="-906714"/>
            <a:ext cx="2534992" cy="2433593"/>
          </a:xfrm>
          <a:custGeom>
            <a:avLst/>
            <a:gdLst/>
            <a:ahLst/>
            <a:cxnLst/>
            <a:rect l="l" t="t" r="r" b="b"/>
            <a:pathLst>
              <a:path w="3802488" h="3650389">
                <a:moveTo>
                  <a:pt x="0" y="3650389"/>
                </a:moveTo>
                <a:lnTo>
                  <a:pt x="3802488" y="3650389"/>
                </a:lnTo>
                <a:lnTo>
                  <a:pt x="3802488" y="0"/>
                </a:lnTo>
                <a:lnTo>
                  <a:pt x="0" y="0"/>
                </a:lnTo>
                <a:lnTo>
                  <a:pt x="0" y="3650389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Freeform 22"/>
          <p:cNvSpPr/>
          <p:nvPr/>
        </p:nvSpPr>
        <p:spPr>
          <a:xfrm>
            <a:off x="1284400" y="-450324"/>
            <a:ext cx="2210363" cy="1790393"/>
          </a:xfrm>
          <a:custGeom>
            <a:avLst/>
            <a:gdLst/>
            <a:ahLst/>
            <a:cxnLst/>
            <a:rect l="l" t="t" r="r" b="b"/>
            <a:pathLst>
              <a:path w="3315544" h="2685590">
                <a:moveTo>
                  <a:pt x="0" y="0"/>
                </a:moveTo>
                <a:lnTo>
                  <a:pt x="3315544" y="0"/>
                </a:lnTo>
                <a:lnTo>
                  <a:pt x="3315544" y="2685590"/>
                </a:lnTo>
                <a:lnTo>
                  <a:pt x="0" y="268559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23" name="صورة 22">
            <a:extLst>
              <a:ext uri="{FF2B5EF4-FFF2-40B4-BE49-F238E27FC236}">
                <a16:creationId xmlns:a16="http://schemas.microsoft.com/office/drawing/2014/main" id="{3C5F4224-1D72-020B-2AAD-0BA94E724FCB}"/>
              </a:ext>
            </a:extLst>
          </p:cNvPr>
          <p:cNvPicPr>
            <a:picLocks noChangeAspect="1"/>
          </p:cNvPicPr>
          <p:nvPr/>
        </p:nvPicPr>
        <p:blipFill>
          <a:blip r:embed="rId1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3" y="314426"/>
            <a:ext cx="1042232" cy="1042232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B917F2B8-5470-7D3C-7657-E426B65743B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4623" y="294845"/>
            <a:ext cx="1252710" cy="1073485"/>
          </a:xfrm>
          <a:prstGeom prst="rect">
            <a:avLst/>
          </a:prstGeom>
        </p:spPr>
      </p:pic>
      <p:sp>
        <p:nvSpPr>
          <p:cNvPr id="26" name="Freeform 6">
            <a:extLst>
              <a:ext uri="{FF2B5EF4-FFF2-40B4-BE49-F238E27FC236}">
                <a16:creationId xmlns:a16="http://schemas.microsoft.com/office/drawing/2014/main" id="{B6BC34AE-CF28-EB00-1380-D1FFB625288E}"/>
              </a:ext>
            </a:extLst>
          </p:cNvPr>
          <p:cNvSpPr/>
          <p:nvPr/>
        </p:nvSpPr>
        <p:spPr>
          <a:xfrm rot="5400000">
            <a:off x="5329949" y="-1240244"/>
            <a:ext cx="1217170" cy="3855281"/>
          </a:xfrm>
          <a:custGeom>
            <a:avLst/>
            <a:gdLst/>
            <a:ahLst/>
            <a:cxnLst/>
            <a:rect l="l" t="t" r="r" b="b"/>
            <a:pathLst>
              <a:path w="3054922" h="9472625">
                <a:moveTo>
                  <a:pt x="0" y="0"/>
                </a:moveTo>
                <a:lnTo>
                  <a:pt x="3054921" y="0"/>
                </a:lnTo>
                <a:lnTo>
                  <a:pt x="3054921" y="9472624"/>
                </a:lnTo>
                <a:lnTo>
                  <a:pt x="0" y="947262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Text Box 9">
            <a:extLst>
              <a:ext uri="{FF2B5EF4-FFF2-40B4-BE49-F238E27FC236}">
                <a16:creationId xmlns:a16="http://schemas.microsoft.com/office/drawing/2014/main" id="{826EFD19-C882-AF08-8BC1-5F7363A999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2564" y="293358"/>
            <a:ext cx="3528082" cy="584775"/>
          </a:xfrm>
          <a:custGeom>
            <a:avLst/>
            <a:gdLst>
              <a:gd name="connsiteX0" fmla="*/ 0 w 3528082"/>
              <a:gd name="connsiteY0" fmla="*/ 0 h 584775"/>
              <a:gd name="connsiteX1" fmla="*/ 3528082 w 3528082"/>
              <a:gd name="connsiteY1" fmla="*/ 0 h 584775"/>
              <a:gd name="connsiteX2" fmla="*/ 3528082 w 3528082"/>
              <a:gd name="connsiteY2" fmla="*/ 584775 h 584775"/>
              <a:gd name="connsiteX3" fmla="*/ 0 w 3528082"/>
              <a:gd name="connsiteY3" fmla="*/ 584775 h 584775"/>
              <a:gd name="connsiteX4" fmla="*/ 0 w 3528082"/>
              <a:gd name="connsiteY4" fmla="*/ 0 h 58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8082" h="584775" extrusionOk="0">
                <a:moveTo>
                  <a:pt x="0" y="0"/>
                </a:moveTo>
                <a:cubicBezTo>
                  <a:pt x="678117" y="-101487"/>
                  <a:pt x="2716994" y="-162162"/>
                  <a:pt x="3528082" y="0"/>
                </a:cubicBezTo>
                <a:cubicBezTo>
                  <a:pt x="3561585" y="236829"/>
                  <a:pt x="3544645" y="342660"/>
                  <a:pt x="3528082" y="584775"/>
                </a:cubicBezTo>
                <a:cubicBezTo>
                  <a:pt x="3167333" y="634840"/>
                  <a:pt x="1599553" y="426326"/>
                  <a:pt x="0" y="584775"/>
                </a:cubicBezTo>
                <a:cubicBezTo>
                  <a:pt x="-913" y="335395"/>
                  <a:pt x="28512" y="196326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SA" altLang="ar-SA" sz="3200" b="1" kern="0" noProof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ضرب</a:t>
            </a:r>
            <a:r>
              <a:rPr kumimoji="0" lang="ar-SA" altLang="ar-SA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الأعداد الصحيحة</a:t>
            </a:r>
            <a:endParaRPr kumimoji="0" lang="en-US" altLang="ar-SA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Text Box 9">
            <a:extLst>
              <a:ext uri="{FF2B5EF4-FFF2-40B4-BE49-F238E27FC236}">
                <a16:creationId xmlns:a16="http://schemas.microsoft.com/office/drawing/2014/main" id="{B7B4AC8A-04FB-43E2-DDEE-733F506D3E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0893" y="1559890"/>
            <a:ext cx="4000547" cy="461665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2921853"/>
                      <a:gd name="connsiteY0" fmla="*/ 0 h 830997"/>
                      <a:gd name="connsiteX1" fmla="*/ 2921853 w 2921853"/>
                      <a:gd name="connsiteY1" fmla="*/ 0 h 830997"/>
                      <a:gd name="connsiteX2" fmla="*/ 2921853 w 2921853"/>
                      <a:gd name="connsiteY2" fmla="*/ 830997 h 830997"/>
                      <a:gd name="connsiteX3" fmla="*/ 0 w 2921853"/>
                      <a:gd name="connsiteY3" fmla="*/ 830997 h 830997"/>
                      <a:gd name="connsiteX4" fmla="*/ 0 w 2921853"/>
                      <a:gd name="connsiteY4" fmla="*/ 0 h 8309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21853" h="830997" extrusionOk="0">
                        <a:moveTo>
                          <a:pt x="0" y="0"/>
                        </a:moveTo>
                        <a:cubicBezTo>
                          <a:pt x="1343872" y="-101487"/>
                          <a:pt x="2096675" y="-162162"/>
                          <a:pt x="2921853" y="0"/>
                        </a:cubicBezTo>
                        <a:cubicBezTo>
                          <a:pt x="2987419" y="286347"/>
                          <a:pt x="2971750" y="663043"/>
                          <a:pt x="2921853" y="830997"/>
                        </a:cubicBezTo>
                        <a:cubicBezTo>
                          <a:pt x="2055653" y="881062"/>
                          <a:pt x="1015438" y="672548"/>
                          <a:pt x="0" y="830997"/>
                        </a:cubicBezTo>
                        <a:cubicBezTo>
                          <a:pt x="-30818" y="581332"/>
                          <a:pt x="-37085" y="35628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أوجد ناتج كل مما يأتي</a:t>
            </a:r>
            <a:endParaRPr kumimoji="0" lang="en-US" altLang="ar-SA" sz="2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AutoShape 16">
            <a:extLst>
              <a:ext uri="{FF2B5EF4-FFF2-40B4-BE49-F238E27FC236}">
                <a16:creationId xmlns:a16="http://schemas.microsoft.com/office/drawing/2014/main" id="{8EA78113-2DB5-8CCB-2CE6-EA44CC1383C5}"/>
              </a:ext>
            </a:extLst>
          </p:cNvPr>
          <p:cNvSpPr/>
          <p:nvPr/>
        </p:nvSpPr>
        <p:spPr>
          <a:xfrm>
            <a:off x="2592552" y="3214702"/>
            <a:ext cx="3327130" cy="0"/>
          </a:xfrm>
          <a:prstGeom prst="line">
            <a:avLst/>
          </a:prstGeom>
          <a:ln w="28575" cap="rnd">
            <a:solidFill>
              <a:srgbClr val="F8F5F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AutoShape 17">
            <a:extLst>
              <a:ext uri="{FF2B5EF4-FFF2-40B4-BE49-F238E27FC236}">
                <a16:creationId xmlns:a16="http://schemas.microsoft.com/office/drawing/2014/main" id="{937FB6E6-3641-F99D-FF2C-72D5898F9BD1}"/>
              </a:ext>
            </a:extLst>
          </p:cNvPr>
          <p:cNvSpPr/>
          <p:nvPr/>
        </p:nvSpPr>
        <p:spPr>
          <a:xfrm>
            <a:off x="6802832" y="3194501"/>
            <a:ext cx="3327130" cy="0"/>
          </a:xfrm>
          <a:prstGeom prst="line">
            <a:avLst/>
          </a:prstGeom>
          <a:ln w="28575" cap="rnd">
            <a:solidFill>
              <a:srgbClr val="F8F5F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id="{2BF0D4E1-DB79-1CE0-D71D-E9B00A86BA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4983" y="2603669"/>
            <a:ext cx="2127671" cy="40011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6698174"/>
                      <a:gd name="connsiteY0" fmla="*/ 0 h 523220"/>
                      <a:gd name="connsiteX1" fmla="*/ 6698174 w 6698174"/>
                      <a:gd name="connsiteY1" fmla="*/ 0 h 523220"/>
                      <a:gd name="connsiteX2" fmla="*/ 6698174 w 6698174"/>
                      <a:gd name="connsiteY2" fmla="*/ 523220 h 523220"/>
                      <a:gd name="connsiteX3" fmla="*/ 0 w 6698174"/>
                      <a:gd name="connsiteY3" fmla="*/ 523220 h 523220"/>
                      <a:gd name="connsiteX4" fmla="*/ 0 w 6698174"/>
                      <a:gd name="connsiteY4" fmla="*/ 0 h 5232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698174" h="523220" extrusionOk="0">
                        <a:moveTo>
                          <a:pt x="0" y="0"/>
                        </a:moveTo>
                        <a:cubicBezTo>
                          <a:pt x="2763572" y="-101487"/>
                          <a:pt x="3829805" y="-162162"/>
                          <a:pt x="6698174" y="0"/>
                        </a:cubicBezTo>
                        <a:cubicBezTo>
                          <a:pt x="6678202" y="166940"/>
                          <a:pt x="6714779" y="284916"/>
                          <a:pt x="6698174" y="523220"/>
                        </a:cubicBezTo>
                        <a:cubicBezTo>
                          <a:pt x="3858766" y="573285"/>
                          <a:pt x="2765178" y="364771"/>
                          <a:pt x="0" y="523220"/>
                        </a:cubicBezTo>
                        <a:cubicBezTo>
                          <a:pt x="3654" y="393052"/>
                          <a:pt x="20918" y="8008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الإشارات المتشابهة</a:t>
            </a:r>
            <a:endParaRPr kumimoji="0" lang="en-US" altLang="ar-SA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 Box 9">
            <a:extLst>
              <a:ext uri="{FF2B5EF4-FFF2-40B4-BE49-F238E27FC236}">
                <a16:creationId xmlns:a16="http://schemas.microsoft.com/office/drawing/2014/main" id="{5687062C-D3F5-13DA-B9AF-B11CB8AB61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1777" y="2562041"/>
            <a:ext cx="2127671" cy="40011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6698174"/>
                      <a:gd name="connsiteY0" fmla="*/ 0 h 523220"/>
                      <a:gd name="connsiteX1" fmla="*/ 6698174 w 6698174"/>
                      <a:gd name="connsiteY1" fmla="*/ 0 h 523220"/>
                      <a:gd name="connsiteX2" fmla="*/ 6698174 w 6698174"/>
                      <a:gd name="connsiteY2" fmla="*/ 523220 h 523220"/>
                      <a:gd name="connsiteX3" fmla="*/ 0 w 6698174"/>
                      <a:gd name="connsiteY3" fmla="*/ 523220 h 523220"/>
                      <a:gd name="connsiteX4" fmla="*/ 0 w 6698174"/>
                      <a:gd name="connsiteY4" fmla="*/ 0 h 5232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698174" h="523220" extrusionOk="0">
                        <a:moveTo>
                          <a:pt x="0" y="0"/>
                        </a:moveTo>
                        <a:cubicBezTo>
                          <a:pt x="2763572" y="-101487"/>
                          <a:pt x="3829805" y="-162162"/>
                          <a:pt x="6698174" y="0"/>
                        </a:cubicBezTo>
                        <a:cubicBezTo>
                          <a:pt x="6678202" y="166940"/>
                          <a:pt x="6714779" y="284916"/>
                          <a:pt x="6698174" y="523220"/>
                        </a:cubicBezTo>
                        <a:cubicBezTo>
                          <a:pt x="3858766" y="573285"/>
                          <a:pt x="2765178" y="364771"/>
                          <a:pt x="0" y="523220"/>
                        </a:cubicBezTo>
                        <a:cubicBezTo>
                          <a:pt x="3654" y="393052"/>
                          <a:pt x="20918" y="8008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الإشارات المختلفة</a:t>
            </a:r>
            <a:endParaRPr kumimoji="0" lang="en-US" altLang="ar-SA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39416A0B-6984-0479-3985-2249463DB813}"/>
              </a:ext>
            </a:extLst>
          </p:cNvPr>
          <p:cNvGrpSpPr/>
          <p:nvPr/>
        </p:nvGrpSpPr>
        <p:grpSpPr>
          <a:xfrm>
            <a:off x="10290401" y="3194500"/>
            <a:ext cx="1827744" cy="1923065"/>
            <a:chOff x="532175" y="2179229"/>
            <a:chExt cx="1827744" cy="1620733"/>
          </a:xfrm>
        </p:grpSpPr>
        <p:sp>
          <p:nvSpPr>
            <p:cNvPr id="11" name="شكل بيضاوي 10">
              <a:extLst>
                <a:ext uri="{FF2B5EF4-FFF2-40B4-BE49-F238E27FC236}">
                  <a16:creationId xmlns:a16="http://schemas.microsoft.com/office/drawing/2014/main" id="{842FC1AC-8F15-4F44-C501-C05C72674D42}"/>
                </a:ext>
              </a:extLst>
            </p:cNvPr>
            <p:cNvSpPr/>
            <p:nvPr/>
          </p:nvSpPr>
          <p:spPr>
            <a:xfrm>
              <a:off x="532175" y="2179229"/>
              <a:ext cx="1827744" cy="1620733"/>
            </a:xfrm>
            <a:prstGeom prst="ellipse">
              <a:avLst/>
            </a:prstGeom>
            <a:noFill/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2" name="مستطيل 11">
              <a:extLst>
                <a:ext uri="{FF2B5EF4-FFF2-40B4-BE49-F238E27FC236}">
                  <a16:creationId xmlns:a16="http://schemas.microsoft.com/office/drawing/2014/main" id="{AC78BAFB-5F87-597F-4083-7580FCD9C736}"/>
                </a:ext>
              </a:extLst>
            </p:cNvPr>
            <p:cNvSpPr/>
            <p:nvPr/>
          </p:nvSpPr>
          <p:spPr>
            <a:xfrm>
              <a:off x="1670012" y="2767156"/>
              <a:ext cx="419312" cy="96927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3" name="مستطيل 12">
              <a:extLst>
                <a:ext uri="{FF2B5EF4-FFF2-40B4-BE49-F238E27FC236}">
                  <a16:creationId xmlns:a16="http://schemas.microsoft.com/office/drawing/2014/main" id="{BEB49742-DE6D-B746-2338-F7C61DA522BB}"/>
                </a:ext>
              </a:extLst>
            </p:cNvPr>
            <p:cNvSpPr/>
            <p:nvPr/>
          </p:nvSpPr>
          <p:spPr>
            <a:xfrm>
              <a:off x="780411" y="2756078"/>
              <a:ext cx="419312" cy="96927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4" name="متقاطع 13">
              <a:extLst>
                <a:ext uri="{FF2B5EF4-FFF2-40B4-BE49-F238E27FC236}">
                  <a16:creationId xmlns:a16="http://schemas.microsoft.com/office/drawing/2014/main" id="{74820C1B-0FFD-5201-3A01-79E2B6D9978C}"/>
                </a:ext>
              </a:extLst>
            </p:cNvPr>
            <p:cNvSpPr/>
            <p:nvPr/>
          </p:nvSpPr>
          <p:spPr>
            <a:xfrm>
              <a:off x="1137569" y="3193230"/>
              <a:ext cx="532443" cy="486320"/>
            </a:xfrm>
            <a:prstGeom prst="plus">
              <a:avLst>
                <a:gd name="adj" fmla="val 42897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</p:grp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E36E4E99-4994-D868-7211-539B27119E31}"/>
              </a:ext>
            </a:extLst>
          </p:cNvPr>
          <p:cNvSpPr/>
          <p:nvPr/>
        </p:nvSpPr>
        <p:spPr>
          <a:xfrm rot="17964122">
            <a:off x="10634965" y="3971927"/>
            <a:ext cx="1505989" cy="678433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24" name="مجموعة 23">
            <a:extLst>
              <a:ext uri="{FF2B5EF4-FFF2-40B4-BE49-F238E27FC236}">
                <a16:creationId xmlns:a16="http://schemas.microsoft.com/office/drawing/2014/main" id="{432A04EF-8A0E-6874-80AB-D29A065ED3CD}"/>
              </a:ext>
            </a:extLst>
          </p:cNvPr>
          <p:cNvGrpSpPr/>
          <p:nvPr/>
        </p:nvGrpSpPr>
        <p:grpSpPr>
          <a:xfrm>
            <a:off x="453358" y="3003779"/>
            <a:ext cx="1979025" cy="1929370"/>
            <a:chOff x="532175" y="2179229"/>
            <a:chExt cx="1827744" cy="1620733"/>
          </a:xfrm>
        </p:grpSpPr>
        <p:sp>
          <p:nvSpPr>
            <p:cNvPr id="28" name="شكل بيضاوي 27">
              <a:extLst>
                <a:ext uri="{FF2B5EF4-FFF2-40B4-BE49-F238E27FC236}">
                  <a16:creationId xmlns:a16="http://schemas.microsoft.com/office/drawing/2014/main" id="{5F37D3DB-577B-F83C-2826-AF3F1F302F9A}"/>
                </a:ext>
              </a:extLst>
            </p:cNvPr>
            <p:cNvSpPr/>
            <p:nvPr/>
          </p:nvSpPr>
          <p:spPr>
            <a:xfrm>
              <a:off x="532175" y="2179229"/>
              <a:ext cx="1827744" cy="1620733"/>
            </a:xfrm>
            <a:prstGeom prst="ellipse">
              <a:avLst/>
            </a:prstGeom>
            <a:noFill/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29" name="مستطيل 28">
              <a:extLst>
                <a:ext uri="{FF2B5EF4-FFF2-40B4-BE49-F238E27FC236}">
                  <a16:creationId xmlns:a16="http://schemas.microsoft.com/office/drawing/2014/main" id="{60EC3CA7-8D01-72C8-7C4A-AA753F5C01C3}"/>
                </a:ext>
              </a:extLst>
            </p:cNvPr>
            <p:cNvSpPr/>
            <p:nvPr/>
          </p:nvSpPr>
          <p:spPr>
            <a:xfrm>
              <a:off x="1670012" y="2767156"/>
              <a:ext cx="419312" cy="96927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30" name="مستطيل 29">
              <a:extLst>
                <a:ext uri="{FF2B5EF4-FFF2-40B4-BE49-F238E27FC236}">
                  <a16:creationId xmlns:a16="http://schemas.microsoft.com/office/drawing/2014/main" id="{A6364785-C366-410B-7D60-5B5BF80B0065}"/>
                </a:ext>
              </a:extLst>
            </p:cNvPr>
            <p:cNvSpPr/>
            <p:nvPr/>
          </p:nvSpPr>
          <p:spPr>
            <a:xfrm>
              <a:off x="780411" y="2756078"/>
              <a:ext cx="419312" cy="96927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31" name="متقاطع 30">
              <a:extLst>
                <a:ext uri="{FF2B5EF4-FFF2-40B4-BE49-F238E27FC236}">
                  <a16:creationId xmlns:a16="http://schemas.microsoft.com/office/drawing/2014/main" id="{9F0AD636-B43B-FD54-E387-3E1A8677279B}"/>
                </a:ext>
              </a:extLst>
            </p:cNvPr>
            <p:cNvSpPr/>
            <p:nvPr/>
          </p:nvSpPr>
          <p:spPr>
            <a:xfrm>
              <a:off x="1137569" y="3193230"/>
              <a:ext cx="532443" cy="486320"/>
            </a:xfrm>
            <a:prstGeom prst="plus">
              <a:avLst>
                <a:gd name="adj" fmla="val 42897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</p:grpSp>
      <p:sp>
        <p:nvSpPr>
          <p:cNvPr id="32" name="مستطيل: زوايا مستديرة 31">
            <a:extLst>
              <a:ext uri="{FF2B5EF4-FFF2-40B4-BE49-F238E27FC236}">
                <a16:creationId xmlns:a16="http://schemas.microsoft.com/office/drawing/2014/main" id="{2F6825D5-EA00-42D8-5188-DD509157A208}"/>
              </a:ext>
            </a:extLst>
          </p:cNvPr>
          <p:cNvSpPr/>
          <p:nvPr/>
        </p:nvSpPr>
        <p:spPr>
          <a:xfrm>
            <a:off x="644935" y="3488606"/>
            <a:ext cx="1595870" cy="578929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3" name="Text Box 9">
            <a:extLst>
              <a:ext uri="{FF2B5EF4-FFF2-40B4-BE49-F238E27FC236}">
                <a16:creationId xmlns:a16="http://schemas.microsoft.com/office/drawing/2014/main" id="{CAE045DC-2389-84DD-EE3C-C34BE799E9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6690" y="3517337"/>
            <a:ext cx="2127671" cy="461665"/>
          </a:xfrm>
          <a:prstGeom prst="rect">
            <a:avLst/>
          </a:pr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6698174"/>
                      <a:gd name="connsiteY0" fmla="*/ 0 h 523220"/>
                      <a:gd name="connsiteX1" fmla="*/ 6698174 w 6698174"/>
                      <a:gd name="connsiteY1" fmla="*/ 0 h 523220"/>
                      <a:gd name="connsiteX2" fmla="*/ 6698174 w 6698174"/>
                      <a:gd name="connsiteY2" fmla="*/ 523220 h 523220"/>
                      <a:gd name="connsiteX3" fmla="*/ 0 w 6698174"/>
                      <a:gd name="connsiteY3" fmla="*/ 523220 h 523220"/>
                      <a:gd name="connsiteX4" fmla="*/ 0 w 6698174"/>
                      <a:gd name="connsiteY4" fmla="*/ 0 h 5232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698174" h="523220" extrusionOk="0">
                        <a:moveTo>
                          <a:pt x="0" y="0"/>
                        </a:moveTo>
                        <a:cubicBezTo>
                          <a:pt x="2763572" y="-101487"/>
                          <a:pt x="3829805" y="-162162"/>
                          <a:pt x="6698174" y="0"/>
                        </a:cubicBezTo>
                        <a:cubicBezTo>
                          <a:pt x="6678202" y="166940"/>
                          <a:pt x="6714779" y="284916"/>
                          <a:pt x="6698174" y="523220"/>
                        </a:cubicBezTo>
                        <a:cubicBezTo>
                          <a:pt x="3858766" y="573285"/>
                          <a:pt x="2765178" y="364771"/>
                          <a:pt x="0" y="523220"/>
                        </a:cubicBezTo>
                        <a:cubicBezTo>
                          <a:pt x="3654" y="393052"/>
                          <a:pt x="20918" y="8008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 × ( -5 ) = </a:t>
            </a:r>
            <a:endParaRPr kumimoji="0" lang="en-US" altLang="ar-SA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Text Box 9">
            <a:extLst>
              <a:ext uri="{FF2B5EF4-FFF2-40B4-BE49-F238E27FC236}">
                <a16:creationId xmlns:a16="http://schemas.microsoft.com/office/drawing/2014/main" id="{D83D97AD-D00D-990E-52BF-C1574302F3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6690" y="4550070"/>
            <a:ext cx="2260123" cy="461665"/>
          </a:xfrm>
          <a:prstGeom prst="rect">
            <a:avLst/>
          </a:pr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6698174"/>
                      <a:gd name="connsiteY0" fmla="*/ 0 h 523220"/>
                      <a:gd name="connsiteX1" fmla="*/ 6698174 w 6698174"/>
                      <a:gd name="connsiteY1" fmla="*/ 0 h 523220"/>
                      <a:gd name="connsiteX2" fmla="*/ 6698174 w 6698174"/>
                      <a:gd name="connsiteY2" fmla="*/ 523220 h 523220"/>
                      <a:gd name="connsiteX3" fmla="*/ 0 w 6698174"/>
                      <a:gd name="connsiteY3" fmla="*/ 523220 h 523220"/>
                      <a:gd name="connsiteX4" fmla="*/ 0 w 6698174"/>
                      <a:gd name="connsiteY4" fmla="*/ 0 h 5232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698174" h="523220" extrusionOk="0">
                        <a:moveTo>
                          <a:pt x="0" y="0"/>
                        </a:moveTo>
                        <a:cubicBezTo>
                          <a:pt x="2763572" y="-101487"/>
                          <a:pt x="3829805" y="-162162"/>
                          <a:pt x="6698174" y="0"/>
                        </a:cubicBezTo>
                        <a:cubicBezTo>
                          <a:pt x="6678202" y="166940"/>
                          <a:pt x="6714779" y="284916"/>
                          <a:pt x="6698174" y="523220"/>
                        </a:cubicBezTo>
                        <a:cubicBezTo>
                          <a:pt x="3858766" y="573285"/>
                          <a:pt x="2765178" y="364771"/>
                          <a:pt x="0" y="523220"/>
                        </a:cubicBezTo>
                        <a:cubicBezTo>
                          <a:pt x="3654" y="393052"/>
                          <a:pt x="20918" y="8008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SA" altLang="ar-SA" sz="2400" b="1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- 10 </a:t>
            </a:r>
            <a:r>
              <a:rPr kumimoji="0" lang="ar-SA" altLang="ar-SA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×  6  =  </a:t>
            </a:r>
            <a:endParaRPr kumimoji="0" lang="en-US" altLang="ar-SA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Text Box 9">
            <a:extLst>
              <a:ext uri="{FF2B5EF4-FFF2-40B4-BE49-F238E27FC236}">
                <a16:creationId xmlns:a16="http://schemas.microsoft.com/office/drawing/2014/main" id="{3F6D133E-AEF8-39F0-A3AD-4436C959D3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5686" y="5629617"/>
            <a:ext cx="2127671" cy="461665"/>
          </a:xfrm>
          <a:prstGeom prst="rect">
            <a:avLst/>
          </a:pr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6698174"/>
                      <a:gd name="connsiteY0" fmla="*/ 0 h 523220"/>
                      <a:gd name="connsiteX1" fmla="*/ 6698174 w 6698174"/>
                      <a:gd name="connsiteY1" fmla="*/ 0 h 523220"/>
                      <a:gd name="connsiteX2" fmla="*/ 6698174 w 6698174"/>
                      <a:gd name="connsiteY2" fmla="*/ 523220 h 523220"/>
                      <a:gd name="connsiteX3" fmla="*/ 0 w 6698174"/>
                      <a:gd name="connsiteY3" fmla="*/ 523220 h 523220"/>
                      <a:gd name="connsiteX4" fmla="*/ 0 w 6698174"/>
                      <a:gd name="connsiteY4" fmla="*/ 0 h 5232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698174" h="523220" extrusionOk="0">
                        <a:moveTo>
                          <a:pt x="0" y="0"/>
                        </a:moveTo>
                        <a:cubicBezTo>
                          <a:pt x="2763572" y="-101487"/>
                          <a:pt x="3829805" y="-162162"/>
                          <a:pt x="6698174" y="0"/>
                        </a:cubicBezTo>
                        <a:cubicBezTo>
                          <a:pt x="6678202" y="166940"/>
                          <a:pt x="6714779" y="284916"/>
                          <a:pt x="6698174" y="523220"/>
                        </a:cubicBezTo>
                        <a:cubicBezTo>
                          <a:pt x="3858766" y="573285"/>
                          <a:pt x="2765178" y="364771"/>
                          <a:pt x="0" y="523220"/>
                        </a:cubicBezTo>
                        <a:cubicBezTo>
                          <a:pt x="3654" y="393052"/>
                          <a:pt x="20918" y="8008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 × ( -2 ) = </a:t>
            </a:r>
            <a:endParaRPr kumimoji="0" lang="en-US" altLang="ar-SA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Text Box 9">
            <a:extLst>
              <a:ext uri="{FF2B5EF4-FFF2-40B4-BE49-F238E27FC236}">
                <a16:creationId xmlns:a16="http://schemas.microsoft.com/office/drawing/2014/main" id="{7C6A5C39-2B96-DF87-97F2-C2789A723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8857" y="3425626"/>
            <a:ext cx="2127671" cy="461665"/>
          </a:xfrm>
          <a:prstGeom prst="rect">
            <a:avLst/>
          </a:pr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6698174"/>
                      <a:gd name="connsiteY0" fmla="*/ 0 h 523220"/>
                      <a:gd name="connsiteX1" fmla="*/ 6698174 w 6698174"/>
                      <a:gd name="connsiteY1" fmla="*/ 0 h 523220"/>
                      <a:gd name="connsiteX2" fmla="*/ 6698174 w 6698174"/>
                      <a:gd name="connsiteY2" fmla="*/ 523220 h 523220"/>
                      <a:gd name="connsiteX3" fmla="*/ 0 w 6698174"/>
                      <a:gd name="connsiteY3" fmla="*/ 523220 h 523220"/>
                      <a:gd name="connsiteX4" fmla="*/ 0 w 6698174"/>
                      <a:gd name="connsiteY4" fmla="*/ 0 h 5232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698174" h="523220" extrusionOk="0">
                        <a:moveTo>
                          <a:pt x="0" y="0"/>
                        </a:moveTo>
                        <a:cubicBezTo>
                          <a:pt x="2763572" y="-101487"/>
                          <a:pt x="3829805" y="-162162"/>
                          <a:pt x="6698174" y="0"/>
                        </a:cubicBezTo>
                        <a:cubicBezTo>
                          <a:pt x="6678202" y="166940"/>
                          <a:pt x="6714779" y="284916"/>
                          <a:pt x="6698174" y="523220"/>
                        </a:cubicBezTo>
                        <a:cubicBezTo>
                          <a:pt x="3858766" y="573285"/>
                          <a:pt x="2765178" y="364771"/>
                          <a:pt x="0" y="523220"/>
                        </a:cubicBezTo>
                        <a:cubicBezTo>
                          <a:pt x="3654" y="393052"/>
                          <a:pt x="20918" y="8008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-11  × ( -9 ) = </a:t>
            </a:r>
            <a:endParaRPr kumimoji="0" lang="en-US" altLang="ar-SA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Text Box 9">
            <a:extLst>
              <a:ext uri="{FF2B5EF4-FFF2-40B4-BE49-F238E27FC236}">
                <a16:creationId xmlns:a16="http://schemas.microsoft.com/office/drawing/2014/main" id="{904653A1-C0B2-8CB5-DD31-2B205D1B8C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2147" y="4417573"/>
            <a:ext cx="3001095" cy="461665"/>
          </a:xfrm>
          <a:prstGeom prst="rect">
            <a:avLst/>
          </a:pr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6698174"/>
                      <a:gd name="connsiteY0" fmla="*/ 0 h 523220"/>
                      <a:gd name="connsiteX1" fmla="*/ 6698174 w 6698174"/>
                      <a:gd name="connsiteY1" fmla="*/ 0 h 523220"/>
                      <a:gd name="connsiteX2" fmla="*/ 6698174 w 6698174"/>
                      <a:gd name="connsiteY2" fmla="*/ 523220 h 523220"/>
                      <a:gd name="connsiteX3" fmla="*/ 0 w 6698174"/>
                      <a:gd name="connsiteY3" fmla="*/ 523220 h 523220"/>
                      <a:gd name="connsiteX4" fmla="*/ 0 w 6698174"/>
                      <a:gd name="connsiteY4" fmla="*/ 0 h 5232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698174" h="523220" extrusionOk="0">
                        <a:moveTo>
                          <a:pt x="0" y="0"/>
                        </a:moveTo>
                        <a:cubicBezTo>
                          <a:pt x="2763572" y="-101487"/>
                          <a:pt x="3829805" y="-162162"/>
                          <a:pt x="6698174" y="0"/>
                        </a:cubicBezTo>
                        <a:cubicBezTo>
                          <a:pt x="6678202" y="166940"/>
                          <a:pt x="6714779" y="284916"/>
                          <a:pt x="6698174" y="523220"/>
                        </a:cubicBezTo>
                        <a:cubicBezTo>
                          <a:pt x="3858766" y="573285"/>
                          <a:pt x="2765178" y="364771"/>
                          <a:pt x="0" y="523220"/>
                        </a:cubicBezTo>
                        <a:cubicBezTo>
                          <a:pt x="3654" y="393052"/>
                          <a:pt x="20918" y="8008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SA" altLang="ar-SA" sz="2400" b="1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- 3 </a:t>
            </a:r>
            <a:r>
              <a:rPr kumimoji="0" lang="ar-SA" altLang="ar-SA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×  (</a:t>
            </a:r>
            <a:r>
              <a:rPr kumimoji="0" lang="ar-SA" altLang="ar-SA" sz="2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-4 ) × ( -2 )</a:t>
            </a:r>
            <a:r>
              <a:rPr kumimoji="0" lang="ar-SA" altLang="ar-SA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=  </a:t>
            </a:r>
            <a:endParaRPr kumimoji="0" lang="en-US" altLang="ar-SA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 Box 132">
                <a:extLst>
                  <a:ext uri="{FF2B5EF4-FFF2-40B4-BE49-F238E27FC236}">
                    <a16:creationId xmlns:a16="http://schemas.microsoft.com/office/drawing/2014/main" id="{1711C38A-829E-9386-A717-FC580886155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97147" y="5291362"/>
                <a:ext cx="2037780" cy="992706"/>
              </a:xfrm>
              <a:custGeom>
                <a:avLst/>
                <a:gdLst>
                  <a:gd name="connsiteX0" fmla="*/ 0 w 2037780"/>
                  <a:gd name="connsiteY0" fmla="*/ 0 h 992706"/>
                  <a:gd name="connsiteX1" fmla="*/ 658882 w 2037780"/>
                  <a:gd name="connsiteY1" fmla="*/ 0 h 992706"/>
                  <a:gd name="connsiteX2" fmla="*/ 1378898 w 2037780"/>
                  <a:gd name="connsiteY2" fmla="*/ 0 h 992706"/>
                  <a:gd name="connsiteX3" fmla="*/ 2037780 w 2037780"/>
                  <a:gd name="connsiteY3" fmla="*/ 0 h 992706"/>
                  <a:gd name="connsiteX4" fmla="*/ 2037780 w 2037780"/>
                  <a:gd name="connsiteY4" fmla="*/ 476499 h 992706"/>
                  <a:gd name="connsiteX5" fmla="*/ 2037780 w 2037780"/>
                  <a:gd name="connsiteY5" fmla="*/ 992706 h 992706"/>
                  <a:gd name="connsiteX6" fmla="*/ 1338142 w 2037780"/>
                  <a:gd name="connsiteY6" fmla="*/ 992706 h 992706"/>
                  <a:gd name="connsiteX7" fmla="*/ 638504 w 2037780"/>
                  <a:gd name="connsiteY7" fmla="*/ 992706 h 992706"/>
                  <a:gd name="connsiteX8" fmla="*/ 0 w 2037780"/>
                  <a:gd name="connsiteY8" fmla="*/ 992706 h 992706"/>
                  <a:gd name="connsiteX9" fmla="*/ 0 w 2037780"/>
                  <a:gd name="connsiteY9" fmla="*/ 516207 h 992706"/>
                  <a:gd name="connsiteX10" fmla="*/ 0 w 2037780"/>
                  <a:gd name="connsiteY10" fmla="*/ 0 h 992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37780" h="992706" extrusionOk="0">
                    <a:moveTo>
                      <a:pt x="0" y="0"/>
                    </a:moveTo>
                    <a:cubicBezTo>
                      <a:pt x="260032" y="-10473"/>
                      <a:pt x="354534" y="24413"/>
                      <a:pt x="658882" y="0"/>
                    </a:cubicBezTo>
                    <a:cubicBezTo>
                      <a:pt x="963230" y="-24413"/>
                      <a:pt x="1048782" y="15362"/>
                      <a:pt x="1378898" y="0"/>
                    </a:cubicBezTo>
                    <a:cubicBezTo>
                      <a:pt x="1709014" y="-15362"/>
                      <a:pt x="1852835" y="7952"/>
                      <a:pt x="2037780" y="0"/>
                    </a:cubicBezTo>
                    <a:cubicBezTo>
                      <a:pt x="2059978" y="173113"/>
                      <a:pt x="2037033" y="309843"/>
                      <a:pt x="2037780" y="476499"/>
                    </a:cubicBezTo>
                    <a:cubicBezTo>
                      <a:pt x="2038527" y="643155"/>
                      <a:pt x="2060068" y="788913"/>
                      <a:pt x="2037780" y="992706"/>
                    </a:cubicBezTo>
                    <a:cubicBezTo>
                      <a:pt x="1820058" y="986396"/>
                      <a:pt x="1544929" y="975208"/>
                      <a:pt x="1338142" y="992706"/>
                    </a:cubicBezTo>
                    <a:cubicBezTo>
                      <a:pt x="1131355" y="1010204"/>
                      <a:pt x="818883" y="974145"/>
                      <a:pt x="638504" y="992706"/>
                    </a:cubicBezTo>
                    <a:cubicBezTo>
                      <a:pt x="458125" y="1011267"/>
                      <a:pt x="253147" y="960829"/>
                      <a:pt x="0" y="992706"/>
                    </a:cubicBezTo>
                    <a:cubicBezTo>
                      <a:pt x="-11797" y="794201"/>
                      <a:pt x="7251" y="734426"/>
                      <a:pt x="0" y="516207"/>
                    </a:cubicBezTo>
                    <a:cubicBezTo>
                      <a:pt x="-7251" y="297988"/>
                      <a:pt x="9294" y="193467"/>
                      <a:pt x="0" y="0"/>
                    </a:cubicBezTo>
                    <a:close/>
                  </a:path>
                </a:pathLst>
              </a:custGeom>
              <a:noFill/>
              <a:ln w="28575">
                <a:noFill/>
                <a:miter lim="800000"/>
                <a:headEnd/>
                <a:tailEnd/>
                <a:extLst>
                  <a:ext uri="{C807C97D-BFC1-408E-A445-0C87EB9F89A2}">
                    <ask:lineSketchStyleProps xmlns:ask="http://schemas.microsoft.com/office/drawing/2018/sketchyshapes" sd="874966754">
                      <a:prstGeom prst="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  <a:effectLst/>
            </p:spPr>
            <p:txBody>
              <a:bodyPr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ar-SA" sz="32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ku-Arab-IQ" sz="32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٢</m:t>
                        </m:r>
                      </m:e>
                      <m:sub>
                        <m:d>
                          <m:dPr>
                            <m:ctrlPr>
                              <a:rPr kumimoji="0" lang="ku-Arab-IQ" sz="32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0" lang="ku-Arab-IQ" sz="32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kumimoji="0" lang="ku-Arab-IQ" sz="32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٤</m:t>
                            </m:r>
                            <m:r>
                              <a:rPr kumimoji="0" lang="ku-Arab-IQ" sz="32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− </m:t>
                            </m:r>
                          </m:e>
                        </m:d>
                        <m:r>
                          <a:rPr kumimoji="0" lang="ar-SA" sz="32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>
                                <a:lumMod val="9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  </m:t>
                        </m:r>
                      </m:sub>
                    </m:sSub>
                  </m:oMath>
                </a14:m>
                <a:r>
                  <a:rPr kumimoji="0" lang="ar-SA" sz="32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 </a:t>
                </a:r>
                <a:endParaRPr kumimoji="0" lang="hi-IN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5" name="Text Box 132">
                <a:extLst>
                  <a:ext uri="{FF2B5EF4-FFF2-40B4-BE49-F238E27FC236}">
                    <a16:creationId xmlns:a16="http://schemas.microsoft.com/office/drawing/2014/main" id="{1711C38A-829E-9386-A717-FC58088615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97147" y="5291362"/>
                <a:ext cx="2037780" cy="992706"/>
              </a:xfrm>
              <a:prstGeom prst="rect">
                <a:avLst/>
              </a:prstGeom>
              <a:blipFill>
                <a:blip r:embed="rId16"/>
                <a:stretch>
                  <a:fillRect l="-10479" t="-7362"/>
                </a:stretch>
              </a:blipFill>
              <a:ln w="28575">
                <a:noFill/>
                <a:miter lim="800000"/>
                <a:headEnd/>
                <a:tailEnd/>
                <a:extLst>
                  <a:ext uri="{C807C97D-BFC1-408E-A445-0C87EB9F89A2}">
                    <ask:lineSketchStyleProps xmlns:ask="http://schemas.microsoft.com/office/drawing/2018/sketchyshapes" sd="874966754">
                      <a:custGeom>
                        <a:avLst/>
                        <a:gdLst>
                          <a:gd name="connsiteX0" fmla="*/ 0 w 2037780"/>
                          <a:gd name="connsiteY0" fmla="*/ 0 h 992706"/>
                          <a:gd name="connsiteX1" fmla="*/ 658882 w 2037780"/>
                          <a:gd name="connsiteY1" fmla="*/ 0 h 992706"/>
                          <a:gd name="connsiteX2" fmla="*/ 1378898 w 2037780"/>
                          <a:gd name="connsiteY2" fmla="*/ 0 h 992706"/>
                          <a:gd name="connsiteX3" fmla="*/ 2037780 w 2037780"/>
                          <a:gd name="connsiteY3" fmla="*/ 0 h 992706"/>
                          <a:gd name="connsiteX4" fmla="*/ 2037780 w 2037780"/>
                          <a:gd name="connsiteY4" fmla="*/ 476499 h 992706"/>
                          <a:gd name="connsiteX5" fmla="*/ 2037780 w 2037780"/>
                          <a:gd name="connsiteY5" fmla="*/ 992706 h 992706"/>
                          <a:gd name="connsiteX6" fmla="*/ 1338142 w 2037780"/>
                          <a:gd name="connsiteY6" fmla="*/ 992706 h 992706"/>
                          <a:gd name="connsiteX7" fmla="*/ 638504 w 2037780"/>
                          <a:gd name="connsiteY7" fmla="*/ 992706 h 992706"/>
                          <a:gd name="connsiteX8" fmla="*/ 0 w 2037780"/>
                          <a:gd name="connsiteY8" fmla="*/ 992706 h 992706"/>
                          <a:gd name="connsiteX9" fmla="*/ 0 w 2037780"/>
                          <a:gd name="connsiteY9" fmla="*/ 516207 h 992706"/>
                          <a:gd name="connsiteX10" fmla="*/ 0 w 2037780"/>
                          <a:gd name="connsiteY10" fmla="*/ 0 h 99270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2037780" h="992706" extrusionOk="0">
                            <a:moveTo>
                              <a:pt x="0" y="0"/>
                            </a:moveTo>
                            <a:cubicBezTo>
                              <a:pt x="260032" y="-10473"/>
                              <a:pt x="354534" y="24413"/>
                              <a:pt x="658882" y="0"/>
                            </a:cubicBezTo>
                            <a:cubicBezTo>
                              <a:pt x="963230" y="-24413"/>
                              <a:pt x="1048782" y="15362"/>
                              <a:pt x="1378898" y="0"/>
                            </a:cubicBezTo>
                            <a:cubicBezTo>
                              <a:pt x="1709014" y="-15362"/>
                              <a:pt x="1852835" y="7952"/>
                              <a:pt x="2037780" y="0"/>
                            </a:cubicBezTo>
                            <a:cubicBezTo>
                              <a:pt x="2059978" y="173113"/>
                              <a:pt x="2037033" y="309843"/>
                              <a:pt x="2037780" y="476499"/>
                            </a:cubicBezTo>
                            <a:cubicBezTo>
                              <a:pt x="2038527" y="643155"/>
                              <a:pt x="2060068" y="788913"/>
                              <a:pt x="2037780" y="992706"/>
                            </a:cubicBezTo>
                            <a:cubicBezTo>
                              <a:pt x="1820058" y="986396"/>
                              <a:pt x="1544929" y="975208"/>
                              <a:pt x="1338142" y="992706"/>
                            </a:cubicBezTo>
                            <a:cubicBezTo>
                              <a:pt x="1131355" y="1010204"/>
                              <a:pt x="818883" y="974145"/>
                              <a:pt x="638504" y="992706"/>
                            </a:cubicBezTo>
                            <a:cubicBezTo>
                              <a:pt x="458125" y="1011267"/>
                              <a:pt x="253147" y="960829"/>
                              <a:pt x="0" y="992706"/>
                            </a:cubicBezTo>
                            <a:cubicBezTo>
                              <a:pt x="-11797" y="794201"/>
                              <a:pt x="7251" y="734426"/>
                              <a:pt x="0" y="516207"/>
                            </a:cubicBezTo>
                            <a:cubicBezTo>
                              <a:pt x="-7251" y="297988"/>
                              <a:pt x="9294" y="193467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Freehand/>
                      </ask:type>
                    </ask:lineSketchStyleProps>
                  </a:ext>
                </a:extLst>
              </a:ln>
              <a:effectLst/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مستطيل 35">
            <a:extLst>
              <a:ext uri="{FF2B5EF4-FFF2-40B4-BE49-F238E27FC236}">
                <a16:creationId xmlns:a16="http://schemas.microsoft.com/office/drawing/2014/main" id="{3C1327C7-0942-B4EE-2682-364FC0BAB2EE}"/>
              </a:ext>
            </a:extLst>
          </p:cNvPr>
          <p:cNvSpPr/>
          <p:nvPr/>
        </p:nvSpPr>
        <p:spPr>
          <a:xfrm>
            <a:off x="931609" y="5371279"/>
            <a:ext cx="489098" cy="93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48425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500"/>
                            </p:stCondLst>
                            <p:childTnLst>
                              <p:par>
                                <p:cTn id="7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7" grpId="1"/>
      <p:bldP spid="37" grpId="0" animBg="1"/>
      <p:bldP spid="37" grpId="1" animBg="1"/>
      <p:bldP spid="8" grpId="0" animBg="1"/>
      <p:bldP spid="8" grpId="1" animBg="1"/>
      <p:bldP spid="9" grpId="0" animBg="1"/>
      <p:bldP spid="9" grpId="1" animBg="1"/>
      <p:bldP spid="15" grpId="0" animBg="1"/>
      <p:bldP spid="32" grpId="0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42" grpId="0" animBg="1"/>
      <p:bldP spid="42" grpId="1" animBg="1"/>
      <p:bldP spid="43" grpId="0" animBg="1"/>
      <p:bldP spid="43" grpId="1" animBg="1"/>
      <p:bldP spid="45" grpId="0" animBg="1"/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183823" y="2207789"/>
            <a:ext cx="5846618" cy="792990"/>
            <a:chOff x="0" y="0"/>
            <a:chExt cx="14115843" cy="263697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115844" cy="2636976"/>
            </a:xfrm>
            <a:custGeom>
              <a:avLst/>
              <a:gdLst/>
              <a:ahLst/>
              <a:cxnLst/>
              <a:rect l="l" t="t" r="r" b="b"/>
              <a:pathLst>
                <a:path w="14115844" h="2636976">
                  <a:moveTo>
                    <a:pt x="13811044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332176"/>
                  </a:lnTo>
                  <a:cubicBezTo>
                    <a:pt x="0" y="2501086"/>
                    <a:pt x="135890" y="2636976"/>
                    <a:pt x="304800" y="2636976"/>
                  </a:cubicBezTo>
                  <a:lnTo>
                    <a:pt x="13811044" y="2636976"/>
                  </a:lnTo>
                  <a:cubicBezTo>
                    <a:pt x="13979953" y="2636976"/>
                    <a:pt x="14115844" y="2501086"/>
                    <a:pt x="14115844" y="2332176"/>
                  </a:cubicBezTo>
                  <a:lnTo>
                    <a:pt x="14115844" y="304800"/>
                  </a:lnTo>
                  <a:cubicBezTo>
                    <a:pt x="14115844" y="135890"/>
                    <a:pt x="13979953" y="0"/>
                    <a:pt x="13811044" y="0"/>
                  </a:cubicBezTo>
                  <a:close/>
                </a:path>
              </a:pathLst>
            </a:custGeom>
            <a:solidFill>
              <a:srgbClr val="EFB52A">
                <a:alpha val="80000"/>
              </a:srgbClr>
            </a:solidFill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5" name="Freeform 15"/>
          <p:cNvSpPr/>
          <p:nvPr/>
        </p:nvSpPr>
        <p:spPr>
          <a:xfrm flipV="1">
            <a:off x="11050375" y="161771"/>
            <a:ext cx="1785265" cy="1476534"/>
          </a:xfrm>
          <a:custGeom>
            <a:avLst/>
            <a:gdLst/>
            <a:ahLst/>
            <a:cxnLst/>
            <a:rect l="l" t="t" r="r" b="b"/>
            <a:pathLst>
              <a:path w="3802488" h="3650389">
                <a:moveTo>
                  <a:pt x="0" y="3650389"/>
                </a:moveTo>
                <a:lnTo>
                  <a:pt x="3802489" y="3650389"/>
                </a:lnTo>
                <a:lnTo>
                  <a:pt x="3802489" y="0"/>
                </a:lnTo>
                <a:lnTo>
                  <a:pt x="0" y="0"/>
                </a:lnTo>
                <a:lnTo>
                  <a:pt x="0" y="3650389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Freeform 16"/>
          <p:cNvSpPr/>
          <p:nvPr/>
        </p:nvSpPr>
        <p:spPr>
          <a:xfrm rot="8645840" flipH="1" flipV="1">
            <a:off x="11314221" y="1729157"/>
            <a:ext cx="768264" cy="756740"/>
          </a:xfrm>
          <a:custGeom>
            <a:avLst/>
            <a:gdLst/>
            <a:ahLst/>
            <a:cxnLst/>
            <a:rect l="l" t="t" r="r" b="b"/>
            <a:pathLst>
              <a:path w="1152396" h="1135110">
                <a:moveTo>
                  <a:pt x="1152397" y="1135110"/>
                </a:moveTo>
                <a:lnTo>
                  <a:pt x="0" y="1135110"/>
                </a:lnTo>
                <a:lnTo>
                  <a:pt x="0" y="0"/>
                </a:lnTo>
                <a:lnTo>
                  <a:pt x="1152397" y="0"/>
                </a:lnTo>
                <a:lnTo>
                  <a:pt x="1152397" y="113511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Freeform 17"/>
          <p:cNvSpPr/>
          <p:nvPr/>
        </p:nvSpPr>
        <p:spPr>
          <a:xfrm flipH="1">
            <a:off x="10045148" y="-205607"/>
            <a:ext cx="1104620" cy="1389424"/>
          </a:xfrm>
          <a:custGeom>
            <a:avLst/>
            <a:gdLst/>
            <a:ahLst/>
            <a:cxnLst/>
            <a:rect l="l" t="t" r="r" b="b"/>
            <a:pathLst>
              <a:path w="2593742" h="2100931">
                <a:moveTo>
                  <a:pt x="2593741" y="0"/>
                </a:moveTo>
                <a:lnTo>
                  <a:pt x="0" y="0"/>
                </a:lnTo>
                <a:lnTo>
                  <a:pt x="0" y="2100931"/>
                </a:lnTo>
                <a:lnTo>
                  <a:pt x="2593741" y="2100931"/>
                </a:lnTo>
                <a:lnTo>
                  <a:pt x="2593741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Freeform 18"/>
          <p:cNvSpPr/>
          <p:nvPr/>
        </p:nvSpPr>
        <p:spPr>
          <a:xfrm rot="-5240844" flipH="1" flipV="1">
            <a:off x="11672800" y="2089336"/>
            <a:ext cx="1894409" cy="1945478"/>
          </a:xfrm>
          <a:custGeom>
            <a:avLst/>
            <a:gdLst/>
            <a:ahLst/>
            <a:cxnLst/>
            <a:rect l="l" t="t" r="r" b="b"/>
            <a:pathLst>
              <a:path w="2841614" h="2918217">
                <a:moveTo>
                  <a:pt x="2841614" y="2918217"/>
                </a:moveTo>
                <a:lnTo>
                  <a:pt x="0" y="2918217"/>
                </a:lnTo>
                <a:lnTo>
                  <a:pt x="0" y="0"/>
                </a:lnTo>
                <a:lnTo>
                  <a:pt x="2841614" y="0"/>
                </a:lnTo>
                <a:lnTo>
                  <a:pt x="2841614" y="2918217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Freeform 19"/>
          <p:cNvSpPr/>
          <p:nvPr/>
        </p:nvSpPr>
        <p:spPr>
          <a:xfrm rot="-10800000" flipV="1">
            <a:off x="-1338211" y="4941386"/>
            <a:ext cx="2534992" cy="2433593"/>
          </a:xfrm>
          <a:custGeom>
            <a:avLst/>
            <a:gdLst/>
            <a:ahLst/>
            <a:cxnLst/>
            <a:rect l="l" t="t" r="r" b="b"/>
            <a:pathLst>
              <a:path w="3802488" h="3650389">
                <a:moveTo>
                  <a:pt x="0" y="3650389"/>
                </a:moveTo>
                <a:lnTo>
                  <a:pt x="3802489" y="3650389"/>
                </a:lnTo>
                <a:lnTo>
                  <a:pt x="3802489" y="0"/>
                </a:lnTo>
                <a:lnTo>
                  <a:pt x="0" y="0"/>
                </a:lnTo>
                <a:lnTo>
                  <a:pt x="0" y="3650389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Freeform 20"/>
          <p:cNvSpPr/>
          <p:nvPr/>
        </p:nvSpPr>
        <p:spPr>
          <a:xfrm rot="-2154159" flipH="1" flipV="1">
            <a:off x="85837" y="4087835"/>
            <a:ext cx="768264" cy="756740"/>
          </a:xfrm>
          <a:custGeom>
            <a:avLst/>
            <a:gdLst/>
            <a:ahLst/>
            <a:cxnLst/>
            <a:rect l="l" t="t" r="r" b="b"/>
            <a:pathLst>
              <a:path w="1152396" h="1135110">
                <a:moveTo>
                  <a:pt x="1152397" y="1135111"/>
                </a:moveTo>
                <a:lnTo>
                  <a:pt x="0" y="1135111"/>
                </a:lnTo>
                <a:lnTo>
                  <a:pt x="0" y="0"/>
                </a:lnTo>
                <a:lnTo>
                  <a:pt x="1152397" y="0"/>
                </a:lnTo>
                <a:lnTo>
                  <a:pt x="1152397" y="1135111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Freeform 21"/>
          <p:cNvSpPr/>
          <p:nvPr/>
        </p:nvSpPr>
        <p:spPr>
          <a:xfrm rot="-10800000" flipH="1">
            <a:off x="-272408" y="1293367"/>
            <a:ext cx="1551243" cy="1242013"/>
          </a:xfrm>
          <a:custGeom>
            <a:avLst/>
            <a:gdLst/>
            <a:ahLst/>
            <a:cxnLst/>
            <a:rect l="l" t="t" r="r" b="b"/>
            <a:pathLst>
              <a:path w="2593742" h="2100931">
                <a:moveTo>
                  <a:pt x="2593742" y="0"/>
                </a:moveTo>
                <a:lnTo>
                  <a:pt x="0" y="0"/>
                </a:lnTo>
                <a:lnTo>
                  <a:pt x="0" y="2100931"/>
                </a:lnTo>
                <a:lnTo>
                  <a:pt x="2593742" y="2100931"/>
                </a:lnTo>
                <a:lnTo>
                  <a:pt x="2593742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Freeform 22"/>
          <p:cNvSpPr/>
          <p:nvPr/>
        </p:nvSpPr>
        <p:spPr>
          <a:xfrm rot="5559155" flipH="1" flipV="1">
            <a:off x="-1398453" y="2538919"/>
            <a:ext cx="1894409" cy="1945478"/>
          </a:xfrm>
          <a:custGeom>
            <a:avLst/>
            <a:gdLst/>
            <a:ahLst/>
            <a:cxnLst/>
            <a:rect l="l" t="t" r="r" b="b"/>
            <a:pathLst>
              <a:path w="2841614" h="2918217">
                <a:moveTo>
                  <a:pt x="2841615" y="2918218"/>
                </a:moveTo>
                <a:lnTo>
                  <a:pt x="0" y="2918218"/>
                </a:lnTo>
                <a:lnTo>
                  <a:pt x="0" y="0"/>
                </a:lnTo>
                <a:lnTo>
                  <a:pt x="2841615" y="0"/>
                </a:lnTo>
                <a:lnTo>
                  <a:pt x="2841615" y="2918218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23" name="صورة 22">
            <a:extLst>
              <a:ext uri="{FF2B5EF4-FFF2-40B4-BE49-F238E27FC236}">
                <a16:creationId xmlns:a16="http://schemas.microsoft.com/office/drawing/2014/main" id="{316955BC-4B96-2037-423E-BF93EA29BCB3}"/>
              </a:ext>
            </a:extLst>
          </p:cNvPr>
          <p:cNvPicPr>
            <a:picLocks noChangeAspect="1"/>
          </p:cNvPicPr>
          <p:nvPr/>
        </p:nvPicPr>
        <p:blipFill>
          <a:blip r:embed="rId10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3733"/>
            <a:ext cx="1042232" cy="1042232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679BC4FD-84FF-154C-C7CD-80CA750F875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0548" y="5614733"/>
            <a:ext cx="1450838" cy="1243267"/>
          </a:xfrm>
          <a:prstGeom prst="rect">
            <a:avLst/>
          </a:prstGeom>
        </p:spPr>
      </p:pic>
      <p:sp>
        <p:nvSpPr>
          <p:cNvPr id="25" name="Freeform 6">
            <a:extLst>
              <a:ext uri="{FF2B5EF4-FFF2-40B4-BE49-F238E27FC236}">
                <a16:creationId xmlns:a16="http://schemas.microsoft.com/office/drawing/2014/main" id="{C65B6D9E-B5B9-7FDE-F604-470E1DA2B268}"/>
              </a:ext>
            </a:extLst>
          </p:cNvPr>
          <p:cNvSpPr/>
          <p:nvPr/>
        </p:nvSpPr>
        <p:spPr>
          <a:xfrm rot="5400000">
            <a:off x="5133460" y="-1548466"/>
            <a:ext cx="1925078" cy="5313592"/>
          </a:xfrm>
          <a:custGeom>
            <a:avLst/>
            <a:gdLst/>
            <a:ahLst/>
            <a:cxnLst/>
            <a:rect l="l" t="t" r="r" b="b"/>
            <a:pathLst>
              <a:path w="3054922" h="9472625">
                <a:moveTo>
                  <a:pt x="0" y="0"/>
                </a:moveTo>
                <a:lnTo>
                  <a:pt x="3054921" y="0"/>
                </a:lnTo>
                <a:lnTo>
                  <a:pt x="3054921" y="9472624"/>
                </a:lnTo>
                <a:lnTo>
                  <a:pt x="0" y="947262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Text Box 9">
            <a:extLst>
              <a:ext uri="{FF2B5EF4-FFF2-40B4-BE49-F238E27FC236}">
                <a16:creationId xmlns:a16="http://schemas.microsoft.com/office/drawing/2014/main" id="{AE6D851D-5CDB-4CA3-8BD8-738B5AD43D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2097" y="2311896"/>
            <a:ext cx="9444624" cy="584775"/>
          </a:xfrm>
          <a:custGeom>
            <a:avLst/>
            <a:gdLst>
              <a:gd name="connsiteX0" fmla="*/ 0 w 9444624"/>
              <a:gd name="connsiteY0" fmla="*/ 0 h 584775"/>
              <a:gd name="connsiteX1" fmla="*/ 9444624 w 9444624"/>
              <a:gd name="connsiteY1" fmla="*/ 0 h 584775"/>
              <a:gd name="connsiteX2" fmla="*/ 9444624 w 9444624"/>
              <a:gd name="connsiteY2" fmla="*/ 584775 h 584775"/>
              <a:gd name="connsiteX3" fmla="*/ 0 w 9444624"/>
              <a:gd name="connsiteY3" fmla="*/ 584775 h 584775"/>
              <a:gd name="connsiteX4" fmla="*/ 0 w 9444624"/>
              <a:gd name="connsiteY4" fmla="*/ 0 h 58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44624" h="584775" extrusionOk="0">
                <a:moveTo>
                  <a:pt x="0" y="0"/>
                </a:moveTo>
                <a:cubicBezTo>
                  <a:pt x="1639291" y="-101487"/>
                  <a:pt x="5005434" y="-162162"/>
                  <a:pt x="9444624" y="0"/>
                </a:cubicBezTo>
                <a:cubicBezTo>
                  <a:pt x="9478127" y="236829"/>
                  <a:pt x="9461187" y="342660"/>
                  <a:pt x="9444624" y="584775"/>
                </a:cubicBezTo>
                <a:cubicBezTo>
                  <a:pt x="5635074" y="634840"/>
                  <a:pt x="4494074" y="426326"/>
                  <a:pt x="0" y="584775"/>
                </a:cubicBezTo>
                <a:cubicBezTo>
                  <a:pt x="-913" y="335395"/>
                  <a:pt x="28512" y="196326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ar-SA" altLang="ar-SA" sz="3200" b="1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ارسم الشكلين التاليين في النمط أدناه .</a:t>
            </a:r>
            <a:endParaRPr kumimoji="0" lang="en-US" altLang="ar-SA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Text Box 9">
            <a:extLst>
              <a:ext uri="{FF2B5EF4-FFF2-40B4-BE49-F238E27FC236}">
                <a16:creationId xmlns:a16="http://schemas.microsoft.com/office/drawing/2014/main" id="{2F427599-0637-5165-58A9-4E5A40187A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2231" y="441328"/>
            <a:ext cx="4949803" cy="1323439"/>
          </a:xfrm>
          <a:custGeom>
            <a:avLst/>
            <a:gdLst>
              <a:gd name="connsiteX0" fmla="*/ 0 w 4949803"/>
              <a:gd name="connsiteY0" fmla="*/ 0 h 1323439"/>
              <a:gd name="connsiteX1" fmla="*/ 4949803 w 4949803"/>
              <a:gd name="connsiteY1" fmla="*/ 0 h 1323439"/>
              <a:gd name="connsiteX2" fmla="*/ 4949803 w 4949803"/>
              <a:gd name="connsiteY2" fmla="*/ 1323439 h 1323439"/>
              <a:gd name="connsiteX3" fmla="*/ 0 w 4949803"/>
              <a:gd name="connsiteY3" fmla="*/ 1323439 h 1323439"/>
              <a:gd name="connsiteX4" fmla="*/ 0 w 4949803"/>
              <a:gd name="connsiteY4" fmla="*/ 0 h 132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49803" h="1323439" extrusionOk="0">
                <a:moveTo>
                  <a:pt x="0" y="0"/>
                </a:moveTo>
                <a:cubicBezTo>
                  <a:pt x="1309091" y="-101487"/>
                  <a:pt x="3085568" y="-162162"/>
                  <a:pt x="4949803" y="0"/>
                </a:cubicBezTo>
                <a:cubicBezTo>
                  <a:pt x="4908182" y="302172"/>
                  <a:pt x="5016278" y="913046"/>
                  <a:pt x="4949803" y="1323439"/>
                </a:cubicBezTo>
                <a:cubicBezTo>
                  <a:pt x="2476036" y="1373504"/>
                  <a:pt x="1989407" y="1164990"/>
                  <a:pt x="0" y="1323439"/>
                </a:cubicBezTo>
                <a:cubicBezTo>
                  <a:pt x="-52004" y="823911"/>
                  <a:pt x="103473" y="638287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استراتيجية</a:t>
            </a:r>
            <a:r>
              <a:rPr kumimoji="0" lang="ar-SA" altLang="ar-SA" sz="32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حل المسألة</a:t>
            </a: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SA" altLang="ar-SA" sz="3200" b="1" kern="0" baseline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البحث</a:t>
            </a:r>
            <a:r>
              <a:rPr lang="ar-SA" altLang="ar-SA" sz="3200" b="1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عن نمط</a:t>
            </a:r>
            <a:endParaRPr kumimoji="0" lang="en-US" altLang="ar-SA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18D7F85E-C84B-7B0F-E225-ED66D0B8CEA4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t="3405" r="1467"/>
          <a:stretch/>
        </p:blipFill>
        <p:spPr>
          <a:xfrm>
            <a:off x="4335380" y="3237614"/>
            <a:ext cx="6270597" cy="2350721"/>
          </a:xfrm>
          <a:prstGeom prst="rect">
            <a:avLst/>
          </a:prstGeom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E042647C-3345-9569-3B21-0F5A29CE72D6}"/>
              </a:ext>
            </a:extLst>
          </p:cNvPr>
          <p:cNvSpPr/>
          <p:nvPr/>
        </p:nvSpPr>
        <p:spPr>
          <a:xfrm>
            <a:off x="11453909" y="4853762"/>
            <a:ext cx="489098" cy="5792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70451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8" grpId="0" animBg="1"/>
      <p:bldP spid="28" grpId="1"/>
      <p:bldP spid="29" grpId="0" animBg="1"/>
      <p:bldP spid="29" grpId="1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364</Words>
  <Application>Microsoft Office PowerPoint</Application>
  <PresentationFormat>شاشة عريضة</PresentationFormat>
  <Paragraphs>87</Paragraphs>
  <Slides>11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5" baseType="lpstr">
      <vt:lpstr>Arial</vt:lpstr>
      <vt:lpstr>Calibri</vt:lpstr>
      <vt:lpstr>Cambria Math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قمراء السبيعي</dc:creator>
  <cp:lastModifiedBy>قمراء السبيعي</cp:lastModifiedBy>
  <cp:revision>6</cp:revision>
  <dcterms:created xsi:type="dcterms:W3CDTF">2023-10-31T16:40:14Z</dcterms:created>
  <dcterms:modified xsi:type="dcterms:W3CDTF">2023-11-02T10:47:31Z</dcterms:modified>
</cp:coreProperties>
</file>