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64" r:id="rId4"/>
    <p:sldId id="257" r:id="rId5"/>
    <p:sldId id="284" r:id="rId6"/>
    <p:sldId id="285" r:id="rId7"/>
    <p:sldId id="265" r:id="rId8"/>
    <p:sldId id="289" r:id="rId9"/>
    <p:sldId id="259" r:id="rId10"/>
    <p:sldId id="273" r:id="rId11"/>
    <p:sldId id="286" r:id="rId12"/>
    <p:sldId id="260" r:id="rId13"/>
    <p:sldId id="266" r:id="rId14"/>
    <p:sldId id="288" r:id="rId15"/>
    <p:sldId id="290" r:id="rId16"/>
    <p:sldId id="268" r:id="rId17"/>
    <p:sldId id="269" r:id="rId18"/>
    <p:sldId id="262" r:id="rId19"/>
    <p:sldId id="270" r:id="rId20"/>
    <p:sldId id="272" r:id="rId21"/>
    <p:sldId id="291" r:id="rId22"/>
    <p:sldId id="281" r:id="rId23"/>
    <p:sldId id="263" r:id="rId24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26"/>
    </p:embeddedFont>
    <p:embeddedFont>
      <p:font typeface="Amatic SC" panose="020B0604020202020204" charset="-79"/>
      <p:regular r:id="rId27"/>
      <p:bold r:id="rId28"/>
    </p:embeddedFont>
    <p:embeddedFont>
      <p:font typeface="AGA Aladdin Regular" pitchFamily="2" charset="-78"/>
      <p:regular r:id="rId29"/>
    </p:embeddedFont>
    <p:embeddedFont>
      <p:font typeface="Short Stack" panose="020B0604020202020204" charset="0"/>
      <p:regular r:id="rId30"/>
    </p:embeddedFont>
    <p:embeddedFont>
      <p:font typeface="Quicksan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9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6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0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39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97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16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74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81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73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52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cs typeface="AGA Aladdin Regular" pitchFamily="2" charset="-78"/>
              </a:rPr>
              <a:t>المعادلات التربيعية : </a:t>
            </a:r>
            <a:r>
              <a:rPr lang="ar-SA" sz="5400" dirty="0" smtClean="0">
                <a:cs typeface="AGA Aladdin Regular" pitchFamily="2" charset="-78"/>
              </a:rPr>
              <a:t>أس</a:t>
            </a:r>
            <a:r>
              <a:rPr lang="ar-SA" sz="5400" baseline="30000" dirty="0" smtClean="0">
                <a:cs typeface="AGA Aladdin Regular" pitchFamily="2" charset="-78"/>
              </a:rPr>
              <a:t>2</a:t>
            </a:r>
            <a:r>
              <a:rPr lang="ar-SA" sz="5400" dirty="0" smtClean="0">
                <a:cs typeface="AGA Aladdin Regular" pitchFamily="2" charset="-78"/>
              </a:rPr>
              <a:t> </a:t>
            </a:r>
            <a:r>
              <a:rPr lang="ar-SA" sz="5400" dirty="0" smtClean="0">
                <a:cs typeface="AGA Aladdin Regular" pitchFamily="2" charset="-78"/>
              </a:rPr>
              <a:t>+ ب س + جـ = 0 </a:t>
            </a:r>
            <a:endParaRPr sz="5400"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32465" y="1405973"/>
            <a:ext cx="5471992" cy="31868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372414" y="140597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79933" y="535132"/>
            <a:ext cx="223538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تحليل  أ س</a:t>
            </a:r>
            <a:r>
              <a:rPr lang="ar-SA" sz="1600" b="1" baseline="30000" dirty="0" smtClean="0">
                <a:cs typeface="AGA Aladdin Regular" pitchFamily="2" charset="-78"/>
              </a:rPr>
              <a:t>2</a:t>
            </a:r>
            <a:r>
              <a:rPr lang="ar-SA" sz="1600" b="1" dirty="0" smtClean="0">
                <a:cs typeface="AGA Aladdin Regular" pitchFamily="2" charset="-78"/>
              </a:rPr>
              <a:t> </a:t>
            </a:r>
            <a:r>
              <a:rPr lang="ar-SA" sz="1600" b="1" dirty="0" smtClean="0">
                <a:cs typeface="AGA Aladdin Regular" pitchFamily="2" charset="-78"/>
              </a:rPr>
              <a:t>+ ب س + </a:t>
            </a:r>
            <a:r>
              <a:rPr lang="ar-SA" sz="1600" b="1" dirty="0" smtClean="0">
                <a:cs typeface="AGA Aladdin Regular" pitchFamily="2" charset="-78"/>
              </a:rPr>
              <a:t>جـ</a:t>
            </a:r>
            <a:endParaRPr lang="ar-SA" sz="16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135" y="1481247"/>
            <a:ext cx="4764979" cy="30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251" y="1848105"/>
            <a:ext cx="1478704" cy="37273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5" y="1843931"/>
            <a:ext cx="2376925" cy="4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797626"/>
            <a:ext cx="7432043" cy="18807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55" y="2319551"/>
            <a:ext cx="7304808" cy="7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945573" y="1205346"/>
            <a:ext cx="6390409" cy="32835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71798" y="568903"/>
            <a:ext cx="2360075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 smtClean="0">
                <a:cs typeface="AGA Aladdin Regular" pitchFamily="2" charset="-78"/>
              </a:rPr>
              <a:t>تحديد كثيرة الحدود الأولية</a:t>
            </a:r>
            <a:endParaRPr lang="ar-SA" sz="18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584" y="1620983"/>
            <a:ext cx="6172502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128" y="1848838"/>
            <a:ext cx="1455468" cy="4387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353" y="1880011"/>
            <a:ext cx="1885191" cy="3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797626"/>
            <a:ext cx="7432043" cy="18807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898" y="2056053"/>
            <a:ext cx="7316792" cy="13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080656" y="1322601"/>
            <a:ext cx="5532886" cy="31974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818421" y="667971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340019" y="654470"/>
            <a:ext cx="3238547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</a:t>
            </a:r>
            <a:r>
              <a:rPr lang="ar-SA" sz="2400" b="1" dirty="0" smtClean="0">
                <a:cs typeface="AGA Aladdin Regular" pitchFamily="2" charset="-78"/>
              </a:rPr>
              <a:t>المعادلات بالتحليل إلى عوامل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18420" y="667970"/>
            <a:ext cx="17299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 </a:t>
            </a:r>
            <a:endParaRPr lang="ar-SA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واقع الحياة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127" y="1497162"/>
            <a:ext cx="5202680" cy="290871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542" y="1622077"/>
            <a:ext cx="1481614" cy="27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0"/>
            <a:ext cx="5579918" cy="25457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579069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191" y="1831870"/>
            <a:ext cx="5382491" cy="79604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6373" y="2062102"/>
            <a:ext cx="1741206" cy="18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547" y="1533200"/>
            <a:ext cx="7519555" cy="4001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1096" y="2185921"/>
            <a:ext cx="1949984" cy="32100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291" y="2184770"/>
            <a:ext cx="1701043" cy="36660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428" y="2184365"/>
            <a:ext cx="1717152" cy="3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534" y="1528724"/>
            <a:ext cx="4497934" cy="4308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622" y="2202668"/>
            <a:ext cx="1850931" cy="3054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695" y="2229248"/>
            <a:ext cx="1967737" cy="29201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7" y="2251046"/>
            <a:ext cx="1868775" cy="2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80748" y="1106226"/>
            <a:ext cx="3881680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درست </a:t>
            </a:r>
            <a:r>
              <a:rPr lang="ar-SA" sz="2400" b="1" dirty="0" smtClean="0"/>
              <a:t>تحليل ثلاثية حدود </a:t>
            </a:r>
            <a:r>
              <a:rPr lang="ar-SA" sz="2400" b="1" dirty="0"/>
              <a:t>على الصورة س</a:t>
            </a:r>
            <a:r>
              <a:rPr lang="ar-SA" sz="2400" b="1" baseline="30000" dirty="0"/>
              <a:t>2</a:t>
            </a:r>
            <a:r>
              <a:rPr lang="ar-SA" sz="2400" b="1" dirty="0"/>
              <a:t> + ب س + جـ </a:t>
            </a:r>
            <a:r>
              <a:rPr lang="ar-SA" sz="2400" b="1" dirty="0" smtClean="0"/>
              <a:t>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1273" y="2327564"/>
            <a:ext cx="4677956" cy="8180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أحلل ثلاثية حدود على الصورة </a:t>
            </a:r>
            <a:r>
              <a:rPr lang="ar-SA" sz="1800" b="1" dirty="0" smtClean="0"/>
              <a:t>أ س</a:t>
            </a:r>
            <a:r>
              <a:rPr lang="ar-SA" sz="1800" b="1" baseline="30000" dirty="0" smtClean="0"/>
              <a:t>2</a:t>
            </a:r>
            <a:r>
              <a:rPr lang="ar-SA" sz="1800" b="1" dirty="0" smtClean="0"/>
              <a:t> </a:t>
            </a:r>
            <a:r>
              <a:rPr lang="ar-SA" sz="1800" b="1" dirty="0" smtClean="0"/>
              <a:t>+ ب س + جـ .</a:t>
            </a:r>
          </a:p>
          <a:p>
            <a:pPr algn="r"/>
            <a:r>
              <a:rPr lang="ar-SA" sz="1800" b="1" dirty="0" smtClean="0"/>
              <a:t>2 ) أحل المعادلات على الصورة </a:t>
            </a:r>
            <a:r>
              <a:rPr lang="ar-SA" sz="1800" b="1" dirty="0" smtClean="0"/>
              <a:t>أ س</a:t>
            </a:r>
            <a:r>
              <a:rPr lang="ar-SA" sz="1800" b="1" baseline="30000" dirty="0" smtClean="0"/>
              <a:t>2</a:t>
            </a:r>
            <a:r>
              <a:rPr lang="ar-SA" sz="1800" b="1" dirty="0" smtClean="0"/>
              <a:t> </a:t>
            </a:r>
            <a:r>
              <a:rPr lang="ar-SA" sz="1800" b="1" dirty="0" smtClean="0"/>
              <a:t>+ ب س + جـ = 0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99064" y="3391032"/>
            <a:ext cx="2603015" cy="95236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b="1" dirty="0" smtClean="0"/>
              <a:t>كثيرة الحدود الأولية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497858"/>
            <a:ext cx="6639791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7663" y="1539949"/>
            <a:ext cx="4351193" cy="111622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41" y="1714500"/>
            <a:ext cx="1929522" cy="8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497858"/>
            <a:ext cx="6639791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41" y="1714500"/>
            <a:ext cx="1929522" cy="89503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360" y="1736454"/>
            <a:ext cx="4521343" cy="7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246909" y="1725191"/>
            <a:ext cx="6639791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0818" y="1895908"/>
            <a:ext cx="6449724" cy="67197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678131" y="2557584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26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800101"/>
            <a:ext cx="5660121" cy="37926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369" y="1135207"/>
            <a:ext cx="5587574" cy="312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800101"/>
            <a:ext cx="5660121" cy="37926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914400"/>
            <a:ext cx="5169808" cy="34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465119" y="1122218"/>
            <a:ext cx="5964382" cy="340069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254" y="1665977"/>
            <a:ext cx="5740111" cy="23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90793" y="1405973"/>
            <a:ext cx="5413664" cy="29198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179933" y="535132"/>
            <a:ext cx="223538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تحليل  أ س</a:t>
            </a:r>
            <a:r>
              <a:rPr lang="ar-SA" sz="1600" b="1" baseline="30000" dirty="0" smtClean="0">
                <a:cs typeface="AGA Aladdin Regular" pitchFamily="2" charset="-78"/>
              </a:rPr>
              <a:t>2</a:t>
            </a:r>
            <a:r>
              <a:rPr lang="ar-SA" sz="1600" b="1" dirty="0" smtClean="0">
                <a:cs typeface="AGA Aladdin Regular" pitchFamily="2" charset="-78"/>
              </a:rPr>
              <a:t> </a:t>
            </a:r>
            <a:r>
              <a:rPr lang="ar-SA" sz="1600" b="1" dirty="0" smtClean="0">
                <a:cs typeface="AGA Aladdin Regular" pitchFamily="2" charset="-78"/>
              </a:rPr>
              <a:t>+ ب س + </a:t>
            </a:r>
            <a:r>
              <a:rPr lang="ar-SA" sz="1600" b="1" dirty="0" smtClean="0">
                <a:cs typeface="AGA Aladdin Regular" pitchFamily="2" charset="-78"/>
              </a:rPr>
              <a:t>جـ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572" y="1492241"/>
            <a:ext cx="4575798" cy="27920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6021" y="2091171"/>
            <a:ext cx="1912640" cy="19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005377" y="1569026"/>
            <a:ext cx="6279637" cy="242108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179933" y="535132"/>
            <a:ext cx="223538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تحليل  أ س</a:t>
            </a:r>
            <a:r>
              <a:rPr lang="ar-SA" sz="1600" b="1" baseline="30000" dirty="0" smtClean="0">
                <a:cs typeface="AGA Aladdin Regular" pitchFamily="2" charset="-78"/>
              </a:rPr>
              <a:t>2</a:t>
            </a:r>
            <a:r>
              <a:rPr lang="ar-SA" sz="1600" b="1" dirty="0" smtClean="0">
                <a:cs typeface="AGA Aladdin Regular" pitchFamily="2" charset="-78"/>
              </a:rPr>
              <a:t> </a:t>
            </a:r>
            <a:r>
              <a:rPr lang="ar-SA" sz="1600" b="1" dirty="0" smtClean="0">
                <a:cs typeface="AGA Aladdin Regular" pitchFamily="2" charset="-78"/>
              </a:rPr>
              <a:t>+ ب س + </a:t>
            </a:r>
            <a:r>
              <a:rPr lang="ar-SA" sz="1600" b="1" dirty="0" smtClean="0">
                <a:cs typeface="AGA Aladdin Regular" pitchFamily="2" charset="-78"/>
              </a:rPr>
              <a:t>جـ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77" y="2008647"/>
            <a:ext cx="6319892" cy="149575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3321" y="2091171"/>
            <a:ext cx="1515340" cy="15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655" y="1822512"/>
            <a:ext cx="1891578" cy="4275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1764" y="1810860"/>
            <a:ext cx="2009090" cy="3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8899</TotalTime>
  <Words>192</Words>
  <Application>Microsoft Office PowerPoint</Application>
  <PresentationFormat>عرض على الشاشة (16:9)</PresentationFormat>
  <Paragraphs>78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Andalus</vt:lpstr>
      <vt:lpstr>Amatic SC</vt:lpstr>
      <vt:lpstr>AGA Aladdin Regular</vt:lpstr>
      <vt:lpstr>Arial</vt:lpstr>
      <vt:lpstr>Short Stack</vt:lpstr>
      <vt:lpstr>Quicksand</vt:lpstr>
      <vt:lpstr>Knight template</vt:lpstr>
      <vt:lpstr>المعادلات التربيعية : أس2 + ب س + جـ = 0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37</cp:revision>
  <dcterms:modified xsi:type="dcterms:W3CDTF">2023-11-05T18:26:24Z</dcterms:modified>
</cp:coreProperties>
</file>