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48" r:id="rId2"/>
  </p:sldMasterIdLst>
  <p:sldIdLst>
    <p:sldId id="256" r:id="rId3"/>
    <p:sldId id="258" r:id="rId4"/>
    <p:sldId id="257" r:id="rId5"/>
    <p:sldId id="259" r:id="rId6"/>
    <p:sldId id="285" r:id="rId7"/>
    <p:sldId id="260" r:id="rId8"/>
    <p:sldId id="261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custDataLst>
    <p:tags r:id="rId28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EEC3"/>
    <a:srgbClr val="F7AF9D"/>
    <a:srgbClr val="F7E3AF"/>
    <a:srgbClr val="C08497"/>
    <a:srgbClr val="B0D0D3"/>
    <a:srgbClr val="FF6B6B"/>
    <a:srgbClr val="FFE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50D8D3-419A-4C0B-8D41-2045E61D2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24095E2-777B-4B19-9ED9-49BCD9D00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B9AB36-2BE9-4FA0-B8FE-AE78EB36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11/05/43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F7A9F3-07FB-446F-B54F-8A94E5CC6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A33A18-D2F6-4EB5-94D2-3AB31DF3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721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BDE3C8-58E1-44DB-8B17-176170D1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FB8C893-AF6C-4F11-9CFC-D29ED9FDF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30A325-C7B8-459F-AF85-AD5D56BC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11/05/43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7F4E1D-6889-4431-86B1-00B13102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42D952-0299-420A-8EBB-F5D8CDE2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633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0F0DBDA-38C6-43ED-B14E-BD8E28F3D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8CD2B3-E973-44EF-9FCC-698A52A53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9728D8-1187-47E7-918C-7F727E79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11/05/43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6C1579-77DC-49F3-9F9A-CDE1FA95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595768-860B-42E5-B206-7B87DA1C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05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6D2C1DC-54E5-4A11-9F4D-DA8FA028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7C87-18F5-4464-BFD4-32D2B7173651}" type="datetimeFigureOut">
              <a:rPr lang="ar-SA" smtClean="0"/>
              <a:t>11/05/43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F235B57-E65D-44DF-9A10-EB852C8C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35CC858-1A6A-43D6-A0E3-9856ACAD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AF58-842A-4215-9902-1F05FE5C1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81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6D2C1DC-54E5-4A11-9F4D-DA8FA028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7C87-18F5-4464-BFD4-32D2B7173651}" type="datetimeFigureOut">
              <a:rPr lang="ar-SA" smtClean="0"/>
              <a:t>11/05/43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F235B57-E65D-44DF-9A10-EB852C8C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35CC858-1A6A-43D6-A0E3-9856ACAD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AF58-842A-4215-9902-1F05FE5C1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31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6D2C1DC-54E5-4A11-9F4D-DA8FA028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7C87-18F5-4464-BFD4-32D2B7173651}" type="datetimeFigureOut">
              <a:rPr lang="ar-SA" smtClean="0"/>
              <a:t>11/05/43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F235B57-E65D-44DF-9A10-EB852C8C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35CC858-1A6A-43D6-A0E3-9856ACAD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AF58-842A-4215-9902-1F05FE5C1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14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151BAD-E1B9-4499-8C93-1F9B1519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BD57C5-B709-456E-B63B-477313A20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86D876-DCB5-4869-9776-28F1C503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11/05/43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5E0419-1FFC-4875-8423-169FB55A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9EAA51-4563-4323-8B03-B9968D28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931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FD84D1-CB34-4F8F-A09B-205E59D9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128250A-BDBD-40E4-AE5B-9C3884228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F83096-4E40-45C1-A67C-15AF2826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11/05/43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5343A9-A2F4-43C7-93B6-002C0FA7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C3C171-3DA8-4355-9016-D955AE74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81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149EF8-EF12-4F65-BCCB-78785A79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A2C5BAC-1708-43CD-A641-0E6A4323E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132572A-A41A-48A1-8E32-308441D9C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927532-84E7-4B78-A260-155DD6AD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11/05/43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D0D3A5B-EEE9-448D-A2EA-5D23D4F7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37D4BFA-B2C6-4F98-BE05-B2EA270C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423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48B380-E3E7-45F1-957F-9E38B4F3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F2AC75-27AD-410E-8769-DA122E317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8FEC365-FA02-4BD6-BF28-9FD627A3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E3D15C3-11E1-44C2-9704-0C4239B23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BD886A2-2841-404D-98FC-7BF5FFD32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D361BDC-E81F-4654-B1F9-A96A599A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11/05/43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A5ECD5A-F398-439D-BF66-250CB86D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4505F62-E17E-4DC8-872E-C2A0B354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328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C75182-7C81-4BD1-BAF4-5FF38E83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F67D21B-B7D7-4115-BE60-DC6419CD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11/05/43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9EC1D40-94FA-4A09-BDB1-820AE7AE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468187-0EB8-4FAC-9B16-075E87AF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152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EAC4526-7206-4B37-93B9-2535C13D6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11/05/43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1002E22-8326-40BC-A0C0-343308D8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DE0134C-E776-4205-BC1E-0F8F1F13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073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0B1944-472C-4DCD-A5D0-C5049BD1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8A00364-71BD-48AA-A96F-F8474E2B2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8361D92-C79D-4086-A106-1FE748840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2117707-DAE3-4738-B33F-9154A162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11/05/43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90348D3-0562-4593-B693-E36D7B30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F2C0170-7D81-4D7B-82AE-1E96EC1A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400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A77751-3B49-40BC-A150-6BD27434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78AEC30-7EE1-422D-9F55-B0712B559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27D98C8-9D11-4087-9357-6254DA44A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A564B2-17D4-474C-8F4B-2A6B9010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2B5D-ABD4-478E-B630-3420EF535245}" type="datetimeFigureOut">
              <a:rPr lang="ar-SA" smtClean="0"/>
              <a:t>11/05/43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E874C9-4916-484C-9496-ADC7116B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98DC064-F387-4507-9399-4D777758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723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FAF391B-74E2-49BD-9D64-C0EE60C6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56EC81C-36D6-40B8-99B6-A226DAF80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F40AA0-D91B-454E-96C1-954A81859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82B5D-ABD4-478E-B630-3420EF535245}" type="datetimeFigureOut">
              <a:rPr lang="ar-SA" smtClean="0"/>
              <a:t>11/05/43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3138F-739F-4305-80AF-A639013CC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2AB057-E1E0-4B27-B53F-7846E551B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B0AA9-ECF1-4617-A574-EB8978ED4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59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9D70DB0-C583-4C51-8D2C-55674DB8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BBAEEA1-D0DB-42FF-AB3D-BBB4FB94C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C8BC27-1742-4F5E-B6EB-88C912328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77C87-18F5-4464-BFD4-32D2B7173651}" type="datetimeFigureOut">
              <a:rPr lang="ar-SA" smtClean="0"/>
              <a:t>11/05/43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4B4F3B-AA49-4767-BCAB-274051F3B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C05ED7-F7D8-40D5-B13F-17B864F21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DAF58-842A-4215-9902-1F05FE5C1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74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3" r:id="rId2"/>
    <p:sldLayoutId id="2147483662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&#8207;&#8207;Casio%20fx570vn%20plus%20-%20&#1575;&#1582;&#1578;&#1589;&#1575;&#1585;.lnk" TargetMode="External"/><Relationship Id="rId13" Type="http://schemas.openxmlformats.org/officeDocument/2006/relationships/image" Target="../media/image3.jpg"/><Relationship Id="rId18" Type="http://schemas.openxmlformats.org/officeDocument/2006/relationships/slide" Target="slide11.xml"/><Relationship Id="rId26" Type="http://schemas.openxmlformats.org/officeDocument/2006/relationships/image" Target="../media/image30.png"/><Relationship Id="rId3" Type="http://schemas.openxmlformats.org/officeDocument/2006/relationships/image" Target="../media/image7.jpg"/><Relationship Id="rId21" Type="http://schemas.openxmlformats.org/officeDocument/2006/relationships/slide" Target="slide15.xml"/><Relationship Id="rId7" Type="http://schemas.openxmlformats.org/officeDocument/2006/relationships/image" Target="../media/image9.gif"/><Relationship Id="rId12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2" Type="http://schemas.openxmlformats.org/officeDocument/2006/relationships/hyperlink" Target="https://www.desmos.com/calculator" TargetMode="External"/><Relationship Id="rId16" Type="http://schemas.openxmlformats.org/officeDocument/2006/relationships/slide" Target="slide8.xml"/><Relationship Id="rId20" Type="http://schemas.openxmlformats.org/officeDocument/2006/relationships/slide" Target="slide14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11.png"/><Relationship Id="rId24" Type="http://schemas.openxmlformats.org/officeDocument/2006/relationships/slide" Target="slide19.xml"/><Relationship Id="rId5" Type="http://schemas.openxmlformats.org/officeDocument/2006/relationships/image" Target="../media/image8.png"/><Relationship Id="rId15" Type="http://schemas.openxmlformats.org/officeDocument/2006/relationships/slide" Target="slide7.xml"/><Relationship Id="rId23" Type="http://schemas.openxmlformats.org/officeDocument/2006/relationships/slide" Target="slide18.xml"/><Relationship Id="rId28" Type="http://schemas.openxmlformats.org/officeDocument/2006/relationships/hyperlink" Target="https://ar.piliapp.com/random/wheel/" TargetMode="External"/><Relationship Id="rId10" Type="http://schemas.openxmlformats.org/officeDocument/2006/relationships/hyperlink" Target="https://www.geogebra.org/search/Vector" TargetMode="External"/><Relationship Id="rId19" Type="http://schemas.openxmlformats.org/officeDocument/2006/relationships/slide" Target="slide12.xml"/><Relationship Id="rId31" Type="http://schemas.openxmlformats.org/officeDocument/2006/relationships/image" Target="../media/image17.png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0.jpg"/><Relationship Id="rId14" Type="http://schemas.openxmlformats.org/officeDocument/2006/relationships/slide" Target="slide6.xml"/><Relationship Id="rId22" Type="http://schemas.openxmlformats.org/officeDocument/2006/relationships/slide" Target="slide17.xml"/><Relationship Id="rId27" Type="http://schemas.openxmlformats.org/officeDocument/2006/relationships/image" Target="../media/image31.png"/><Relationship Id="rId30" Type="http://schemas.openxmlformats.org/officeDocument/2006/relationships/hyperlink" Target="https://wordwall.net/ar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&#8207;&#8207;Casio%20fx570vn%20plus%20-%20&#1575;&#1582;&#1578;&#1589;&#1575;&#1585;.lnk" TargetMode="External"/><Relationship Id="rId13" Type="http://schemas.openxmlformats.org/officeDocument/2006/relationships/image" Target="../media/image3.jpg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image" Target="../media/image7.jpg"/><Relationship Id="rId21" Type="http://schemas.openxmlformats.org/officeDocument/2006/relationships/slide" Target="slide14.xml"/><Relationship Id="rId7" Type="http://schemas.openxmlformats.org/officeDocument/2006/relationships/image" Target="../media/image9.gif"/><Relationship Id="rId12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7" Type="http://schemas.openxmlformats.org/officeDocument/2006/relationships/slide" Target="slide8.xml"/><Relationship Id="rId25" Type="http://schemas.openxmlformats.org/officeDocument/2006/relationships/slide" Target="slide19.xml"/><Relationship Id="rId2" Type="http://schemas.openxmlformats.org/officeDocument/2006/relationships/hyperlink" Target="https://www.desmos.com/calculator" TargetMode="External"/><Relationship Id="rId16" Type="http://schemas.openxmlformats.org/officeDocument/2006/relationships/slide" Target="slide7.xml"/><Relationship Id="rId20" Type="http://schemas.openxmlformats.org/officeDocument/2006/relationships/slide" Target="slide12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11.png"/><Relationship Id="rId24" Type="http://schemas.openxmlformats.org/officeDocument/2006/relationships/slide" Target="slide18.xml"/><Relationship Id="rId5" Type="http://schemas.openxmlformats.org/officeDocument/2006/relationships/image" Target="../media/image8.png"/><Relationship Id="rId15" Type="http://schemas.openxmlformats.org/officeDocument/2006/relationships/slide" Target="slide6.xml"/><Relationship Id="rId23" Type="http://schemas.openxmlformats.org/officeDocument/2006/relationships/slide" Target="slide17.xml"/><Relationship Id="rId28" Type="http://schemas.openxmlformats.org/officeDocument/2006/relationships/hyperlink" Target="https://ar.piliapp.com/random/wheel/" TargetMode="External"/><Relationship Id="rId10" Type="http://schemas.openxmlformats.org/officeDocument/2006/relationships/hyperlink" Target="https://www.geogebra.org/search/Vector" TargetMode="External"/><Relationship Id="rId19" Type="http://schemas.openxmlformats.org/officeDocument/2006/relationships/slide" Target="slide11.xml"/><Relationship Id="rId31" Type="http://schemas.openxmlformats.org/officeDocument/2006/relationships/image" Target="../media/image17.png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0.jpg"/><Relationship Id="rId14" Type="http://schemas.openxmlformats.org/officeDocument/2006/relationships/image" Target="../media/image32.png"/><Relationship Id="rId22" Type="http://schemas.openxmlformats.org/officeDocument/2006/relationships/slide" Target="slide15.xml"/><Relationship Id="rId27" Type="http://schemas.openxmlformats.org/officeDocument/2006/relationships/image" Target="../media/image33.png"/><Relationship Id="rId30" Type="http://schemas.openxmlformats.org/officeDocument/2006/relationships/hyperlink" Target="https://wordwall.net/ar" TargetMode="Externa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8" Type="http://schemas.openxmlformats.org/officeDocument/2006/relationships/slide" Target="slide7.xml"/><Relationship Id="rId26" Type="http://schemas.openxmlformats.org/officeDocument/2006/relationships/slide" Target="slide18.xml"/><Relationship Id="rId3" Type="http://schemas.openxmlformats.org/officeDocument/2006/relationships/hyperlink" Target="https://www.desmos.com/calculator" TargetMode="External"/><Relationship Id="rId21" Type="http://schemas.openxmlformats.org/officeDocument/2006/relationships/slide" Target="slide11.xml"/><Relationship Id="rId34" Type="http://schemas.openxmlformats.org/officeDocument/2006/relationships/image" Target="../media/image17.png"/><Relationship Id="rId7" Type="http://schemas.openxmlformats.org/officeDocument/2006/relationships/hyperlink" Target="https://www.online-stopwatch.com/countdown-clock/full-screen/" TargetMode="External"/><Relationship Id="rId12" Type="http://schemas.openxmlformats.org/officeDocument/2006/relationships/image" Target="../media/image11.png"/><Relationship Id="rId17" Type="http://schemas.openxmlformats.org/officeDocument/2006/relationships/slide" Target="slide6.xml"/><Relationship Id="rId25" Type="http://schemas.openxmlformats.org/officeDocument/2006/relationships/slide" Target="slide17.xml"/><Relationship Id="rId33" Type="http://schemas.openxmlformats.org/officeDocument/2006/relationships/hyperlink" Target="https://wordwall.net/ar" TargetMode="External"/><Relationship Id="rId2" Type="http://schemas.openxmlformats.org/officeDocument/2006/relationships/slideLayout" Target="../slideLayouts/slideLayout12.xml"/><Relationship Id="rId16" Type="http://schemas.openxmlformats.org/officeDocument/2006/relationships/image" Target="file:///C:\Program%20Files\Inknoe%20ClassPoint\Images\slide_annotate_without%20result_default.png" TargetMode="External"/><Relationship Id="rId20" Type="http://schemas.openxmlformats.org/officeDocument/2006/relationships/slide" Target="slide9.xml"/><Relationship Id="rId29" Type="http://schemas.openxmlformats.org/officeDocument/2006/relationships/image" Target="../media/image35.png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hyperlink" Target="https://www.geogebra.org/search/Vector" TargetMode="External"/><Relationship Id="rId24" Type="http://schemas.openxmlformats.org/officeDocument/2006/relationships/slide" Target="slide15.xml"/><Relationship Id="rId32" Type="http://schemas.openxmlformats.org/officeDocument/2006/relationships/image" Target="../media/image16.png"/><Relationship Id="rId5" Type="http://schemas.openxmlformats.org/officeDocument/2006/relationships/hyperlink" Target="https://www.youtube.com/" TargetMode="External"/><Relationship Id="rId15" Type="http://schemas.openxmlformats.org/officeDocument/2006/relationships/image" Target="../media/image34.png"/><Relationship Id="rId23" Type="http://schemas.openxmlformats.org/officeDocument/2006/relationships/slide" Target="slide14.xml"/><Relationship Id="rId28" Type="http://schemas.openxmlformats.org/officeDocument/2006/relationships/slide" Target="slide20.xml"/><Relationship Id="rId10" Type="http://schemas.openxmlformats.org/officeDocument/2006/relationships/image" Target="../media/image10.jpg"/><Relationship Id="rId19" Type="http://schemas.openxmlformats.org/officeDocument/2006/relationships/slide" Target="slide8.xml"/><Relationship Id="rId31" Type="http://schemas.openxmlformats.org/officeDocument/2006/relationships/hyperlink" Target="https://ar.piliapp.com/random/wheel/" TargetMode="External"/><Relationship Id="rId4" Type="http://schemas.openxmlformats.org/officeDocument/2006/relationships/image" Target="../media/image7.jpg"/><Relationship Id="rId9" Type="http://schemas.openxmlformats.org/officeDocument/2006/relationships/hyperlink" Target="&#8207;&#8207;Casio%20fx570vn%20plus%20-%20&#1575;&#1582;&#1578;&#1589;&#1575;&#1585;.lnk" TargetMode="External"/><Relationship Id="rId14" Type="http://schemas.openxmlformats.org/officeDocument/2006/relationships/image" Target="../media/image3.jpg"/><Relationship Id="rId22" Type="http://schemas.openxmlformats.org/officeDocument/2006/relationships/slide" Target="slide12.xml"/><Relationship Id="rId27" Type="http://schemas.openxmlformats.org/officeDocument/2006/relationships/slide" Target="slide19.xml"/><Relationship Id="rId30" Type="http://schemas.openxmlformats.org/officeDocument/2006/relationships/image" Target="../media/image36.png"/><Relationship Id="rId8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&#8207;&#8207;Casio%20fx570vn%20plus%20-%20&#1575;&#1582;&#1578;&#1589;&#1575;&#1585;.lnk" TargetMode="External"/><Relationship Id="rId13" Type="http://schemas.openxmlformats.org/officeDocument/2006/relationships/image" Target="../media/image3.jpg"/><Relationship Id="rId18" Type="http://schemas.openxmlformats.org/officeDocument/2006/relationships/slide" Target="slide11.xml"/><Relationship Id="rId26" Type="http://schemas.openxmlformats.org/officeDocument/2006/relationships/image" Target="../media/image37.png"/><Relationship Id="rId3" Type="http://schemas.openxmlformats.org/officeDocument/2006/relationships/image" Target="../media/image7.jpg"/><Relationship Id="rId21" Type="http://schemas.openxmlformats.org/officeDocument/2006/relationships/slide" Target="slide15.xml"/><Relationship Id="rId7" Type="http://schemas.openxmlformats.org/officeDocument/2006/relationships/image" Target="../media/image9.gif"/><Relationship Id="rId12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2" Type="http://schemas.openxmlformats.org/officeDocument/2006/relationships/hyperlink" Target="https://www.desmos.com/calculator" TargetMode="External"/><Relationship Id="rId16" Type="http://schemas.openxmlformats.org/officeDocument/2006/relationships/slide" Target="slide8.xml"/><Relationship Id="rId20" Type="http://schemas.openxmlformats.org/officeDocument/2006/relationships/slide" Target="slide14.xml"/><Relationship Id="rId29" Type="http://schemas.openxmlformats.org/officeDocument/2006/relationships/hyperlink" Target="https://wordwall.net/a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11.png"/><Relationship Id="rId24" Type="http://schemas.openxmlformats.org/officeDocument/2006/relationships/slide" Target="slide19.xml"/><Relationship Id="rId5" Type="http://schemas.openxmlformats.org/officeDocument/2006/relationships/image" Target="../media/image8.png"/><Relationship Id="rId15" Type="http://schemas.openxmlformats.org/officeDocument/2006/relationships/slide" Target="slide7.xml"/><Relationship Id="rId23" Type="http://schemas.openxmlformats.org/officeDocument/2006/relationships/slide" Target="slide18.xml"/><Relationship Id="rId28" Type="http://schemas.openxmlformats.org/officeDocument/2006/relationships/image" Target="../media/image16.png"/><Relationship Id="rId10" Type="http://schemas.openxmlformats.org/officeDocument/2006/relationships/hyperlink" Target="https://www.geogebra.org/search/Vector" TargetMode="External"/><Relationship Id="rId19" Type="http://schemas.openxmlformats.org/officeDocument/2006/relationships/slide" Target="slide12.xml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0.jpg"/><Relationship Id="rId14" Type="http://schemas.openxmlformats.org/officeDocument/2006/relationships/slide" Target="slide6.xml"/><Relationship Id="rId22" Type="http://schemas.openxmlformats.org/officeDocument/2006/relationships/slide" Target="slide17.xml"/><Relationship Id="rId27" Type="http://schemas.openxmlformats.org/officeDocument/2006/relationships/hyperlink" Target="https://ar.piliapp.com/random/wheel/" TargetMode="External"/><Relationship Id="rId30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&#8207;&#8207;Casio%20fx570vn%20plus%20-%20&#1575;&#1582;&#1578;&#1589;&#1575;&#1585;.lnk" TargetMode="External"/><Relationship Id="rId13" Type="http://schemas.openxmlformats.org/officeDocument/2006/relationships/image" Target="../media/image3.jpg"/><Relationship Id="rId18" Type="http://schemas.openxmlformats.org/officeDocument/2006/relationships/slide" Target="slide11.xml"/><Relationship Id="rId26" Type="http://schemas.openxmlformats.org/officeDocument/2006/relationships/image" Target="../media/image38.png"/><Relationship Id="rId3" Type="http://schemas.openxmlformats.org/officeDocument/2006/relationships/image" Target="../media/image7.jpg"/><Relationship Id="rId21" Type="http://schemas.openxmlformats.org/officeDocument/2006/relationships/slide" Target="slide15.xml"/><Relationship Id="rId7" Type="http://schemas.openxmlformats.org/officeDocument/2006/relationships/image" Target="../media/image9.gif"/><Relationship Id="rId12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2" Type="http://schemas.openxmlformats.org/officeDocument/2006/relationships/hyperlink" Target="https://www.desmos.com/calculator" TargetMode="External"/><Relationship Id="rId16" Type="http://schemas.openxmlformats.org/officeDocument/2006/relationships/slide" Target="slide8.xml"/><Relationship Id="rId20" Type="http://schemas.openxmlformats.org/officeDocument/2006/relationships/slide" Target="slide14.xml"/><Relationship Id="rId29" Type="http://schemas.openxmlformats.org/officeDocument/2006/relationships/hyperlink" Target="https://ar.piliapp.com/random/wheel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11.png"/><Relationship Id="rId24" Type="http://schemas.openxmlformats.org/officeDocument/2006/relationships/slide" Target="slide19.xml"/><Relationship Id="rId32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slide" Target="slide7.xml"/><Relationship Id="rId23" Type="http://schemas.openxmlformats.org/officeDocument/2006/relationships/slide" Target="slide18.xml"/><Relationship Id="rId28" Type="http://schemas.openxmlformats.org/officeDocument/2006/relationships/image" Target="../media/image27.png"/><Relationship Id="rId10" Type="http://schemas.openxmlformats.org/officeDocument/2006/relationships/hyperlink" Target="https://www.geogebra.org/search/Vector" TargetMode="External"/><Relationship Id="rId19" Type="http://schemas.openxmlformats.org/officeDocument/2006/relationships/slide" Target="slide12.xml"/><Relationship Id="rId31" Type="http://schemas.openxmlformats.org/officeDocument/2006/relationships/hyperlink" Target="https://wordwall.net/ar" TargetMode="External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0.jpg"/><Relationship Id="rId14" Type="http://schemas.openxmlformats.org/officeDocument/2006/relationships/slide" Target="slide6.xml"/><Relationship Id="rId22" Type="http://schemas.openxmlformats.org/officeDocument/2006/relationships/slide" Target="slide17.xml"/><Relationship Id="rId27" Type="http://schemas.openxmlformats.org/officeDocument/2006/relationships/image" Target="../media/image26.png"/><Relationship Id="rId30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hyperlink" Target="https://www.desmos.com/calculator" TargetMode="External"/><Relationship Id="rId21" Type="http://schemas.openxmlformats.org/officeDocument/2006/relationships/slide" Target="slide14.xml"/><Relationship Id="rId34" Type="http://schemas.openxmlformats.org/officeDocument/2006/relationships/hyperlink" Target="https://wordwall.net/ar" TargetMode="External"/><Relationship Id="rId7" Type="http://schemas.openxmlformats.org/officeDocument/2006/relationships/hyperlink" Target="https://www.online-stopwatch.com/countdown-clock/full-screen/" TargetMode="External"/><Relationship Id="rId12" Type="http://schemas.openxmlformats.org/officeDocument/2006/relationships/image" Target="../media/image11.png"/><Relationship Id="rId17" Type="http://schemas.openxmlformats.org/officeDocument/2006/relationships/slide" Target="slide8.xml"/><Relationship Id="rId25" Type="http://schemas.openxmlformats.org/officeDocument/2006/relationships/slide" Target="slide19.xml"/><Relationship Id="rId3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6" Type="http://schemas.openxmlformats.org/officeDocument/2006/relationships/slide" Target="slide7.xml"/><Relationship Id="rId20" Type="http://schemas.openxmlformats.org/officeDocument/2006/relationships/slide" Target="slide12.xml"/><Relationship Id="rId29" Type="http://schemas.openxmlformats.org/officeDocument/2006/relationships/image" Target="../media/image39.png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11" Type="http://schemas.openxmlformats.org/officeDocument/2006/relationships/hyperlink" Target="https://www.geogebra.org/search/Vector" TargetMode="External"/><Relationship Id="rId24" Type="http://schemas.openxmlformats.org/officeDocument/2006/relationships/slide" Target="slide18.xml"/><Relationship Id="rId32" Type="http://schemas.openxmlformats.org/officeDocument/2006/relationships/hyperlink" Target="https://ar.piliapp.com/random/wheel/" TargetMode="External"/><Relationship Id="rId5" Type="http://schemas.openxmlformats.org/officeDocument/2006/relationships/hyperlink" Target="https://www.youtube.com/" TargetMode="External"/><Relationship Id="rId15" Type="http://schemas.openxmlformats.org/officeDocument/2006/relationships/slide" Target="slide6.xml"/><Relationship Id="rId23" Type="http://schemas.openxmlformats.org/officeDocument/2006/relationships/slide" Target="slide17.xml"/><Relationship Id="rId28" Type="http://schemas.openxmlformats.org/officeDocument/2006/relationships/image" Target="file:///C:\Program%20Files\Inknoe%20ClassPoint\Images\slide_annotate_without%20result_default.png" TargetMode="External"/><Relationship Id="rId10" Type="http://schemas.openxmlformats.org/officeDocument/2006/relationships/image" Target="../media/image10.jpg"/><Relationship Id="rId19" Type="http://schemas.openxmlformats.org/officeDocument/2006/relationships/slide" Target="slide11.xml"/><Relationship Id="rId31" Type="http://schemas.openxmlformats.org/officeDocument/2006/relationships/image" Target="../media/image41.png"/><Relationship Id="rId4" Type="http://schemas.openxmlformats.org/officeDocument/2006/relationships/image" Target="../media/image7.jpg"/><Relationship Id="rId9" Type="http://schemas.openxmlformats.org/officeDocument/2006/relationships/hyperlink" Target="&#8207;&#8207;Casio%20fx570vn%20plus%20-%20&#1575;&#1582;&#1578;&#1589;&#1575;&#1585;.lnk" TargetMode="External"/><Relationship Id="rId14" Type="http://schemas.openxmlformats.org/officeDocument/2006/relationships/image" Target="../media/image3.jpg"/><Relationship Id="rId22" Type="http://schemas.openxmlformats.org/officeDocument/2006/relationships/slide" Target="slide15.xml"/><Relationship Id="rId27" Type="http://schemas.openxmlformats.org/officeDocument/2006/relationships/image" Target="../media/image34.png"/><Relationship Id="rId30" Type="http://schemas.openxmlformats.org/officeDocument/2006/relationships/image" Target="../media/image40.png"/><Relationship Id="rId35" Type="http://schemas.openxmlformats.org/officeDocument/2006/relationships/image" Target="../media/image17.png"/><Relationship Id="rId8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&#8207;&#8207;Casio%20fx570vn%20plus%20-%20&#1575;&#1582;&#1578;&#1589;&#1575;&#1585;.lnk" TargetMode="External"/><Relationship Id="rId13" Type="http://schemas.openxmlformats.org/officeDocument/2006/relationships/image" Target="../media/image3.jpg"/><Relationship Id="rId18" Type="http://schemas.openxmlformats.org/officeDocument/2006/relationships/slide" Target="slide11.xml"/><Relationship Id="rId26" Type="http://schemas.openxmlformats.org/officeDocument/2006/relationships/image" Target="../media/image42.png"/><Relationship Id="rId3" Type="http://schemas.openxmlformats.org/officeDocument/2006/relationships/image" Target="../media/image7.jpg"/><Relationship Id="rId21" Type="http://schemas.openxmlformats.org/officeDocument/2006/relationships/slide" Target="slide15.xml"/><Relationship Id="rId7" Type="http://schemas.openxmlformats.org/officeDocument/2006/relationships/image" Target="../media/image9.gif"/><Relationship Id="rId12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2" Type="http://schemas.openxmlformats.org/officeDocument/2006/relationships/hyperlink" Target="https://www.desmos.com/calculator" TargetMode="External"/><Relationship Id="rId16" Type="http://schemas.openxmlformats.org/officeDocument/2006/relationships/slide" Target="slide8.xml"/><Relationship Id="rId20" Type="http://schemas.openxmlformats.org/officeDocument/2006/relationships/slide" Target="slide14.xml"/><Relationship Id="rId29" Type="http://schemas.openxmlformats.org/officeDocument/2006/relationships/hyperlink" Target="https://wordwall.net/a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11.png"/><Relationship Id="rId24" Type="http://schemas.openxmlformats.org/officeDocument/2006/relationships/slide" Target="slide19.xml"/><Relationship Id="rId5" Type="http://schemas.openxmlformats.org/officeDocument/2006/relationships/image" Target="../media/image8.png"/><Relationship Id="rId15" Type="http://schemas.openxmlformats.org/officeDocument/2006/relationships/slide" Target="slide7.xml"/><Relationship Id="rId23" Type="http://schemas.openxmlformats.org/officeDocument/2006/relationships/slide" Target="slide18.xml"/><Relationship Id="rId28" Type="http://schemas.openxmlformats.org/officeDocument/2006/relationships/image" Target="../media/image16.png"/><Relationship Id="rId10" Type="http://schemas.openxmlformats.org/officeDocument/2006/relationships/hyperlink" Target="https://www.geogebra.org/search/Vector" TargetMode="External"/><Relationship Id="rId19" Type="http://schemas.openxmlformats.org/officeDocument/2006/relationships/slide" Target="slide12.xml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0.jpg"/><Relationship Id="rId14" Type="http://schemas.openxmlformats.org/officeDocument/2006/relationships/slide" Target="slide6.xml"/><Relationship Id="rId22" Type="http://schemas.openxmlformats.org/officeDocument/2006/relationships/slide" Target="slide17.xml"/><Relationship Id="rId27" Type="http://schemas.openxmlformats.org/officeDocument/2006/relationships/hyperlink" Target="https://ar.piliapp.com/random/wheel/" TargetMode="External"/><Relationship Id="rId30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&#8207;&#8207;Casio%20fx570vn%20plus%20-%20&#1575;&#1582;&#1578;&#1589;&#1575;&#1585;.lnk" TargetMode="External"/><Relationship Id="rId13" Type="http://schemas.openxmlformats.org/officeDocument/2006/relationships/image" Target="../media/image3.jpg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image" Target="../media/image7.jpg"/><Relationship Id="rId21" Type="http://schemas.openxmlformats.org/officeDocument/2006/relationships/slide" Target="slide14.xml"/><Relationship Id="rId7" Type="http://schemas.openxmlformats.org/officeDocument/2006/relationships/image" Target="../media/image9.gif"/><Relationship Id="rId12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7" Type="http://schemas.openxmlformats.org/officeDocument/2006/relationships/slide" Target="slide8.xml"/><Relationship Id="rId25" Type="http://schemas.openxmlformats.org/officeDocument/2006/relationships/slide" Target="slide19.xml"/><Relationship Id="rId2" Type="http://schemas.openxmlformats.org/officeDocument/2006/relationships/hyperlink" Target="https://www.desmos.com/calculator" TargetMode="External"/><Relationship Id="rId16" Type="http://schemas.openxmlformats.org/officeDocument/2006/relationships/slide" Target="slide7.xml"/><Relationship Id="rId20" Type="http://schemas.openxmlformats.org/officeDocument/2006/relationships/slide" Target="slide12.xml"/><Relationship Id="rId29" Type="http://schemas.openxmlformats.org/officeDocument/2006/relationships/hyperlink" Target="https://ar.piliapp.com/random/wheel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11.png"/><Relationship Id="rId24" Type="http://schemas.openxmlformats.org/officeDocument/2006/relationships/slide" Target="slide18.xml"/><Relationship Id="rId32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slide" Target="slide6.xml"/><Relationship Id="rId23" Type="http://schemas.openxmlformats.org/officeDocument/2006/relationships/slide" Target="slide17.xml"/><Relationship Id="rId28" Type="http://schemas.openxmlformats.org/officeDocument/2006/relationships/image" Target="../media/image26.png"/><Relationship Id="rId10" Type="http://schemas.openxmlformats.org/officeDocument/2006/relationships/hyperlink" Target="https://www.geogebra.org/search/Vector" TargetMode="External"/><Relationship Id="rId19" Type="http://schemas.openxmlformats.org/officeDocument/2006/relationships/slide" Target="slide11.xml"/><Relationship Id="rId31" Type="http://schemas.openxmlformats.org/officeDocument/2006/relationships/hyperlink" Target="https://wordwall.net/ar" TargetMode="External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0.jpg"/><Relationship Id="rId14" Type="http://schemas.openxmlformats.org/officeDocument/2006/relationships/image" Target="../media/image32.png"/><Relationship Id="rId22" Type="http://schemas.openxmlformats.org/officeDocument/2006/relationships/slide" Target="slide15.xml"/><Relationship Id="rId27" Type="http://schemas.openxmlformats.org/officeDocument/2006/relationships/image" Target="../media/image43.png"/><Relationship Id="rId30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hyperlink" Target="https://www.desmos.com/calculator" TargetMode="External"/><Relationship Id="rId21" Type="http://schemas.openxmlformats.org/officeDocument/2006/relationships/slide" Target="slide14.xml"/><Relationship Id="rId34" Type="http://schemas.openxmlformats.org/officeDocument/2006/relationships/image" Target="../media/image17.png"/><Relationship Id="rId7" Type="http://schemas.openxmlformats.org/officeDocument/2006/relationships/hyperlink" Target="https://www.online-stopwatch.com/countdown-clock/full-screen/" TargetMode="External"/><Relationship Id="rId12" Type="http://schemas.openxmlformats.org/officeDocument/2006/relationships/image" Target="../media/image11.png"/><Relationship Id="rId17" Type="http://schemas.openxmlformats.org/officeDocument/2006/relationships/slide" Target="slide8.xml"/><Relationship Id="rId25" Type="http://schemas.openxmlformats.org/officeDocument/2006/relationships/slide" Target="slide19.xml"/><Relationship Id="rId33" Type="http://schemas.openxmlformats.org/officeDocument/2006/relationships/hyperlink" Target="https://wordwall.net/ar" TargetMode="External"/><Relationship Id="rId2" Type="http://schemas.openxmlformats.org/officeDocument/2006/relationships/slideLayout" Target="../slideLayouts/slideLayout12.xml"/><Relationship Id="rId16" Type="http://schemas.openxmlformats.org/officeDocument/2006/relationships/slide" Target="slide7.xml"/><Relationship Id="rId20" Type="http://schemas.openxmlformats.org/officeDocument/2006/relationships/slide" Target="slide12.xml"/><Relationship Id="rId29" Type="http://schemas.openxmlformats.org/officeDocument/2006/relationships/image" Target="../media/image44.png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openxmlformats.org/officeDocument/2006/relationships/hyperlink" Target="https://www.geogebra.org/search/Vector" TargetMode="External"/><Relationship Id="rId24" Type="http://schemas.openxmlformats.org/officeDocument/2006/relationships/slide" Target="slide18.xml"/><Relationship Id="rId32" Type="http://schemas.openxmlformats.org/officeDocument/2006/relationships/image" Target="../media/image16.png"/><Relationship Id="rId5" Type="http://schemas.openxmlformats.org/officeDocument/2006/relationships/hyperlink" Target="https://www.youtube.com/" TargetMode="External"/><Relationship Id="rId15" Type="http://schemas.openxmlformats.org/officeDocument/2006/relationships/slide" Target="slide6.xml"/><Relationship Id="rId23" Type="http://schemas.openxmlformats.org/officeDocument/2006/relationships/slide" Target="slide17.xml"/><Relationship Id="rId28" Type="http://schemas.openxmlformats.org/officeDocument/2006/relationships/image" Target="file:///C:\Program%20Files\Inknoe%20ClassPoint\Images\slide_annotate_without%20result_default.png" TargetMode="External"/><Relationship Id="rId10" Type="http://schemas.openxmlformats.org/officeDocument/2006/relationships/image" Target="../media/image10.jpg"/><Relationship Id="rId19" Type="http://schemas.openxmlformats.org/officeDocument/2006/relationships/slide" Target="slide11.xml"/><Relationship Id="rId31" Type="http://schemas.openxmlformats.org/officeDocument/2006/relationships/hyperlink" Target="https://ar.piliapp.com/random/wheel/" TargetMode="External"/><Relationship Id="rId4" Type="http://schemas.openxmlformats.org/officeDocument/2006/relationships/image" Target="../media/image7.jpg"/><Relationship Id="rId9" Type="http://schemas.openxmlformats.org/officeDocument/2006/relationships/hyperlink" Target="&#8207;&#8207;Casio%20fx570vn%20plus%20-%20&#1575;&#1582;&#1578;&#1589;&#1575;&#1585;.lnk" TargetMode="External"/><Relationship Id="rId14" Type="http://schemas.openxmlformats.org/officeDocument/2006/relationships/image" Target="../media/image3.jpg"/><Relationship Id="rId22" Type="http://schemas.openxmlformats.org/officeDocument/2006/relationships/slide" Target="slide15.xml"/><Relationship Id="rId27" Type="http://schemas.openxmlformats.org/officeDocument/2006/relationships/image" Target="../media/image34.png"/><Relationship Id="rId30" Type="http://schemas.openxmlformats.org/officeDocument/2006/relationships/image" Target="../media/image45.png"/><Relationship Id="rId8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8" Type="http://schemas.openxmlformats.org/officeDocument/2006/relationships/slide" Target="slide7.xml"/><Relationship Id="rId26" Type="http://schemas.openxmlformats.org/officeDocument/2006/relationships/slide" Target="slide18.xml"/><Relationship Id="rId3" Type="http://schemas.openxmlformats.org/officeDocument/2006/relationships/hyperlink" Target="https://www.desmos.com/calculator" TargetMode="External"/><Relationship Id="rId21" Type="http://schemas.openxmlformats.org/officeDocument/2006/relationships/slide" Target="slide11.xml"/><Relationship Id="rId7" Type="http://schemas.openxmlformats.org/officeDocument/2006/relationships/hyperlink" Target="https://www.online-stopwatch.com/countdown-clock/full-screen/" TargetMode="External"/><Relationship Id="rId12" Type="http://schemas.openxmlformats.org/officeDocument/2006/relationships/image" Target="../media/image11.png"/><Relationship Id="rId17" Type="http://schemas.openxmlformats.org/officeDocument/2006/relationships/slide" Target="slide6.xml"/><Relationship Id="rId25" Type="http://schemas.openxmlformats.org/officeDocument/2006/relationships/slide" Target="slide17.xml"/><Relationship Id="rId3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6" Type="http://schemas.openxmlformats.org/officeDocument/2006/relationships/image" Target="file:///C:\Program%20Files\Inknoe%20ClassPoint\Images\short_answer_without%20result_default.png" TargetMode="External"/><Relationship Id="rId20" Type="http://schemas.openxmlformats.org/officeDocument/2006/relationships/slide" Target="slide9.xml"/><Relationship Id="rId29" Type="http://schemas.openxmlformats.org/officeDocument/2006/relationships/image" Target="../media/image47.png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11" Type="http://schemas.openxmlformats.org/officeDocument/2006/relationships/hyperlink" Target="https://www.geogebra.org/search/Vector" TargetMode="External"/><Relationship Id="rId24" Type="http://schemas.openxmlformats.org/officeDocument/2006/relationships/slide" Target="slide15.xml"/><Relationship Id="rId32" Type="http://schemas.openxmlformats.org/officeDocument/2006/relationships/hyperlink" Target="https://wordwall.net/ar" TargetMode="External"/><Relationship Id="rId5" Type="http://schemas.openxmlformats.org/officeDocument/2006/relationships/hyperlink" Target="https://www.youtube.com/" TargetMode="External"/><Relationship Id="rId15" Type="http://schemas.openxmlformats.org/officeDocument/2006/relationships/image" Target="../media/image46.png"/><Relationship Id="rId23" Type="http://schemas.openxmlformats.org/officeDocument/2006/relationships/slide" Target="slide14.xml"/><Relationship Id="rId28" Type="http://schemas.openxmlformats.org/officeDocument/2006/relationships/slide" Target="slide20.xml"/><Relationship Id="rId10" Type="http://schemas.openxmlformats.org/officeDocument/2006/relationships/image" Target="../media/image10.jpg"/><Relationship Id="rId19" Type="http://schemas.openxmlformats.org/officeDocument/2006/relationships/slide" Target="slide8.xml"/><Relationship Id="rId31" Type="http://schemas.openxmlformats.org/officeDocument/2006/relationships/image" Target="../media/image16.png"/><Relationship Id="rId4" Type="http://schemas.openxmlformats.org/officeDocument/2006/relationships/image" Target="../media/image7.jpg"/><Relationship Id="rId9" Type="http://schemas.openxmlformats.org/officeDocument/2006/relationships/hyperlink" Target="&#8207;&#8207;Casio%20fx570vn%20plus%20-%20&#1575;&#1582;&#1578;&#1589;&#1575;&#1585;.lnk" TargetMode="External"/><Relationship Id="rId14" Type="http://schemas.openxmlformats.org/officeDocument/2006/relationships/image" Target="../media/image3.jpg"/><Relationship Id="rId22" Type="http://schemas.openxmlformats.org/officeDocument/2006/relationships/slide" Target="slide12.xml"/><Relationship Id="rId27" Type="http://schemas.openxmlformats.org/officeDocument/2006/relationships/slide" Target="slide19.xml"/><Relationship Id="rId30" Type="http://schemas.openxmlformats.org/officeDocument/2006/relationships/hyperlink" Target="https://ar.piliapp.com/random/wheel/" TargetMode="External"/><Relationship Id="rId8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8" Type="http://schemas.openxmlformats.org/officeDocument/2006/relationships/slide" Target="slide7.xml"/><Relationship Id="rId26" Type="http://schemas.openxmlformats.org/officeDocument/2006/relationships/slide" Target="slide18.xml"/><Relationship Id="rId3" Type="http://schemas.openxmlformats.org/officeDocument/2006/relationships/hyperlink" Target="https://www.desmos.com/calculator" TargetMode="External"/><Relationship Id="rId21" Type="http://schemas.openxmlformats.org/officeDocument/2006/relationships/slide" Target="slide11.xml"/><Relationship Id="rId34" Type="http://schemas.openxmlformats.org/officeDocument/2006/relationships/image" Target="../media/image17.png"/><Relationship Id="rId7" Type="http://schemas.openxmlformats.org/officeDocument/2006/relationships/hyperlink" Target="https://www.online-stopwatch.com/countdown-clock/full-screen/" TargetMode="External"/><Relationship Id="rId12" Type="http://schemas.openxmlformats.org/officeDocument/2006/relationships/image" Target="../media/image11.png"/><Relationship Id="rId17" Type="http://schemas.openxmlformats.org/officeDocument/2006/relationships/slide" Target="slide6.xml"/><Relationship Id="rId25" Type="http://schemas.openxmlformats.org/officeDocument/2006/relationships/slide" Target="slide17.xml"/><Relationship Id="rId33" Type="http://schemas.openxmlformats.org/officeDocument/2006/relationships/hyperlink" Target="https://wordwall.net/ar" TargetMode="External"/><Relationship Id="rId2" Type="http://schemas.openxmlformats.org/officeDocument/2006/relationships/slideLayout" Target="../slideLayouts/slideLayout12.xml"/><Relationship Id="rId16" Type="http://schemas.openxmlformats.org/officeDocument/2006/relationships/image" Target="file:///C:\Program%20Files\Inknoe%20ClassPoint\Images\multiple_choice_without%20result_default_cm.png" TargetMode="External"/><Relationship Id="rId20" Type="http://schemas.openxmlformats.org/officeDocument/2006/relationships/slide" Target="slide9.xml"/><Relationship Id="rId29" Type="http://schemas.openxmlformats.org/officeDocument/2006/relationships/image" Target="../media/image48.png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11" Type="http://schemas.openxmlformats.org/officeDocument/2006/relationships/hyperlink" Target="https://www.geogebra.org/search/Vector" TargetMode="External"/><Relationship Id="rId24" Type="http://schemas.openxmlformats.org/officeDocument/2006/relationships/slide" Target="slide15.xml"/><Relationship Id="rId32" Type="http://schemas.openxmlformats.org/officeDocument/2006/relationships/image" Target="../media/image16.png"/><Relationship Id="rId5" Type="http://schemas.openxmlformats.org/officeDocument/2006/relationships/hyperlink" Target="https://www.youtube.com/" TargetMode="External"/><Relationship Id="rId15" Type="http://schemas.openxmlformats.org/officeDocument/2006/relationships/image" Target="../media/image24.png"/><Relationship Id="rId23" Type="http://schemas.openxmlformats.org/officeDocument/2006/relationships/slide" Target="slide14.xml"/><Relationship Id="rId28" Type="http://schemas.openxmlformats.org/officeDocument/2006/relationships/slide" Target="slide20.xml"/><Relationship Id="rId10" Type="http://schemas.openxmlformats.org/officeDocument/2006/relationships/image" Target="../media/image10.jpg"/><Relationship Id="rId19" Type="http://schemas.openxmlformats.org/officeDocument/2006/relationships/slide" Target="slide8.xml"/><Relationship Id="rId31" Type="http://schemas.openxmlformats.org/officeDocument/2006/relationships/hyperlink" Target="https://ar.piliapp.com/random/wheel/" TargetMode="External"/><Relationship Id="rId4" Type="http://schemas.openxmlformats.org/officeDocument/2006/relationships/image" Target="../media/image7.jpg"/><Relationship Id="rId9" Type="http://schemas.openxmlformats.org/officeDocument/2006/relationships/hyperlink" Target="&#8207;&#8207;Casio%20fx570vn%20plus%20-%20&#1575;&#1582;&#1578;&#1589;&#1575;&#1585;.lnk" TargetMode="External"/><Relationship Id="rId14" Type="http://schemas.openxmlformats.org/officeDocument/2006/relationships/image" Target="../media/image3.jpg"/><Relationship Id="rId22" Type="http://schemas.openxmlformats.org/officeDocument/2006/relationships/slide" Target="slide12.xml"/><Relationship Id="rId27" Type="http://schemas.openxmlformats.org/officeDocument/2006/relationships/slide" Target="slide19.xml"/><Relationship Id="rId30" Type="http://schemas.openxmlformats.org/officeDocument/2006/relationships/image" Target="../media/image49.png"/><Relationship Id="rId8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&#8207;&#8207;Casio%20fx570vn%20plus%20-%20&#1575;&#1582;&#1578;&#1589;&#1575;&#1585;.lnk" TargetMode="External"/><Relationship Id="rId13" Type="http://schemas.openxmlformats.org/officeDocument/2006/relationships/image" Target="../media/image3.jpg"/><Relationship Id="rId18" Type="http://schemas.openxmlformats.org/officeDocument/2006/relationships/image" Target="../media/image50.png"/><Relationship Id="rId26" Type="http://schemas.openxmlformats.org/officeDocument/2006/relationships/hyperlink" Target="https://ar.piliapp.com/random/wheel/" TargetMode="External"/><Relationship Id="rId3" Type="http://schemas.openxmlformats.org/officeDocument/2006/relationships/image" Target="../media/image7.jpg"/><Relationship Id="rId21" Type="http://schemas.openxmlformats.org/officeDocument/2006/relationships/image" Target="../media/image53.svg"/><Relationship Id="rId7" Type="http://schemas.openxmlformats.org/officeDocument/2006/relationships/image" Target="../media/image9.gif"/><Relationship Id="rId12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7" Type="http://schemas.openxmlformats.org/officeDocument/2006/relationships/slide" Target="slide25.xml"/><Relationship Id="rId25" Type="http://schemas.openxmlformats.org/officeDocument/2006/relationships/image" Target="../media/image57.svg"/><Relationship Id="rId2" Type="http://schemas.openxmlformats.org/officeDocument/2006/relationships/hyperlink" Target="https://www.desmos.com/calculator" TargetMode="External"/><Relationship Id="rId16" Type="http://schemas.openxmlformats.org/officeDocument/2006/relationships/slide" Target="slide23.xml"/><Relationship Id="rId20" Type="http://schemas.openxmlformats.org/officeDocument/2006/relationships/image" Target="../media/image52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11.png"/><Relationship Id="rId24" Type="http://schemas.openxmlformats.org/officeDocument/2006/relationships/image" Target="../media/image56.png"/><Relationship Id="rId5" Type="http://schemas.openxmlformats.org/officeDocument/2006/relationships/image" Target="../media/image8.png"/><Relationship Id="rId15" Type="http://schemas.openxmlformats.org/officeDocument/2006/relationships/slide" Target="slide22.xml"/><Relationship Id="rId23" Type="http://schemas.openxmlformats.org/officeDocument/2006/relationships/image" Target="../media/image55.svg"/><Relationship Id="rId28" Type="http://schemas.openxmlformats.org/officeDocument/2006/relationships/hyperlink" Target="https://wordwall.net/ar" TargetMode="External"/><Relationship Id="rId10" Type="http://schemas.openxmlformats.org/officeDocument/2006/relationships/hyperlink" Target="https://www.geogebra.org/search/Vector" TargetMode="External"/><Relationship Id="rId19" Type="http://schemas.openxmlformats.org/officeDocument/2006/relationships/image" Target="../media/image51.svg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0.jpg"/><Relationship Id="rId14" Type="http://schemas.openxmlformats.org/officeDocument/2006/relationships/slide" Target="slide24.xml"/><Relationship Id="rId22" Type="http://schemas.openxmlformats.org/officeDocument/2006/relationships/image" Target="../media/image54.png"/><Relationship Id="rId27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&#8207;&#8207;Casio%20fx570vn%20plus%20-%20&#1575;&#1582;&#1578;&#1589;&#1575;&#1585;.lnk" TargetMode="External"/><Relationship Id="rId13" Type="http://schemas.openxmlformats.org/officeDocument/2006/relationships/image" Target="../media/image3.jpg"/><Relationship Id="rId18" Type="http://schemas.openxmlformats.org/officeDocument/2006/relationships/hyperlink" Target="https://wordwall.net/ar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7" Type="http://schemas.openxmlformats.org/officeDocument/2006/relationships/image" Target="../media/image16.png"/><Relationship Id="rId2" Type="http://schemas.openxmlformats.org/officeDocument/2006/relationships/hyperlink" Target="https://www.desmos.com/calculator" TargetMode="External"/><Relationship Id="rId16" Type="http://schemas.openxmlformats.org/officeDocument/2006/relationships/hyperlink" Target="https://ar.piliapp.com/random/wheel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58.png"/><Relationship Id="rId10" Type="http://schemas.openxmlformats.org/officeDocument/2006/relationships/hyperlink" Target="https://www.geogebra.org/search/Vector" TargetMode="External"/><Relationship Id="rId19" Type="http://schemas.openxmlformats.org/officeDocument/2006/relationships/image" Target="../media/image17.png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0.jpg"/><Relationship Id="rId1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&#8207;&#8207;Casio%20fx570vn%20plus%20-%20&#1575;&#1582;&#1578;&#1589;&#1575;&#1585;.lnk" TargetMode="External"/><Relationship Id="rId13" Type="http://schemas.openxmlformats.org/officeDocument/2006/relationships/image" Target="../media/image3.jpg"/><Relationship Id="rId18" Type="http://schemas.openxmlformats.org/officeDocument/2006/relationships/hyperlink" Target="https://wordwall.net/ar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7" Type="http://schemas.openxmlformats.org/officeDocument/2006/relationships/image" Target="../media/image16.png"/><Relationship Id="rId2" Type="http://schemas.openxmlformats.org/officeDocument/2006/relationships/hyperlink" Target="https://www.desmos.com/calculator" TargetMode="External"/><Relationship Id="rId16" Type="http://schemas.openxmlformats.org/officeDocument/2006/relationships/hyperlink" Target="https://ar.piliapp.com/random/wheel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59.png"/><Relationship Id="rId10" Type="http://schemas.openxmlformats.org/officeDocument/2006/relationships/hyperlink" Target="https://www.geogebra.org/search/Vector" TargetMode="External"/><Relationship Id="rId19" Type="http://schemas.openxmlformats.org/officeDocument/2006/relationships/image" Target="../media/image17.png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0.jpg"/><Relationship Id="rId1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&#8207;&#8207;Casio%20fx570vn%20plus%20-%20&#1575;&#1582;&#1578;&#1589;&#1575;&#1585;.lnk" TargetMode="External"/><Relationship Id="rId13" Type="http://schemas.openxmlformats.org/officeDocument/2006/relationships/image" Target="../media/image3.jpg"/><Relationship Id="rId18" Type="http://schemas.openxmlformats.org/officeDocument/2006/relationships/hyperlink" Target="https://wordwall.net/ar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7" Type="http://schemas.openxmlformats.org/officeDocument/2006/relationships/image" Target="../media/image16.png"/><Relationship Id="rId2" Type="http://schemas.openxmlformats.org/officeDocument/2006/relationships/hyperlink" Target="https://www.desmos.com/calculator" TargetMode="External"/><Relationship Id="rId16" Type="http://schemas.openxmlformats.org/officeDocument/2006/relationships/hyperlink" Target="https://ar.piliapp.com/random/wheel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60.png"/><Relationship Id="rId10" Type="http://schemas.openxmlformats.org/officeDocument/2006/relationships/hyperlink" Target="https://www.geogebra.org/search/Vector" TargetMode="External"/><Relationship Id="rId19" Type="http://schemas.openxmlformats.org/officeDocument/2006/relationships/image" Target="../media/image17.png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0.jpg"/><Relationship Id="rId1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&#8207;&#8207;Casio%20fx570vn%20plus%20-%20&#1575;&#1582;&#1578;&#1589;&#1575;&#1585;.lnk" TargetMode="External"/><Relationship Id="rId13" Type="http://schemas.openxmlformats.org/officeDocument/2006/relationships/image" Target="../media/image3.jpg"/><Relationship Id="rId18" Type="http://schemas.openxmlformats.org/officeDocument/2006/relationships/hyperlink" Target="https://wordwall.net/ar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gif"/><Relationship Id="rId12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7" Type="http://schemas.openxmlformats.org/officeDocument/2006/relationships/image" Target="../media/image16.png"/><Relationship Id="rId2" Type="http://schemas.openxmlformats.org/officeDocument/2006/relationships/hyperlink" Target="https://www.desmos.com/calculator" TargetMode="External"/><Relationship Id="rId16" Type="http://schemas.openxmlformats.org/officeDocument/2006/relationships/hyperlink" Target="https://ar.piliapp.com/random/wheel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61.png"/><Relationship Id="rId10" Type="http://schemas.openxmlformats.org/officeDocument/2006/relationships/hyperlink" Target="https://www.geogebra.org/search/Vector" TargetMode="External"/><Relationship Id="rId19" Type="http://schemas.openxmlformats.org/officeDocument/2006/relationships/image" Target="../media/image17.png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0.jpg"/><Relationship Id="rId1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slide" Target="slide6.xml"/><Relationship Id="rId18" Type="http://schemas.openxmlformats.org/officeDocument/2006/relationships/slide" Target="slide12.xml"/><Relationship Id="rId26" Type="http://schemas.openxmlformats.org/officeDocument/2006/relationships/image" Target="../media/image13.png"/><Relationship Id="rId3" Type="http://schemas.openxmlformats.org/officeDocument/2006/relationships/hyperlink" Target="https://www.desmos.com/calculator" TargetMode="External"/><Relationship Id="rId21" Type="http://schemas.openxmlformats.org/officeDocument/2006/relationships/slide" Target="slide17.xml"/><Relationship Id="rId7" Type="http://schemas.openxmlformats.org/officeDocument/2006/relationships/hyperlink" Target="https://www.online-stopwatch.com/countdown-clock/full-screen/" TargetMode="External"/><Relationship Id="rId12" Type="http://schemas.openxmlformats.org/officeDocument/2006/relationships/image" Target="../media/image3.jpg"/><Relationship Id="rId17" Type="http://schemas.openxmlformats.org/officeDocument/2006/relationships/slide" Target="slide11.xml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6" Type="http://schemas.openxmlformats.org/officeDocument/2006/relationships/slide" Target="slide9.xml"/><Relationship Id="rId20" Type="http://schemas.openxmlformats.org/officeDocument/2006/relationships/slide" Target="slide15.xml"/><Relationship Id="rId29" Type="http://schemas.openxmlformats.org/officeDocument/2006/relationships/hyperlink" Target="https://ar.piliapp.com/random/wheel/" TargetMode="External"/><Relationship Id="rId1" Type="http://schemas.openxmlformats.org/officeDocument/2006/relationships/video" Target="https://www.youtube.com/embed/5Rz2aeTuDT0?feature=oembed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24" Type="http://schemas.openxmlformats.org/officeDocument/2006/relationships/slide" Target="slide20.xml"/><Relationship Id="rId32" Type="http://schemas.openxmlformats.org/officeDocument/2006/relationships/image" Target="../media/image17.png"/><Relationship Id="rId5" Type="http://schemas.openxmlformats.org/officeDocument/2006/relationships/hyperlink" Target="https://www.youtube.com/" TargetMode="External"/><Relationship Id="rId15" Type="http://schemas.openxmlformats.org/officeDocument/2006/relationships/slide" Target="slide8.xml"/><Relationship Id="rId23" Type="http://schemas.openxmlformats.org/officeDocument/2006/relationships/slide" Target="slide19.xml"/><Relationship Id="rId28" Type="http://schemas.openxmlformats.org/officeDocument/2006/relationships/image" Target="../media/image15.jpeg"/><Relationship Id="rId10" Type="http://schemas.openxmlformats.org/officeDocument/2006/relationships/hyperlink" Target="https://www.geogebra.org/search/Vector" TargetMode="External"/><Relationship Id="rId19" Type="http://schemas.openxmlformats.org/officeDocument/2006/relationships/slide" Target="slide14.xml"/><Relationship Id="rId31" Type="http://schemas.openxmlformats.org/officeDocument/2006/relationships/hyperlink" Target="https://wordwall.net/ar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10.jpg"/><Relationship Id="rId14" Type="http://schemas.openxmlformats.org/officeDocument/2006/relationships/slide" Target="slide7.xml"/><Relationship Id="rId22" Type="http://schemas.openxmlformats.org/officeDocument/2006/relationships/slide" Target="slide18.xml"/><Relationship Id="rId27" Type="http://schemas.openxmlformats.org/officeDocument/2006/relationships/image" Target="../media/image14.png"/><Relationship Id="rId30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&#8207;&#8207;Casio%20fx570vn%20plus%20-%20&#1575;&#1582;&#1578;&#1589;&#1575;&#1585;.lnk" TargetMode="External"/><Relationship Id="rId13" Type="http://schemas.openxmlformats.org/officeDocument/2006/relationships/image" Target="../media/image3.jpg"/><Relationship Id="rId18" Type="http://schemas.openxmlformats.org/officeDocument/2006/relationships/slide" Target="slide11.xml"/><Relationship Id="rId26" Type="http://schemas.openxmlformats.org/officeDocument/2006/relationships/image" Target="../media/image18.png"/><Relationship Id="rId3" Type="http://schemas.openxmlformats.org/officeDocument/2006/relationships/image" Target="../media/image7.jpg"/><Relationship Id="rId21" Type="http://schemas.openxmlformats.org/officeDocument/2006/relationships/slide" Target="slide15.xml"/><Relationship Id="rId7" Type="http://schemas.openxmlformats.org/officeDocument/2006/relationships/image" Target="../media/image9.gif"/><Relationship Id="rId12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2" Type="http://schemas.openxmlformats.org/officeDocument/2006/relationships/hyperlink" Target="https://www.desmos.com/calculator" TargetMode="External"/><Relationship Id="rId16" Type="http://schemas.openxmlformats.org/officeDocument/2006/relationships/slide" Target="slide8.xml"/><Relationship Id="rId20" Type="http://schemas.openxmlformats.org/officeDocument/2006/relationships/slide" Target="slide14.xml"/><Relationship Id="rId29" Type="http://schemas.openxmlformats.org/officeDocument/2006/relationships/hyperlink" Target="https://wordwall.net/a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11.png"/><Relationship Id="rId24" Type="http://schemas.openxmlformats.org/officeDocument/2006/relationships/slide" Target="slide19.xml"/><Relationship Id="rId5" Type="http://schemas.openxmlformats.org/officeDocument/2006/relationships/image" Target="../media/image8.png"/><Relationship Id="rId15" Type="http://schemas.openxmlformats.org/officeDocument/2006/relationships/slide" Target="slide7.xml"/><Relationship Id="rId23" Type="http://schemas.openxmlformats.org/officeDocument/2006/relationships/slide" Target="slide18.xml"/><Relationship Id="rId28" Type="http://schemas.openxmlformats.org/officeDocument/2006/relationships/image" Target="../media/image16.png"/><Relationship Id="rId10" Type="http://schemas.openxmlformats.org/officeDocument/2006/relationships/hyperlink" Target="https://www.geogebra.org/search/Vector" TargetMode="External"/><Relationship Id="rId19" Type="http://schemas.openxmlformats.org/officeDocument/2006/relationships/slide" Target="slide12.xml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0.jpg"/><Relationship Id="rId14" Type="http://schemas.openxmlformats.org/officeDocument/2006/relationships/slide" Target="slide6.xml"/><Relationship Id="rId22" Type="http://schemas.openxmlformats.org/officeDocument/2006/relationships/slide" Target="slide17.xml"/><Relationship Id="rId27" Type="http://schemas.openxmlformats.org/officeDocument/2006/relationships/hyperlink" Target="https://ar.piliapp.com/random/wheel/" TargetMode="External"/><Relationship Id="rId30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&#8207;&#8207;Casio%20fx570vn%20plus%20-%20&#1575;&#1582;&#1578;&#1589;&#1575;&#1585;.lnk" TargetMode="External"/><Relationship Id="rId13" Type="http://schemas.openxmlformats.org/officeDocument/2006/relationships/image" Target="../media/image3.jpg"/><Relationship Id="rId18" Type="http://schemas.openxmlformats.org/officeDocument/2006/relationships/slide" Target="slide11.xml"/><Relationship Id="rId26" Type="http://schemas.openxmlformats.org/officeDocument/2006/relationships/image" Target="../media/image19.png"/><Relationship Id="rId3" Type="http://schemas.openxmlformats.org/officeDocument/2006/relationships/image" Target="../media/image7.jpg"/><Relationship Id="rId21" Type="http://schemas.openxmlformats.org/officeDocument/2006/relationships/slide" Target="slide15.xml"/><Relationship Id="rId7" Type="http://schemas.openxmlformats.org/officeDocument/2006/relationships/image" Target="../media/image9.gif"/><Relationship Id="rId12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2" Type="http://schemas.openxmlformats.org/officeDocument/2006/relationships/hyperlink" Target="https://www.desmos.com/calculator" TargetMode="External"/><Relationship Id="rId16" Type="http://schemas.openxmlformats.org/officeDocument/2006/relationships/slide" Target="slide8.xml"/><Relationship Id="rId20" Type="http://schemas.openxmlformats.org/officeDocument/2006/relationships/slide" Target="slide14.xml"/><Relationship Id="rId29" Type="http://schemas.openxmlformats.org/officeDocument/2006/relationships/hyperlink" Target="https://wordwall.net/a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11.png"/><Relationship Id="rId24" Type="http://schemas.openxmlformats.org/officeDocument/2006/relationships/slide" Target="slide19.xml"/><Relationship Id="rId5" Type="http://schemas.openxmlformats.org/officeDocument/2006/relationships/image" Target="../media/image8.png"/><Relationship Id="rId15" Type="http://schemas.openxmlformats.org/officeDocument/2006/relationships/slide" Target="slide7.xml"/><Relationship Id="rId23" Type="http://schemas.openxmlformats.org/officeDocument/2006/relationships/slide" Target="slide18.xml"/><Relationship Id="rId28" Type="http://schemas.openxmlformats.org/officeDocument/2006/relationships/image" Target="../media/image16.png"/><Relationship Id="rId10" Type="http://schemas.openxmlformats.org/officeDocument/2006/relationships/hyperlink" Target="https://www.geogebra.org/search/Vector" TargetMode="External"/><Relationship Id="rId19" Type="http://schemas.openxmlformats.org/officeDocument/2006/relationships/slide" Target="slide12.xml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0.jpg"/><Relationship Id="rId14" Type="http://schemas.openxmlformats.org/officeDocument/2006/relationships/slide" Target="slide6.xml"/><Relationship Id="rId22" Type="http://schemas.openxmlformats.org/officeDocument/2006/relationships/slide" Target="slide17.xml"/><Relationship Id="rId27" Type="http://schemas.openxmlformats.org/officeDocument/2006/relationships/hyperlink" Target="https://ar.piliapp.com/random/wheel/" TargetMode="External"/><Relationship Id="rId30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&#8207;&#8207;Casio%20fx570vn%20plus%20-%20&#1575;&#1582;&#1578;&#1589;&#1575;&#1585;.lnk" TargetMode="External"/><Relationship Id="rId13" Type="http://schemas.openxmlformats.org/officeDocument/2006/relationships/image" Target="../media/image3.jpg"/><Relationship Id="rId18" Type="http://schemas.openxmlformats.org/officeDocument/2006/relationships/slide" Target="slide11.xml"/><Relationship Id="rId26" Type="http://schemas.openxmlformats.org/officeDocument/2006/relationships/image" Target="../media/image20.png"/><Relationship Id="rId3" Type="http://schemas.openxmlformats.org/officeDocument/2006/relationships/image" Target="../media/image7.jpg"/><Relationship Id="rId21" Type="http://schemas.openxmlformats.org/officeDocument/2006/relationships/slide" Target="slide15.xml"/><Relationship Id="rId7" Type="http://schemas.openxmlformats.org/officeDocument/2006/relationships/image" Target="../media/image9.gif"/><Relationship Id="rId12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2" Type="http://schemas.openxmlformats.org/officeDocument/2006/relationships/hyperlink" Target="https://www.desmos.com/calculator" TargetMode="External"/><Relationship Id="rId16" Type="http://schemas.openxmlformats.org/officeDocument/2006/relationships/slide" Target="slide8.xml"/><Relationship Id="rId20" Type="http://schemas.openxmlformats.org/officeDocument/2006/relationships/slide" Target="slide14.xml"/><Relationship Id="rId29" Type="http://schemas.openxmlformats.org/officeDocument/2006/relationships/hyperlink" Target="https://ar.piliapp.com/random/wheel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11.png"/><Relationship Id="rId24" Type="http://schemas.openxmlformats.org/officeDocument/2006/relationships/slide" Target="slide19.xml"/><Relationship Id="rId32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slide" Target="slide7.xml"/><Relationship Id="rId23" Type="http://schemas.openxmlformats.org/officeDocument/2006/relationships/slide" Target="slide18.xml"/><Relationship Id="rId28" Type="http://schemas.openxmlformats.org/officeDocument/2006/relationships/image" Target="../media/image22.png"/><Relationship Id="rId10" Type="http://schemas.openxmlformats.org/officeDocument/2006/relationships/hyperlink" Target="https://www.geogebra.org/search/Vector" TargetMode="External"/><Relationship Id="rId19" Type="http://schemas.openxmlformats.org/officeDocument/2006/relationships/slide" Target="slide12.xml"/><Relationship Id="rId31" Type="http://schemas.openxmlformats.org/officeDocument/2006/relationships/hyperlink" Target="https://wordwall.net/ar" TargetMode="External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0.jpg"/><Relationship Id="rId14" Type="http://schemas.openxmlformats.org/officeDocument/2006/relationships/slide" Target="slide6.xml"/><Relationship Id="rId22" Type="http://schemas.openxmlformats.org/officeDocument/2006/relationships/slide" Target="slide17.xml"/><Relationship Id="rId27" Type="http://schemas.openxmlformats.org/officeDocument/2006/relationships/image" Target="../media/image21.png"/><Relationship Id="rId30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hyperlink" Target="https://www.desmos.com/calculator" TargetMode="External"/><Relationship Id="rId21" Type="http://schemas.openxmlformats.org/officeDocument/2006/relationships/slide" Target="slide14.xml"/><Relationship Id="rId7" Type="http://schemas.openxmlformats.org/officeDocument/2006/relationships/hyperlink" Target="https://www.online-stopwatch.com/countdown-clock/full-screen/" TargetMode="External"/><Relationship Id="rId12" Type="http://schemas.openxmlformats.org/officeDocument/2006/relationships/image" Target="../media/image11.png"/><Relationship Id="rId17" Type="http://schemas.openxmlformats.org/officeDocument/2006/relationships/slide" Target="slide8.xml"/><Relationship Id="rId25" Type="http://schemas.openxmlformats.org/officeDocument/2006/relationships/slide" Target="slide19.xml"/><Relationship Id="rId3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6" Type="http://schemas.openxmlformats.org/officeDocument/2006/relationships/slide" Target="slide7.xml"/><Relationship Id="rId20" Type="http://schemas.openxmlformats.org/officeDocument/2006/relationships/slide" Target="slide12.xml"/><Relationship Id="rId29" Type="http://schemas.openxmlformats.org/officeDocument/2006/relationships/image" Target="file:///C:\Program%20Files\Inknoe%20ClassPoint\Images\multiple_choice_without%20result_default_cm.png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hyperlink" Target="https://www.geogebra.org/search/Vector" TargetMode="External"/><Relationship Id="rId24" Type="http://schemas.openxmlformats.org/officeDocument/2006/relationships/slide" Target="slide18.xml"/><Relationship Id="rId32" Type="http://schemas.openxmlformats.org/officeDocument/2006/relationships/hyperlink" Target="https://wordwall.net/ar" TargetMode="External"/><Relationship Id="rId5" Type="http://schemas.openxmlformats.org/officeDocument/2006/relationships/hyperlink" Target="https://www.youtube.com/" TargetMode="External"/><Relationship Id="rId15" Type="http://schemas.openxmlformats.org/officeDocument/2006/relationships/slide" Target="slide6.xml"/><Relationship Id="rId23" Type="http://schemas.openxmlformats.org/officeDocument/2006/relationships/slide" Target="slide17.xml"/><Relationship Id="rId28" Type="http://schemas.openxmlformats.org/officeDocument/2006/relationships/image" Target="../media/image24.png"/><Relationship Id="rId10" Type="http://schemas.openxmlformats.org/officeDocument/2006/relationships/image" Target="../media/image10.jpg"/><Relationship Id="rId19" Type="http://schemas.openxmlformats.org/officeDocument/2006/relationships/slide" Target="slide11.xml"/><Relationship Id="rId31" Type="http://schemas.openxmlformats.org/officeDocument/2006/relationships/image" Target="../media/image16.png"/><Relationship Id="rId4" Type="http://schemas.openxmlformats.org/officeDocument/2006/relationships/image" Target="../media/image7.jpg"/><Relationship Id="rId9" Type="http://schemas.openxmlformats.org/officeDocument/2006/relationships/hyperlink" Target="&#8207;&#8207;Casio%20fx570vn%20plus%20-%20&#1575;&#1582;&#1578;&#1589;&#1575;&#1585;.lnk" TargetMode="External"/><Relationship Id="rId14" Type="http://schemas.openxmlformats.org/officeDocument/2006/relationships/image" Target="../media/image3.jpg"/><Relationship Id="rId22" Type="http://schemas.openxmlformats.org/officeDocument/2006/relationships/slide" Target="slide15.xml"/><Relationship Id="rId27" Type="http://schemas.openxmlformats.org/officeDocument/2006/relationships/image" Target="../media/image23.png"/><Relationship Id="rId30" Type="http://schemas.openxmlformats.org/officeDocument/2006/relationships/hyperlink" Target="https://ar.piliapp.com/random/wheel/" TargetMode="External"/><Relationship Id="rId8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8207;&#8207;Casio%20fx570vn%20plus%20-%20&#1575;&#1582;&#1578;&#1589;&#1575;&#1585;.lnk" TargetMode="External"/><Relationship Id="rId13" Type="http://schemas.openxmlformats.org/officeDocument/2006/relationships/image" Target="../media/image3.jpg"/><Relationship Id="rId18" Type="http://schemas.openxmlformats.org/officeDocument/2006/relationships/slide" Target="slide11.xml"/><Relationship Id="rId26" Type="http://schemas.openxmlformats.org/officeDocument/2006/relationships/image" Target="../media/image25.png"/><Relationship Id="rId3" Type="http://schemas.openxmlformats.org/officeDocument/2006/relationships/image" Target="../media/image7.jpg"/><Relationship Id="rId21" Type="http://schemas.openxmlformats.org/officeDocument/2006/relationships/slide" Target="slide15.xml"/><Relationship Id="rId7" Type="http://schemas.openxmlformats.org/officeDocument/2006/relationships/image" Target="../media/image9.gif"/><Relationship Id="rId12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2" Type="http://schemas.openxmlformats.org/officeDocument/2006/relationships/hyperlink" Target="https://www.desmos.com/calculator" TargetMode="External"/><Relationship Id="rId16" Type="http://schemas.openxmlformats.org/officeDocument/2006/relationships/slide" Target="slide8.xml"/><Relationship Id="rId20" Type="http://schemas.openxmlformats.org/officeDocument/2006/relationships/slide" Target="slide14.xml"/><Relationship Id="rId29" Type="http://schemas.openxmlformats.org/officeDocument/2006/relationships/hyperlink" Target="https://ar.piliapp.com/random/wheel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nline-stopwatch.com/countdown-clock/full-screen/" TargetMode="External"/><Relationship Id="rId11" Type="http://schemas.openxmlformats.org/officeDocument/2006/relationships/image" Target="../media/image11.png"/><Relationship Id="rId24" Type="http://schemas.openxmlformats.org/officeDocument/2006/relationships/slide" Target="slide19.xml"/><Relationship Id="rId32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slide" Target="slide7.xml"/><Relationship Id="rId23" Type="http://schemas.openxmlformats.org/officeDocument/2006/relationships/slide" Target="slide18.xml"/><Relationship Id="rId28" Type="http://schemas.openxmlformats.org/officeDocument/2006/relationships/image" Target="../media/image27.png"/><Relationship Id="rId10" Type="http://schemas.openxmlformats.org/officeDocument/2006/relationships/hyperlink" Target="https://www.geogebra.org/search/Vector" TargetMode="External"/><Relationship Id="rId19" Type="http://schemas.openxmlformats.org/officeDocument/2006/relationships/slide" Target="slide12.xml"/><Relationship Id="rId31" Type="http://schemas.openxmlformats.org/officeDocument/2006/relationships/hyperlink" Target="https://wordwall.net/ar" TargetMode="External"/><Relationship Id="rId4" Type="http://schemas.openxmlformats.org/officeDocument/2006/relationships/hyperlink" Target="https://www.youtube.com/" TargetMode="External"/><Relationship Id="rId9" Type="http://schemas.openxmlformats.org/officeDocument/2006/relationships/image" Target="../media/image10.jpg"/><Relationship Id="rId14" Type="http://schemas.openxmlformats.org/officeDocument/2006/relationships/slide" Target="slide6.xml"/><Relationship Id="rId22" Type="http://schemas.openxmlformats.org/officeDocument/2006/relationships/slide" Target="slide17.xml"/><Relationship Id="rId27" Type="http://schemas.openxmlformats.org/officeDocument/2006/relationships/image" Target="../media/image26.png"/><Relationship Id="rId30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hyperlink" Target="file:///C:\Users\Hissa\Desktop\&#1575;&#1604;&#1603;&#1578;&#1576;%20&#1608;&#1575;&#1604;&#1571;&#1583;&#1604;&#1577;\&#1585;&#1610;&#1575;&#1590;&#1610;&#1575;&#1578;6.pdf" TargetMode="Externa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hyperlink" Target="https://www.desmos.com/calculator" TargetMode="External"/><Relationship Id="rId21" Type="http://schemas.openxmlformats.org/officeDocument/2006/relationships/slide" Target="slide14.xml"/><Relationship Id="rId34" Type="http://schemas.openxmlformats.org/officeDocument/2006/relationships/image" Target="../media/image17.png"/><Relationship Id="rId7" Type="http://schemas.openxmlformats.org/officeDocument/2006/relationships/hyperlink" Target="https://www.online-stopwatch.com/countdown-clock/full-screen/" TargetMode="External"/><Relationship Id="rId12" Type="http://schemas.openxmlformats.org/officeDocument/2006/relationships/image" Target="../media/image11.png"/><Relationship Id="rId17" Type="http://schemas.openxmlformats.org/officeDocument/2006/relationships/slide" Target="slide8.xml"/><Relationship Id="rId25" Type="http://schemas.openxmlformats.org/officeDocument/2006/relationships/slide" Target="slide19.xml"/><Relationship Id="rId33" Type="http://schemas.openxmlformats.org/officeDocument/2006/relationships/hyperlink" Target="https://wordwall.net/ar" TargetMode="External"/><Relationship Id="rId2" Type="http://schemas.openxmlformats.org/officeDocument/2006/relationships/slideLayout" Target="../slideLayouts/slideLayout12.xml"/><Relationship Id="rId16" Type="http://schemas.openxmlformats.org/officeDocument/2006/relationships/slide" Target="slide7.xml"/><Relationship Id="rId20" Type="http://schemas.openxmlformats.org/officeDocument/2006/relationships/slide" Target="slide12.xml"/><Relationship Id="rId29" Type="http://schemas.openxmlformats.org/officeDocument/2006/relationships/image" Target="../media/image24.png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hyperlink" Target="https://www.geogebra.org/search/Vector" TargetMode="External"/><Relationship Id="rId24" Type="http://schemas.openxmlformats.org/officeDocument/2006/relationships/slide" Target="slide18.xml"/><Relationship Id="rId32" Type="http://schemas.openxmlformats.org/officeDocument/2006/relationships/image" Target="../media/image16.png"/><Relationship Id="rId5" Type="http://schemas.openxmlformats.org/officeDocument/2006/relationships/hyperlink" Target="https://www.youtube.com/" TargetMode="External"/><Relationship Id="rId15" Type="http://schemas.openxmlformats.org/officeDocument/2006/relationships/slide" Target="slide6.xml"/><Relationship Id="rId23" Type="http://schemas.openxmlformats.org/officeDocument/2006/relationships/slide" Target="slide17.xml"/><Relationship Id="rId28" Type="http://schemas.openxmlformats.org/officeDocument/2006/relationships/image" Target="../media/image29.png"/><Relationship Id="rId10" Type="http://schemas.openxmlformats.org/officeDocument/2006/relationships/image" Target="../media/image10.jpg"/><Relationship Id="rId19" Type="http://schemas.openxmlformats.org/officeDocument/2006/relationships/slide" Target="slide11.xml"/><Relationship Id="rId31" Type="http://schemas.openxmlformats.org/officeDocument/2006/relationships/hyperlink" Target="https://ar.piliapp.com/random/wheel/" TargetMode="External"/><Relationship Id="rId4" Type="http://schemas.openxmlformats.org/officeDocument/2006/relationships/image" Target="../media/image7.jpg"/><Relationship Id="rId9" Type="http://schemas.openxmlformats.org/officeDocument/2006/relationships/hyperlink" Target="&#8207;&#8207;Casio%20fx570vn%20plus%20-%20&#1575;&#1582;&#1578;&#1589;&#1575;&#1585;.lnk" TargetMode="External"/><Relationship Id="rId14" Type="http://schemas.openxmlformats.org/officeDocument/2006/relationships/image" Target="../media/image3.jpg"/><Relationship Id="rId22" Type="http://schemas.openxmlformats.org/officeDocument/2006/relationships/slide" Target="slide15.xml"/><Relationship Id="rId27" Type="http://schemas.openxmlformats.org/officeDocument/2006/relationships/image" Target="../media/image28.png"/><Relationship Id="rId30" Type="http://schemas.openxmlformats.org/officeDocument/2006/relationships/image" Target="file:///C:\Program%20Files\Inknoe%20ClassPoint\Images\multiple_choice_without%20result_default_cm.png" TargetMode="External"/><Relationship Id="rId8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930F740-7919-4CDB-9164-4987B8BCC3D5}"/>
              </a:ext>
            </a:extLst>
          </p:cNvPr>
          <p:cNvGrpSpPr/>
          <p:nvPr/>
        </p:nvGrpSpPr>
        <p:grpSpPr>
          <a:xfrm>
            <a:off x="8393723" y="164948"/>
            <a:ext cx="3200400" cy="3264052"/>
            <a:chOff x="8393723" y="164948"/>
            <a:chExt cx="3200400" cy="3264052"/>
          </a:xfrm>
        </p:grpSpPr>
        <p:sp>
          <p:nvSpPr>
            <p:cNvPr id="5" name="مستطيل: زاوية مطوية 4">
              <a:extLst>
                <a:ext uri="{FF2B5EF4-FFF2-40B4-BE49-F238E27FC236}">
                  <a16:creationId xmlns:a16="http://schemas.microsoft.com/office/drawing/2014/main" id="{68198F1E-828E-45EA-BC8B-CBE45DD937DC}"/>
                </a:ext>
              </a:extLst>
            </p:cNvPr>
            <p:cNvSpPr/>
            <p:nvPr/>
          </p:nvSpPr>
          <p:spPr>
            <a:xfrm>
              <a:off x="8393723" y="847360"/>
              <a:ext cx="3200400" cy="2581640"/>
            </a:xfrm>
            <a:prstGeom prst="foldedCorner">
              <a:avLst/>
            </a:prstGeom>
            <a:solidFill>
              <a:srgbClr val="F3EEC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dirty="0">
                <a:solidFill>
                  <a:schemeClr val="tx1"/>
                </a:solidFill>
              </a:endParaRPr>
            </a:p>
            <a:p>
              <a:endParaRPr lang="ar-SA" dirty="0">
                <a:solidFill>
                  <a:schemeClr val="tx1"/>
                </a:solidFill>
              </a:endParaRPr>
            </a:p>
            <a:p>
              <a:r>
                <a:rPr lang="ar-SA" b="1" dirty="0">
                  <a:solidFill>
                    <a:schemeClr val="tx1"/>
                  </a:solidFill>
                </a:rPr>
                <a:t>1-1 مقدمة في المتجهات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2-1 المتجهات في المستوى الإحداثي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3-1 الضرب الداخلي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4-1 المتجهات في الفضاء الثلاثي الأبعاد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5-1 الضرب الداخلي والضرب الاتجاهي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      للمتجهات في الفضاء</a:t>
              </a:r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BC193733-DD1E-4F67-8868-A1D87FF4F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3505" y="164948"/>
              <a:ext cx="2040831" cy="8239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C433B30-86D1-4BA1-A235-2EEE5B1EA79E}"/>
              </a:ext>
            </a:extLst>
          </p:cNvPr>
          <p:cNvGrpSpPr/>
          <p:nvPr/>
        </p:nvGrpSpPr>
        <p:grpSpPr>
          <a:xfrm>
            <a:off x="8393722" y="3586255"/>
            <a:ext cx="3200400" cy="3185471"/>
            <a:chOff x="8393722" y="3586255"/>
            <a:chExt cx="3200400" cy="3185471"/>
          </a:xfrm>
        </p:grpSpPr>
        <p:sp>
          <p:nvSpPr>
            <p:cNvPr id="8" name="مستطيل: زاوية مطوية 7">
              <a:extLst>
                <a:ext uri="{FF2B5EF4-FFF2-40B4-BE49-F238E27FC236}">
                  <a16:creationId xmlns:a16="http://schemas.microsoft.com/office/drawing/2014/main" id="{ED924FD3-BC60-4555-829E-75A38748F54C}"/>
                </a:ext>
              </a:extLst>
            </p:cNvPr>
            <p:cNvSpPr/>
            <p:nvPr/>
          </p:nvSpPr>
          <p:spPr>
            <a:xfrm>
              <a:off x="8393722" y="4190086"/>
              <a:ext cx="3200400" cy="2581640"/>
            </a:xfrm>
            <a:prstGeom prst="foldedCorner">
              <a:avLst/>
            </a:prstGeom>
            <a:solidFill>
              <a:srgbClr val="F3EEC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dirty="0">
                <a:solidFill>
                  <a:schemeClr val="tx1"/>
                </a:solidFill>
              </a:endParaRPr>
            </a:p>
            <a:p>
              <a:endParaRPr lang="ar-SA" dirty="0">
                <a:solidFill>
                  <a:schemeClr val="tx1"/>
                </a:solidFill>
              </a:endParaRPr>
            </a:p>
            <a:p>
              <a:r>
                <a:rPr lang="ar-SA" b="1" dirty="0">
                  <a:solidFill>
                    <a:schemeClr val="tx1"/>
                  </a:solidFill>
                </a:rPr>
                <a:t>1-2 الإحداثيات القطبية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2-2 الصورة القطبية والصورة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      الديكارتية للمعادلات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3-2 الأعداد المركبة ونظرية </a:t>
              </a:r>
              <a:r>
                <a:rPr lang="ar-SA" b="1" dirty="0" err="1">
                  <a:solidFill>
                    <a:schemeClr val="tx1"/>
                  </a:solidFill>
                </a:rPr>
                <a:t>ديموافر</a:t>
              </a:r>
              <a:endParaRPr lang="ar-SA" b="1" dirty="0">
                <a:solidFill>
                  <a:schemeClr val="tx1"/>
                </a:solidFill>
              </a:endParaRPr>
            </a:p>
          </p:txBody>
        </p: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82918A1F-91EF-466B-AFA4-7F67C7CE7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3504" y="3586255"/>
              <a:ext cx="2040831" cy="8239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C8BEB5D3-F71C-455A-AF83-9379E4F5B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32" y="1440107"/>
            <a:ext cx="3611936" cy="428570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0C06820D-ABE5-4485-B83E-595B65A9C52B}"/>
              </a:ext>
            </a:extLst>
          </p:cNvPr>
          <p:cNvGrpSpPr/>
          <p:nvPr/>
        </p:nvGrpSpPr>
        <p:grpSpPr>
          <a:xfrm>
            <a:off x="597878" y="148926"/>
            <a:ext cx="3200400" cy="3271649"/>
            <a:chOff x="597878" y="148926"/>
            <a:chExt cx="3200400" cy="3271649"/>
          </a:xfrm>
        </p:grpSpPr>
        <p:sp>
          <p:nvSpPr>
            <p:cNvPr id="12" name="مستطيل: زاوية مطوية 11">
              <a:extLst>
                <a:ext uri="{FF2B5EF4-FFF2-40B4-BE49-F238E27FC236}">
                  <a16:creationId xmlns:a16="http://schemas.microsoft.com/office/drawing/2014/main" id="{EB1AE60A-03AE-4896-B806-9C0EFE9F8E47}"/>
                </a:ext>
              </a:extLst>
            </p:cNvPr>
            <p:cNvSpPr/>
            <p:nvPr/>
          </p:nvSpPr>
          <p:spPr>
            <a:xfrm>
              <a:off x="597878" y="838935"/>
              <a:ext cx="3200400" cy="2581640"/>
            </a:xfrm>
            <a:prstGeom prst="foldedCorner">
              <a:avLst/>
            </a:prstGeom>
            <a:solidFill>
              <a:srgbClr val="F3EEC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dirty="0">
                <a:solidFill>
                  <a:schemeClr val="tx1"/>
                </a:solidFill>
              </a:endParaRPr>
            </a:p>
            <a:p>
              <a:endParaRPr lang="ar-SA" dirty="0">
                <a:solidFill>
                  <a:schemeClr val="tx1"/>
                </a:solidFill>
              </a:endParaRPr>
            </a:p>
            <a:p>
              <a:r>
                <a:rPr lang="ar-SA" b="1" dirty="0">
                  <a:solidFill>
                    <a:schemeClr val="tx1"/>
                  </a:solidFill>
                </a:rPr>
                <a:t>1-3 الدراسات المسحية والتجريبية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      والقائمة على الملاحظة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2-3 التحليل الإحصائي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3-3 الاحتمال المشروط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4-3 الاحتمال والتوزيعات الاحتمالية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5-3 التوزيع الطبيعي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6-3 التوزيعات ذات الحدين</a:t>
              </a:r>
            </a:p>
            <a:p>
              <a:endParaRPr lang="ar-SA" b="1" dirty="0">
                <a:solidFill>
                  <a:schemeClr val="tx1"/>
                </a:solidFill>
              </a:endParaRPr>
            </a:p>
          </p:txBody>
        </p:sp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99349D91-347B-4146-9335-28FC56171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7663" y="148926"/>
              <a:ext cx="2040831" cy="8239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019C2483-75BF-4A8C-A21F-CA2714E3DF32}"/>
              </a:ext>
            </a:extLst>
          </p:cNvPr>
          <p:cNvGrpSpPr/>
          <p:nvPr/>
        </p:nvGrpSpPr>
        <p:grpSpPr>
          <a:xfrm>
            <a:off x="509846" y="3586255"/>
            <a:ext cx="3200400" cy="3185471"/>
            <a:chOff x="509846" y="3586255"/>
            <a:chExt cx="3200400" cy="3185471"/>
          </a:xfrm>
        </p:grpSpPr>
        <p:sp>
          <p:nvSpPr>
            <p:cNvPr id="14" name="مستطيل: زاوية مطوية 13">
              <a:extLst>
                <a:ext uri="{FF2B5EF4-FFF2-40B4-BE49-F238E27FC236}">
                  <a16:creationId xmlns:a16="http://schemas.microsoft.com/office/drawing/2014/main" id="{CCD0350D-E314-4C3B-9939-5350A9A4A3C5}"/>
                </a:ext>
              </a:extLst>
            </p:cNvPr>
            <p:cNvSpPr/>
            <p:nvPr/>
          </p:nvSpPr>
          <p:spPr>
            <a:xfrm>
              <a:off x="509846" y="4248879"/>
              <a:ext cx="3200400" cy="2522847"/>
            </a:xfrm>
            <a:prstGeom prst="foldedCorner">
              <a:avLst/>
            </a:prstGeom>
            <a:solidFill>
              <a:srgbClr val="F3EEC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dirty="0">
                <a:solidFill>
                  <a:schemeClr val="tx1"/>
                </a:solidFill>
              </a:endParaRPr>
            </a:p>
            <a:p>
              <a:endParaRPr lang="ar-SA" dirty="0">
                <a:solidFill>
                  <a:schemeClr val="tx1"/>
                </a:solidFill>
              </a:endParaRPr>
            </a:p>
            <a:p>
              <a:r>
                <a:rPr lang="ar-SA" b="1" dirty="0">
                  <a:solidFill>
                    <a:schemeClr val="tx1"/>
                  </a:solidFill>
                </a:rPr>
                <a:t>1-4 تقدير النهايات بيانيا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2-4 حساب النهايات جبريا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3-4 المماس والسرعة المتجهة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4-4 المشتقات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5-5 المساحة تحت المنحنى والتكامل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5-6 النظرية الأساسية في التفاضل</a:t>
              </a:r>
            </a:p>
            <a:p>
              <a:r>
                <a:rPr lang="ar-SA" b="1" dirty="0">
                  <a:solidFill>
                    <a:schemeClr val="tx1"/>
                  </a:solidFill>
                </a:rPr>
                <a:t>      والتكامل</a:t>
              </a:r>
            </a:p>
          </p:txBody>
        </p: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D7C0F4AB-5284-4BA6-B3EB-ED527B927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9630" y="3586255"/>
              <a:ext cx="2040831" cy="8239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5739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8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0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2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 31">
            <a:hlinkClick r:id="rId14" action="ppaction://hlinksldjump"/>
            <a:extLst>
              <a:ext uri="{FF2B5EF4-FFF2-40B4-BE49-F238E27FC236}">
                <a16:creationId xmlns:a16="http://schemas.microsoft.com/office/drawing/2014/main" id="{7C774F87-ABD2-4776-8B04-3BB0ECAF2500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3" name="مستطيل 32">
            <a:hlinkClick r:id="rId15" action="ppaction://hlinksldjump"/>
            <a:extLst>
              <a:ext uri="{FF2B5EF4-FFF2-40B4-BE49-F238E27FC236}">
                <a16:creationId xmlns:a16="http://schemas.microsoft.com/office/drawing/2014/main" id="{66A89928-EF0E-475F-B965-B864C37BAE4B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4" name="مستطيل 33">
            <a:hlinkClick r:id="rId16" action="ppaction://hlinksldjump"/>
            <a:extLst>
              <a:ext uri="{FF2B5EF4-FFF2-40B4-BE49-F238E27FC236}">
                <a16:creationId xmlns:a16="http://schemas.microsoft.com/office/drawing/2014/main" id="{409115C5-A735-4475-8133-6CC0078CCDC7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6" name="مستطيل 35">
            <a:hlinkClick r:id="rId17" action="ppaction://hlinksldjump"/>
            <a:extLst>
              <a:ext uri="{FF2B5EF4-FFF2-40B4-BE49-F238E27FC236}">
                <a16:creationId xmlns:a16="http://schemas.microsoft.com/office/drawing/2014/main" id="{80D25DA5-A5F0-4DA0-A34D-D56ED4D7BC8A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37" name="مستطيل 36">
            <a:hlinkClick r:id="rId18" action="ppaction://hlinksldjump"/>
            <a:extLst>
              <a:ext uri="{FF2B5EF4-FFF2-40B4-BE49-F238E27FC236}">
                <a16:creationId xmlns:a16="http://schemas.microsoft.com/office/drawing/2014/main" id="{FC32712E-21B1-44A6-9659-C21EC40D0F11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38" name="مستطيل 37">
            <a:hlinkClick r:id="rId19" action="ppaction://hlinksldjump"/>
            <a:extLst>
              <a:ext uri="{FF2B5EF4-FFF2-40B4-BE49-F238E27FC236}">
                <a16:creationId xmlns:a16="http://schemas.microsoft.com/office/drawing/2014/main" id="{22F0CB30-F4D4-4C0F-B482-F12F8CFF5CA9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39" name="مستطيل 38">
            <a:hlinkClick r:id="rId20" action="ppaction://hlinksldjump"/>
            <a:extLst>
              <a:ext uri="{FF2B5EF4-FFF2-40B4-BE49-F238E27FC236}">
                <a16:creationId xmlns:a16="http://schemas.microsoft.com/office/drawing/2014/main" id="{472E606B-0CB3-4B1C-9F1D-FE992262D12A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0" name="مستطيل 39">
            <a:hlinkClick r:id="rId21" action="ppaction://hlinksldjump"/>
            <a:extLst>
              <a:ext uri="{FF2B5EF4-FFF2-40B4-BE49-F238E27FC236}">
                <a16:creationId xmlns:a16="http://schemas.microsoft.com/office/drawing/2014/main" id="{4FACBEA5-A973-4E6D-BD5B-E48AA08B9D1A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2" name="مستطيل 41">
            <a:hlinkClick r:id="rId22" action="ppaction://hlinksldjump"/>
            <a:extLst>
              <a:ext uri="{FF2B5EF4-FFF2-40B4-BE49-F238E27FC236}">
                <a16:creationId xmlns:a16="http://schemas.microsoft.com/office/drawing/2014/main" id="{24363694-BD1E-42EB-8B7D-B77DFB64B1D3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3" name="مستطيل 42">
            <a:hlinkClick r:id="rId23" action="ppaction://hlinksldjump"/>
            <a:extLst>
              <a:ext uri="{FF2B5EF4-FFF2-40B4-BE49-F238E27FC236}">
                <a16:creationId xmlns:a16="http://schemas.microsoft.com/office/drawing/2014/main" id="{5B8FE2E9-A570-4AE2-9BF8-94CB647ABF09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4" name="مستطيل 43">
            <a:hlinkClick r:id="rId24" action="ppaction://hlinksldjump"/>
            <a:extLst>
              <a:ext uri="{FF2B5EF4-FFF2-40B4-BE49-F238E27FC236}">
                <a16:creationId xmlns:a16="http://schemas.microsoft.com/office/drawing/2014/main" id="{87C0E321-945D-4B5F-ABC2-F80B02410287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5" name="مستطيل 44">
            <a:hlinkClick r:id="rId25" action="ppaction://hlinksldjump"/>
            <a:extLst>
              <a:ext uri="{FF2B5EF4-FFF2-40B4-BE49-F238E27FC236}">
                <a16:creationId xmlns:a16="http://schemas.microsoft.com/office/drawing/2014/main" id="{8EBAD15C-D20E-405F-BD99-B04E49E5AFEE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463FCA2-865A-47C0-A345-77FDA44E031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93225" y="917636"/>
            <a:ext cx="8108600" cy="272480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CFA73AE-5E87-481E-B7FF-D4257D06D39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1816" y="3407678"/>
            <a:ext cx="8026538" cy="2891989"/>
          </a:xfrm>
          <a:prstGeom prst="rect">
            <a:avLst/>
          </a:prstGeom>
        </p:spPr>
      </p:pic>
      <p:pic>
        <p:nvPicPr>
          <p:cNvPr id="46" name="Picture 4" descr="Random Name Picker Wheel">
            <a:hlinkClick r:id="rId28"/>
            <a:extLst>
              <a:ext uri="{FF2B5EF4-FFF2-40B4-BE49-F238E27FC236}">
                <a16:creationId xmlns:a16="http://schemas.microsoft.com/office/drawing/2014/main" id="{7D8E2C0F-3E72-40F9-8996-E40E3E27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Wordwall - Photos | Facebook">
            <a:hlinkClick r:id="rId30"/>
            <a:extLst>
              <a:ext uri="{FF2B5EF4-FFF2-40B4-BE49-F238E27FC236}">
                <a16:creationId xmlns:a16="http://schemas.microsoft.com/office/drawing/2014/main" id="{D0F9F212-D685-4C94-B5C7-14C79A2A2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8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0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2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6BF78CC-457F-4B88-94FE-CFE4243F577A}"/>
              </a:ext>
            </a:extLst>
          </p:cNvPr>
          <p:cNvSpPr/>
          <p:nvPr/>
        </p:nvSpPr>
        <p:spPr>
          <a:xfrm>
            <a:off x="9986356" y="932859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فهمك3</a:t>
            </a:r>
          </a:p>
        </p:txBody>
      </p:sp>
      <p:pic>
        <p:nvPicPr>
          <p:cNvPr id="8" name="صورة 7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E7FA6ED7-1FF8-4DDC-A89A-CE2E9125D7F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3" b="2"/>
          <a:stretch/>
        </p:blipFill>
        <p:spPr>
          <a:xfrm>
            <a:off x="1611926" y="3282462"/>
            <a:ext cx="10343252" cy="2914122"/>
          </a:xfrm>
          <a:prstGeom prst="rect">
            <a:avLst/>
          </a:prstGeom>
        </p:spPr>
      </p:pic>
      <p:sp>
        <p:nvSpPr>
          <p:cNvPr id="36" name="مستطيل 35">
            <a:hlinkClick r:id="rId15" action="ppaction://hlinksldjump"/>
            <a:extLst>
              <a:ext uri="{FF2B5EF4-FFF2-40B4-BE49-F238E27FC236}">
                <a16:creationId xmlns:a16="http://schemas.microsoft.com/office/drawing/2014/main" id="{7E089735-BA16-4271-ACD9-F9A56F890464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7" name="مستطيل 36">
            <a:hlinkClick r:id="rId16" action="ppaction://hlinksldjump"/>
            <a:extLst>
              <a:ext uri="{FF2B5EF4-FFF2-40B4-BE49-F238E27FC236}">
                <a16:creationId xmlns:a16="http://schemas.microsoft.com/office/drawing/2014/main" id="{8E8C2808-162A-4D64-A3C4-19DCB84A6054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8" name="مستطيل 37">
            <a:hlinkClick r:id="rId17" action="ppaction://hlinksldjump"/>
            <a:extLst>
              <a:ext uri="{FF2B5EF4-FFF2-40B4-BE49-F238E27FC236}">
                <a16:creationId xmlns:a16="http://schemas.microsoft.com/office/drawing/2014/main" id="{C8CED533-D9CD-4746-A3AD-C1C67007939A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43" name="مستطيل 42">
            <a:hlinkClick r:id="rId18" action="ppaction://hlinksldjump"/>
            <a:extLst>
              <a:ext uri="{FF2B5EF4-FFF2-40B4-BE49-F238E27FC236}">
                <a16:creationId xmlns:a16="http://schemas.microsoft.com/office/drawing/2014/main" id="{28000B1D-C842-4B76-94C1-D553F49B88AD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44" name="مستطيل 43">
            <a:hlinkClick r:id="rId19" action="ppaction://hlinksldjump"/>
            <a:extLst>
              <a:ext uri="{FF2B5EF4-FFF2-40B4-BE49-F238E27FC236}">
                <a16:creationId xmlns:a16="http://schemas.microsoft.com/office/drawing/2014/main" id="{57B6669B-76B2-4B13-8C27-62E1F0E3361F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45" name="مستطيل 44">
            <a:hlinkClick r:id="rId20" action="ppaction://hlinksldjump"/>
            <a:extLst>
              <a:ext uri="{FF2B5EF4-FFF2-40B4-BE49-F238E27FC236}">
                <a16:creationId xmlns:a16="http://schemas.microsoft.com/office/drawing/2014/main" id="{AC65957F-2C3B-4CE5-9878-140B10F9FFEB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6" name="مستطيل 45">
            <a:hlinkClick r:id="rId21" action="ppaction://hlinksldjump"/>
            <a:extLst>
              <a:ext uri="{FF2B5EF4-FFF2-40B4-BE49-F238E27FC236}">
                <a16:creationId xmlns:a16="http://schemas.microsoft.com/office/drawing/2014/main" id="{E9D2BD38-9EFE-4693-8D28-2F9BD1084400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7" name="مستطيل 46">
            <a:hlinkClick r:id="rId22" action="ppaction://hlinksldjump"/>
            <a:extLst>
              <a:ext uri="{FF2B5EF4-FFF2-40B4-BE49-F238E27FC236}">
                <a16:creationId xmlns:a16="http://schemas.microsoft.com/office/drawing/2014/main" id="{70B7648C-6BF9-4D64-AEFA-3861836BB17C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8" name="مستطيل 47">
            <a:hlinkClick r:id="rId23" action="ppaction://hlinksldjump"/>
            <a:extLst>
              <a:ext uri="{FF2B5EF4-FFF2-40B4-BE49-F238E27FC236}">
                <a16:creationId xmlns:a16="http://schemas.microsoft.com/office/drawing/2014/main" id="{0CD37F2B-2715-430E-A39F-5421E1FA2887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9" name="مستطيل 48">
            <a:hlinkClick r:id="rId24" action="ppaction://hlinksldjump"/>
            <a:extLst>
              <a:ext uri="{FF2B5EF4-FFF2-40B4-BE49-F238E27FC236}">
                <a16:creationId xmlns:a16="http://schemas.microsoft.com/office/drawing/2014/main" id="{E9221444-AD80-46A9-AA92-F8EE2B519F6C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51" name="مستطيل 50">
            <a:hlinkClick r:id="rId25" action="ppaction://hlinksldjump"/>
            <a:extLst>
              <a:ext uri="{FF2B5EF4-FFF2-40B4-BE49-F238E27FC236}">
                <a16:creationId xmlns:a16="http://schemas.microsoft.com/office/drawing/2014/main" id="{A3B6E811-2D18-4204-B4A6-8857D674021B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52" name="مستطيل 51">
            <a:hlinkClick r:id="rId26" action="ppaction://hlinksldjump"/>
            <a:extLst>
              <a:ext uri="{FF2B5EF4-FFF2-40B4-BE49-F238E27FC236}">
                <a16:creationId xmlns:a16="http://schemas.microsoft.com/office/drawing/2014/main" id="{99A46083-65C6-4854-82B1-88C12FF45B43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E7BE7C0-87DF-411B-A332-06CB6F99877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486018" y="1563693"/>
            <a:ext cx="8581292" cy="1819798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1FA03A7C-B9E5-408B-8EAC-59D8A5CD65F0}"/>
              </a:ext>
            </a:extLst>
          </p:cNvPr>
          <p:cNvCxnSpPr/>
          <p:nvPr/>
        </p:nvCxnSpPr>
        <p:spPr>
          <a:xfrm>
            <a:off x="6447692" y="2716617"/>
            <a:ext cx="0" cy="33793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3" name="Picture 4" descr="Random Name Picker Wheel">
            <a:hlinkClick r:id="rId28"/>
            <a:extLst>
              <a:ext uri="{FF2B5EF4-FFF2-40B4-BE49-F238E27FC236}">
                <a16:creationId xmlns:a16="http://schemas.microsoft.com/office/drawing/2014/main" id="{E3527225-1CA6-4C38-BE54-85D7A6FD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Wordwall - Photos | Facebook">
            <a:hlinkClick r:id="rId30"/>
            <a:extLst>
              <a:ext uri="{FF2B5EF4-FFF2-40B4-BE49-F238E27FC236}">
                <a16:creationId xmlns:a16="http://schemas.microsoft.com/office/drawing/2014/main" id="{84EDBFF1-4770-4508-BC62-3305442C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3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5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7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9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1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3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10209138" y="985791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pic>
        <p:nvPicPr>
          <p:cNvPr id="9" name="btnInknoeActivity">
            <a:extLst>
              <a:ext uri="{FF2B5EF4-FFF2-40B4-BE49-F238E27FC236}">
                <a16:creationId xmlns:a16="http://schemas.microsoft.com/office/drawing/2014/main" id="{34E8AA72-B0DD-41EA-97AC-5BF61796D5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4" y="970212"/>
            <a:ext cx="2219546" cy="571500"/>
          </a:xfrm>
          <a:prstGeom prst="rect">
            <a:avLst/>
          </a:prstGeom>
        </p:spPr>
      </p:pic>
      <p:cxnSp>
        <p:nvCxnSpPr>
          <p:cNvPr id="51" name="رابط مستقيم 50">
            <a:extLst>
              <a:ext uri="{FF2B5EF4-FFF2-40B4-BE49-F238E27FC236}">
                <a16:creationId xmlns:a16="http://schemas.microsoft.com/office/drawing/2014/main" id="{D91A012A-57D1-4444-9C37-0D5EFC1EB1AC}"/>
              </a:ext>
            </a:extLst>
          </p:cNvPr>
          <p:cNvCxnSpPr>
            <a:cxnSpLocks/>
          </p:cNvCxnSpPr>
          <p:nvPr/>
        </p:nvCxnSpPr>
        <p:spPr>
          <a:xfrm>
            <a:off x="1309208" y="3780401"/>
            <a:ext cx="10856362" cy="28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مستطيل 37">
            <a:hlinkClick r:id="rId17" action="ppaction://hlinksldjump"/>
            <a:extLst>
              <a:ext uri="{FF2B5EF4-FFF2-40B4-BE49-F238E27FC236}">
                <a16:creationId xmlns:a16="http://schemas.microsoft.com/office/drawing/2014/main" id="{D89A4AF6-2A59-44BC-BE56-E3A1FCD9BD4C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45" name="مستطيل 44">
            <a:hlinkClick r:id="rId18" action="ppaction://hlinksldjump"/>
            <a:extLst>
              <a:ext uri="{FF2B5EF4-FFF2-40B4-BE49-F238E27FC236}">
                <a16:creationId xmlns:a16="http://schemas.microsoft.com/office/drawing/2014/main" id="{A9873E1A-8B58-49FC-9379-06B890A8ACD9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47" name="مستطيل 46">
            <a:hlinkClick r:id="rId19" action="ppaction://hlinksldjump"/>
            <a:extLst>
              <a:ext uri="{FF2B5EF4-FFF2-40B4-BE49-F238E27FC236}">
                <a16:creationId xmlns:a16="http://schemas.microsoft.com/office/drawing/2014/main" id="{F5542657-7E89-4F1E-AA7C-8564950DBB15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48" name="مستطيل 47">
            <a:hlinkClick r:id="rId20" action="ppaction://hlinksldjump"/>
            <a:extLst>
              <a:ext uri="{FF2B5EF4-FFF2-40B4-BE49-F238E27FC236}">
                <a16:creationId xmlns:a16="http://schemas.microsoft.com/office/drawing/2014/main" id="{B8EB1911-2928-4D44-8752-FC0C86196457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49" name="مستطيل 48">
            <a:hlinkClick r:id="rId21" action="ppaction://hlinksldjump"/>
            <a:extLst>
              <a:ext uri="{FF2B5EF4-FFF2-40B4-BE49-F238E27FC236}">
                <a16:creationId xmlns:a16="http://schemas.microsoft.com/office/drawing/2014/main" id="{470F4A20-FECB-41F6-BB28-D18340297604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52" name="مستطيل 51">
            <a:hlinkClick r:id="rId22" action="ppaction://hlinksldjump"/>
            <a:extLst>
              <a:ext uri="{FF2B5EF4-FFF2-40B4-BE49-F238E27FC236}">
                <a16:creationId xmlns:a16="http://schemas.microsoft.com/office/drawing/2014/main" id="{784625D4-2787-4F2F-9BD8-09DA2ABA9CA0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53" name="مستطيل 52">
            <a:hlinkClick r:id="rId23" action="ppaction://hlinksldjump"/>
            <a:extLst>
              <a:ext uri="{FF2B5EF4-FFF2-40B4-BE49-F238E27FC236}">
                <a16:creationId xmlns:a16="http://schemas.microsoft.com/office/drawing/2014/main" id="{42AC1E05-CEC9-4C02-B61D-5ED0C88042E9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55" name="مستطيل 54">
            <a:hlinkClick r:id="rId24" action="ppaction://hlinksldjump"/>
            <a:extLst>
              <a:ext uri="{FF2B5EF4-FFF2-40B4-BE49-F238E27FC236}">
                <a16:creationId xmlns:a16="http://schemas.microsoft.com/office/drawing/2014/main" id="{F9F04DB8-2B52-4B5B-BFA0-AED20C2182B2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56" name="مستطيل 55">
            <a:hlinkClick r:id="rId25" action="ppaction://hlinksldjump"/>
            <a:extLst>
              <a:ext uri="{FF2B5EF4-FFF2-40B4-BE49-F238E27FC236}">
                <a16:creationId xmlns:a16="http://schemas.microsoft.com/office/drawing/2014/main" id="{98A8045F-CA0D-4C98-9BBA-10B552D52C8C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57" name="مستطيل 56">
            <a:hlinkClick r:id="rId26" action="ppaction://hlinksldjump"/>
            <a:extLst>
              <a:ext uri="{FF2B5EF4-FFF2-40B4-BE49-F238E27FC236}">
                <a16:creationId xmlns:a16="http://schemas.microsoft.com/office/drawing/2014/main" id="{219606D2-D2F2-41EC-AB3D-4B0498DF44AF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58" name="مستطيل 57">
            <a:hlinkClick r:id="rId27" action="ppaction://hlinksldjump"/>
            <a:extLst>
              <a:ext uri="{FF2B5EF4-FFF2-40B4-BE49-F238E27FC236}">
                <a16:creationId xmlns:a16="http://schemas.microsoft.com/office/drawing/2014/main" id="{FB13FAA8-94E5-47EA-A2B7-E4C0ABB19AD0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59" name="مستطيل 58">
            <a:hlinkClick r:id="rId28" action="ppaction://hlinksldjump"/>
            <a:extLst>
              <a:ext uri="{FF2B5EF4-FFF2-40B4-BE49-F238E27FC236}">
                <a16:creationId xmlns:a16="http://schemas.microsoft.com/office/drawing/2014/main" id="{00DF3040-409A-4400-8C82-C1F8A4627638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8D9F5D4C-0728-4D23-982C-3BBFF68EC901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r="11019"/>
          <a:stretch/>
        </p:blipFill>
        <p:spPr>
          <a:xfrm>
            <a:off x="4540874" y="1761071"/>
            <a:ext cx="7410490" cy="1826917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029DB9CA-4C3E-4583-88EA-35F97CD8F48B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r="11401"/>
          <a:stretch/>
        </p:blipFill>
        <p:spPr>
          <a:xfrm>
            <a:off x="5006959" y="3975709"/>
            <a:ext cx="6929118" cy="1909183"/>
          </a:xfrm>
          <a:prstGeom prst="rect">
            <a:avLst/>
          </a:prstGeom>
        </p:spPr>
      </p:pic>
      <p:pic>
        <p:nvPicPr>
          <p:cNvPr id="44" name="Picture 4" descr="Random Name Picker Wheel">
            <a:hlinkClick r:id="rId31"/>
            <a:extLst>
              <a:ext uri="{FF2B5EF4-FFF2-40B4-BE49-F238E27FC236}">
                <a16:creationId xmlns:a16="http://schemas.microsoft.com/office/drawing/2014/main" id="{215002C0-D180-46F0-AFAD-E18A45AD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Wordwall - Photos | Facebook">
            <a:hlinkClick r:id="rId33"/>
            <a:extLst>
              <a:ext uri="{FF2B5EF4-FFF2-40B4-BE49-F238E27FC236}">
                <a16:creationId xmlns:a16="http://schemas.microsoft.com/office/drawing/2014/main" id="{24E24BA1-143A-43F0-B6FF-E90A13E3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8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0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2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 31">
            <a:hlinkClick r:id="rId14" action="ppaction://hlinksldjump"/>
            <a:extLst>
              <a:ext uri="{FF2B5EF4-FFF2-40B4-BE49-F238E27FC236}">
                <a16:creationId xmlns:a16="http://schemas.microsoft.com/office/drawing/2014/main" id="{4127D37D-6F84-4CC7-96FA-E25CE7C7708F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3" name="مستطيل 32">
            <a:hlinkClick r:id="rId15" action="ppaction://hlinksldjump"/>
            <a:extLst>
              <a:ext uri="{FF2B5EF4-FFF2-40B4-BE49-F238E27FC236}">
                <a16:creationId xmlns:a16="http://schemas.microsoft.com/office/drawing/2014/main" id="{C4ECE5FB-97E3-482D-8EC7-0296570A489A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4" name="مستطيل 33">
            <a:hlinkClick r:id="rId16" action="ppaction://hlinksldjump"/>
            <a:extLst>
              <a:ext uri="{FF2B5EF4-FFF2-40B4-BE49-F238E27FC236}">
                <a16:creationId xmlns:a16="http://schemas.microsoft.com/office/drawing/2014/main" id="{AC81AD97-B5C0-4B16-A040-5BEF38792324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6" name="مستطيل 35">
            <a:hlinkClick r:id="rId17" action="ppaction://hlinksldjump"/>
            <a:extLst>
              <a:ext uri="{FF2B5EF4-FFF2-40B4-BE49-F238E27FC236}">
                <a16:creationId xmlns:a16="http://schemas.microsoft.com/office/drawing/2014/main" id="{5BD2A094-DE15-4F5E-94EB-402751119952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37" name="مستطيل 36">
            <a:hlinkClick r:id="rId18" action="ppaction://hlinksldjump"/>
            <a:extLst>
              <a:ext uri="{FF2B5EF4-FFF2-40B4-BE49-F238E27FC236}">
                <a16:creationId xmlns:a16="http://schemas.microsoft.com/office/drawing/2014/main" id="{03AF9705-7E2A-47DF-8652-3C4424048803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38" name="مستطيل 37">
            <a:hlinkClick r:id="rId19" action="ppaction://hlinksldjump"/>
            <a:extLst>
              <a:ext uri="{FF2B5EF4-FFF2-40B4-BE49-F238E27FC236}">
                <a16:creationId xmlns:a16="http://schemas.microsoft.com/office/drawing/2014/main" id="{33134125-3263-4083-BACB-78B4BDD44FA5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39" name="مستطيل 38">
            <a:hlinkClick r:id="rId20" action="ppaction://hlinksldjump"/>
            <a:extLst>
              <a:ext uri="{FF2B5EF4-FFF2-40B4-BE49-F238E27FC236}">
                <a16:creationId xmlns:a16="http://schemas.microsoft.com/office/drawing/2014/main" id="{95FBA7FC-9A25-4BF3-A6A1-7B70C00CA6ED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0" name="مستطيل 39">
            <a:hlinkClick r:id="rId21" action="ppaction://hlinksldjump"/>
            <a:extLst>
              <a:ext uri="{FF2B5EF4-FFF2-40B4-BE49-F238E27FC236}">
                <a16:creationId xmlns:a16="http://schemas.microsoft.com/office/drawing/2014/main" id="{4FF72A2D-81EE-4A68-B693-BC5FA954B055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2" name="مستطيل 41">
            <a:hlinkClick r:id="rId22" action="ppaction://hlinksldjump"/>
            <a:extLst>
              <a:ext uri="{FF2B5EF4-FFF2-40B4-BE49-F238E27FC236}">
                <a16:creationId xmlns:a16="http://schemas.microsoft.com/office/drawing/2014/main" id="{80042898-3F8B-483A-9A87-A5C1E202F4E9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3" name="مستطيل 42">
            <a:hlinkClick r:id="rId23" action="ppaction://hlinksldjump"/>
            <a:extLst>
              <a:ext uri="{FF2B5EF4-FFF2-40B4-BE49-F238E27FC236}">
                <a16:creationId xmlns:a16="http://schemas.microsoft.com/office/drawing/2014/main" id="{23025DB3-61F7-4190-A860-3233E7806496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4" name="مستطيل 43">
            <a:hlinkClick r:id="rId24" action="ppaction://hlinksldjump"/>
            <a:extLst>
              <a:ext uri="{FF2B5EF4-FFF2-40B4-BE49-F238E27FC236}">
                <a16:creationId xmlns:a16="http://schemas.microsoft.com/office/drawing/2014/main" id="{814D65B8-255A-4035-A2DD-E15FC110E82F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5" name="مستطيل 44">
            <a:hlinkClick r:id="rId25" action="ppaction://hlinksldjump"/>
            <a:extLst>
              <a:ext uri="{FF2B5EF4-FFF2-40B4-BE49-F238E27FC236}">
                <a16:creationId xmlns:a16="http://schemas.microsoft.com/office/drawing/2014/main" id="{A5C2FECF-F2F2-4EFB-AABC-0EE4BA731D13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581AD18-99D5-4C90-95C2-3FAC6A957C1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34606" y="1155079"/>
            <a:ext cx="10562492" cy="2252599"/>
          </a:xfrm>
          <a:prstGeom prst="rect">
            <a:avLst/>
          </a:prstGeom>
        </p:spPr>
      </p:pic>
      <p:pic>
        <p:nvPicPr>
          <p:cNvPr id="46" name="Picture 4" descr="Random Name Picker Wheel">
            <a:hlinkClick r:id="rId27"/>
            <a:extLst>
              <a:ext uri="{FF2B5EF4-FFF2-40B4-BE49-F238E27FC236}">
                <a16:creationId xmlns:a16="http://schemas.microsoft.com/office/drawing/2014/main" id="{002B1F51-3E4F-41E8-A79A-FFBF294C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Wordwall - Photos | Facebook">
            <a:hlinkClick r:id="rId29"/>
            <a:extLst>
              <a:ext uri="{FF2B5EF4-FFF2-40B4-BE49-F238E27FC236}">
                <a16:creationId xmlns:a16="http://schemas.microsoft.com/office/drawing/2014/main" id="{494F56C6-4866-4B69-A2B6-C1526C9F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8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0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2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6BF78CC-457F-4B88-94FE-CFE4243F577A}"/>
              </a:ext>
            </a:extLst>
          </p:cNvPr>
          <p:cNvSpPr/>
          <p:nvPr/>
        </p:nvSpPr>
        <p:spPr>
          <a:xfrm>
            <a:off x="9986356" y="932859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فهمك4</a:t>
            </a:r>
          </a:p>
        </p:txBody>
      </p:sp>
      <p:sp>
        <p:nvSpPr>
          <p:cNvPr id="33" name="مستطيل 32">
            <a:hlinkClick r:id="rId14" action="ppaction://hlinksldjump"/>
            <a:extLst>
              <a:ext uri="{FF2B5EF4-FFF2-40B4-BE49-F238E27FC236}">
                <a16:creationId xmlns:a16="http://schemas.microsoft.com/office/drawing/2014/main" id="{A26A5915-00A2-4421-80B1-6712A105C695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4" name="مستطيل 33">
            <a:hlinkClick r:id="rId15" action="ppaction://hlinksldjump"/>
            <a:extLst>
              <a:ext uri="{FF2B5EF4-FFF2-40B4-BE49-F238E27FC236}">
                <a16:creationId xmlns:a16="http://schemas.microsoft.com/office/drawing/2014/main" id="{92292AE5-F4CA-4446-89C2-2C72FDD7E4A9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6" name="مستطيل 35">
            <a:hlinkClick r:id="rId16" action="ppaction://hlinksldjump"/>
            <a:extLst>
              <a:ext uri="{FF2B5EF4-FFF2-40B4-BE49-F238E27FC236}">
                <a16:creationId xmlns:a16="http://schemas.microsoft.com/office/drawing/2014/main" id="{05865B97-921E-4471-A244-7C6328954D4B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7" name="مستطيل 36">
            <a:hlinkClick r:id="rId17" action="ppaction://hlinksldjump"/>
            <a:extLst>
              <a:ext uri="{FF2B5EF4-FFF2-40B4-BE49-F238E27FC236}">
                <a16:creationId xmlns:a16="http://schemas.microsoft.com/office/drawing/2014/main" id="{CB63632F-6B5A-45A1-B024-6F1C321CD932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38" name="مستطيل 37">
            <a:hlinkClick r:id="rId18" action="ppaction://hlinksldjump"/>
            <a:extLst>
              <a:ext uri="{FF2B5EF4-FFF2-40B4-BE49-F238E27FC236}">
                <a16:creationId xmlns:a16="http://schemas.microsoft.com/office/drawing/2014/main" id="{55B41168-4CB3-4E08-A3D7-5B9496527E34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39" name="مستطيل 38">
            <a:hlinkClick r:id="rId19" action="ppaction://hlinksldjump"/>
            <a:extLst>
              <a:ext uri="{FF2B5EF4-FFF2-40B4-BE49-F238E27FC236}">
                <a16:creationId xmlns:a16="http://schemas.microsoft.com/office/drawing/2014/main" id="{4D7DB168-8C79-4A4B-998B-7A781163C24A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0" name="مستطيل 39">
            <a:hlinkClick r:id="rId20" action="ppaction://hlinksldjump"/>
            <a:extLst>
              <a:ext uri="{FF2B5EF4-FFF2-40B4-BE49-F238E27FC236}">
                <a16:creationId xmlns:a16="http://schemas.microsoft.com/office/drawing/2014/main" id="{F184C2CD-7C6D-4635-8E8B-52408BBAA941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2" name="مستطيل 41">
            <a:hlinkClick r:id="rId21" action="ppaction://hlinksldjump"/>
            <a:extLst>
              <a:ext uri="{FF2B5EF4-FFF2-40B4-BE49-F238E27FC236}">
                <a16:creationId xmlns:a16="http://schemas.microsoft.com/office/drawing/2014/main" id="{0F7E33D2-43E2-4D29-AA32-59D3AA9CA92D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3" name="مستطيل 42">
            <a:hlinkClick r:id="rId22" action="ppaction://hlinksldjump"/>
            <a:extLst>
              <a:ext uri="{FF2B5EF4-FFF2-40B4-BE49-F238E27FC236}">
                <a16:creationId xmlns:a16="http://schemas.microsoft.com/office/drawing/2014/main" id="{ADD1F086-7D62-424E-91E8-B9F2E6B4B5EF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4" name="مستطيل 43">
            <a:hlinkClick r:id="rId23" action="ppaction://hlinksldjump"/>
            <a:extLst>
              <a:ext uri="{FF2B5EF4-FFF2-40B4-BE49-F238E27FC236}">
                <a16:creationId xmlns:a16="http://schemas.microsoft.com/office/drawing/2014/main" id="{896C622F-BEB0-4F18-B521-030AB7C00F7C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5" name="مستطيل 44">
            <a:hlinkClick r:id="rId24" action="ppaction://hlinksldjump"/>
            <a:extLst>
              <a:ext uri="{FF2B5EF4-FFF2-40B4-BE49-F238E27FC236}">
                <a16:creationId xmlns:a16="http://schemas.microsoft.com/office/drawing/2014/main" id="{AC8A27A1-A78E-42AB-A762-8C0AEFA14525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6" name="مستطيل 45">
            <a:hlinkClick r:id="rId25" action="ppaction://hlinksldjump"/>
            <a:extLst>
              <a:ext uri="{FF2B5EF4-FFF2-40B4-BE49-F238E27FC236}">
                <a16:creationId xmlns:a16="http://schemas.microsoft.com/office/drawing/2014/main" id="{944AF877-D4AA-4616-91F8-413B95208ADD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2561702-F710-4810-B58D-E02C7AFD88C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76505" y="1632266"/>
            <a:ext cx="8146347" cy="1608515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93FE01CE-EDBC-405F-908D-C2EC04471CB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065181" y="3020773"/>
            <a:ext cx="3868738" cy="3306386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5DFE941C-EC93-4188-9540-480DA95CD9C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689981" y="2897136"/>
            <a:ext cx="3352587" cy="3397936"/>
          </a:xfrm>
          <a:prstGeom prst="rect">
            <a:avLst/>
          </a:prstGeom>
        </p:spPr>
      </p:pic>
      <p:pic>
        <p:nvPicPr>
          <p:cNvPr id="52" name="Picture 4" descr="Random Name Picker Wheel">
            <a:hlinkClick r:id="rId29"/>
            <a:extLst>
              <a:ext uri="{FF2B5EF4-FFF2-40B4-BE49-F238E27FC236}">
                <a16:creationId xmlns:a16="http://schemas.microsoft.com/office/drawing/2014/main" id="{0F12C126-84D9-4920-B021-27AB8A016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Wordwall - Photos | Facebook">
            <a:hlinkClick r:id="rId31"/>
            <a:extLst>
              <a:ext uri="{FF2B5EF4-FFF2-40B4-BE49-F238E27FC236}">
                <a16:creationId xmlns:a16="http://schemas.microsoft.com/office/drawing/2014/main" id="{C03A3B62-ACDB-4986-94F9-36FD0FC8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3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5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7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9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1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3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10209138" y="985791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38" name="مستطيل 37">
            <a:hlinkClick r:id="rId15" action="ppaction://hlinksldjump"/>
            <a:extLst>
              <a:ext uri="{FF2B5EF4-FFF2-40B4-BE49-F238E27FC236}">
                <a16:creationId xmlns:a16="http://schemas.microsoft.com/office/drawing/2014/main" id="{7FF1A27C-A7A3-475C-BC3D-58E60E68DA41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9" name="مستطيل 38">
            <a:hlinkClick r:id="rId16" action="ppaction://hlinksldjump"/>
            <a:extLst>
              <a:ext uri="{FF2B5EF4-FFF2-40B4-BE49-F238E27FC236}">
                <a16:creationId xmlns:a16="http://schemas.microsoft.com/office/drawing/2014/main" id="{B028AC41-1189-4735-9FE5-FBF023547B3A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40" name="مستطيل 39">
            <a:hlinkClick r:id="rId17" action="ppaction://hlinksldjump"/>
            <a:extLst>
              <a:ext uri="{FF2B5EF4-FFF2-40B4-BE49-F238E27FC236}">
                <a16:creationId xmlns:a16="http://schemas.microsoft.com/office/drawing/2014/main" id="{BF5B6102-B36C-42EA-B92E-0480FE4D97B5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42" name="مستطيل 41">
            <a:hlinkClick r:id="rId18" action="ppaction://hlinksldjump"/>
            <a:extLst>
              <a:ext uri="{FF2B5EF4-FFF2-40B4-BE49-F238E27FC236}">
                <a16:creationId xmlns:a16="http://schemas.microsoft.com/office/drawing/2014/main" id="{B20E831E-3796-4E2D-862D-D5D348124A59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43" name="مستطيل 42">
            <a:hlinkClick r:id="rId19" action="ppaction://hlinksldjump"/>
            <a:extLst>
              <a:ext uri="{FF2B5EF4-FFF2-40B4-BE49-F238E27FC236}">
                <a16:creationId xmlns:a16="http://schemas.microsoft.com/office/drawing/2014/main" id="{8320FBEB-5059-4AC8-9FAB-3340A664B9F5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44" name="مستطيل 43">
            <a:hlinkClick r:id="rId20" action="ppaction://hlinksldjump"/>
            <a:extLst>
              <a:ext uri="{FF2B5EF4-FFF2-40B4-BE49-F238E27FC236}">
                <a16:creationId xmlns:a16="http://schemas.microsoft.com/office/drawing/2014/main" id="{B4703DEA-822D-4047-B083-A4889B6728D9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5" name="مستطيل 44">
            <a:hlinkClick r:id="rId21" action="ppaction://hlinksldjump"/>
            <a:extLst>
              <a:ext uri="{FF2B5EF4-FFF2-40B4-BE49-F238E27FC236}">
                <a16:creationId xmlns:a16="http://schemas.microsoft.com/office/drawing/2014/main" id="{23CE60CA-01B8-4092-8797-9F11BBAC8C4C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6" name="مستطيل 45">
            <a:hlinkClick r:id="rId22" action="ppaction://hlinksldjump"/>
            <a:extLst>
              <a:ext uri="{FF2B5EF4-FFF2-40B4-BE49-F238E27FC236}">
                <a16:creationId xmlns:a16="http://schemas.microsoft.com/office/drawing/2014/main" id="{AF33FC27-0D51-4F1F-B531-D1F47FEBE610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7" name="مستطيل 46">
            <a:hlinkClick r:id="rId23" action="ppaction://hlinksldjump"/>
            <a:extLst>
              <a:ext uri="{FF2B5EF4-FFF2-40B4-BE49-F238E27FC236}">
                <a16:creationId xmlns:a16="http://schemas.microsoft.com/office/drawing/2014/main" id="{BDF70209-3C0B-4D8A-8ED9-325EB6AB3405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8" name="مستطيل 47">
            <a:hlinkClick r:id="rId24" action="ppaction://hlinksldjump"/>
            <a:extLst>
              <a:ext uri="{FF2B5EF4-FFF2-40B4-BE49-F238E27FC236}">
                <a16:creationId xmlns:a16="http://schemas.microsoft.com/office/drawing/2014/main" id="{6ABFF488-8F4B-4EE9-948F-BEA825274B11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9" name="مستطيل 48">
            <a:hlinkClick r:id="rId25" action="ppaction://hlinksldjump"/>
            <a:extLst>
              <a:ext uri="{FF2B5EF4-FFF2-40B4-BE49-F238E27FC236}">
                <a16:creationId xmlns:a16="http://schemas.microsoft.com/office/drawing/2014/main" id="{4D077FEF-0098-4805-A375-DE0A0B82CA59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52" name="مستطيل 51">
            <a:hlinkClick r:id="rId26" action="ppaction://hlinksldjump"/>
            <a:extLst>
              <a:ext uri="{FF2B5EF4-FFF2-40B4-BE49-F238E27FC236}">
                <a16:creationId xmlns:a16="http://schemas.microsoft.com/office/drawing/2014/main" id="{C157522E-F71C-4FF5-B47F-81AAFB4916B0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90DFD5E4-1C76-4207-85C7-7D93E10399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r:link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4" y="985791"/>
            <a:ext cx="2219546" cy="571500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B4BE7683-402C-4F35-A4AD-EC512C8E84C2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1" r="11398"/>
          <a:stretch/>
        </p:blipFill>
        <p:spPr>
          <a:xfrm>
            <a:off x="6157533" y="1627300"/>
            <a:ext cx="5772470" cy="1428750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71003B06-BA31-4CCB-BAB5-29306D4C1CF7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r="12840"/>
          <a:stretch/>
        </p:blipFill>
        <p:spPr>
          <a:xfrm>
            <a:off x="6674871" y="3175526"/>
            <a:ext cx="5255132" cy="1362075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31090190-9266-43C4-8FC7-23A9ECA86050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r="14131"/>
          <a:stretch/>
        </p:blipFill>
        <p:spPr>
          <a:xfrm>
            <a:off x="6835111" y="4621916"/>
            <a:ext cx="5120067" cy="1504950"/>
          </a:xfrm>
          <a:prstGeom prst="rect">
            <a:avLst/>
          </a:prstGeom>
        </p:spPr>
      </p:pic>
      <p:pic>
        <p:nvPicPr>
          <p:cNvPr id="56" name="Picture 4" descr="Random Name Picker Wheel">
            <a:hlinkClick r:id="rId32"/>
            <a:extLst>
              <a:ext uri="{FF2B5EF4-FFF2-40B4-BE49-F238E27FC236}">
                <a16:creationId xmlns:a16="http://schemas.microsoft.com/office/drawing/2014/main" id="{EDC17BE4-66FE-4193-B721-B9062B5F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Wordwall - Photos | Facebook">
            <a:hlinkClick r:id="rId34"/>
            <a:extLst>
              <a:ext uri="{FF2B5EF4-FFF2-40B4-BE49-F238E27FC236}">
                <a16:creationId xmlns:a16="http://schemas.microsoft.com/office/drawing/2014/main" id="{3DFA25A7-6066-43C8-8C58-75D092872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31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8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0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2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 31">
            <a:hlinkClick r:id="rId14" action="ppaction://hlinksldjump"/>
            <a:extLst>
              <a:ext uri="{FF2B5EF4-FFF2-40B4-BE49-F238E27FC236}">
                <a16:creationId xmlns:a16="http://schemas.microsoft.com/office/drawing/2014/main" id="{B84261CB-269A-451B-8911-FB5DBD7D0123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3" name="مستطيل 32">
            <a:hlinkClick r:id="rId15" action="ppaction://hlinksldjump"/>
            <a:extLst>
              <a:ext uri="{FF2B5EF4-FFF2-40B4-BE49-F238E27FC236}">
                <a16:creationId xmlns:a16="http://schemas.microsoft.com/office/drawing/2014/main" id="{507C6DCE-7AF8-45CD-9B92-B9080CCF446C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4" name="مستطيل 33">
            <a:hlinkClick r:id="rId16" action="ppaction://hlinksldjump"/>
            <a:extLst>
              <a:ext uri="{FF2B5EF4-FFF2-40B4-BE49-F238E27FC236}">
                <a16:creationId xmlns:a16="http://schemas.microsoft.com/office/drawing/2014/main" id="{3C7648FB-036B-4DCC-A432-6804AC5E3374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6" name="مستطيل 35">
            <a:hlinkClick r:id="rId17" action="ppaction://hlinksldjump"/>
            <a:extLst>
              <a:ext uri="{FF2B5EF4-FFF2-40B4-BE49-F238E27FC236}">
                <a16:creationId xmlns:a16="http://schemas.microsoft.com/office/drawing/2014/main" id="{F3AB8DDC-6A25-498A-973C-9759C5A36380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37" name="مستطيل 36">
            <a:hlinkClick r:id="rId18" action="ppaction://hlinksldjump"/>
            <a:extLst>
              <a:ext uri="{FF2B5EF4-FFF2-40B4-BE49-F238E27FC236}">
                <a16:creationId xmlns:a16="http://schemas.microsoft.com/office/drawing/2014/main" id="{3835C00F-95E7-4599-8B94-7FC12DDD24FE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38" name="مستطيل 37">
            <a:hlinkClick r:id="rId19" action="ppaction://hlinksldjump"/>
            <a:extLst>
              <a:ext uri="{FF2B5EF4-FFF2-40B4-BE49-F238E27FC236}">
                <a16:creationId xmlns:a16="http://schemas.microsoft.com/office/drawing/2014/main" id="{B1EBC600-6E81-40BD-98BE-543EE91E1A1B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39" name="مستطيل 38">
            <a:hlinkClick r:id="rId20" action="ppaction://hlinksldjump"/>
            <a:extLst>
              <a:ext uri="{FF2B5EF4-FFF2-40B4-BE49-F238E27FC236}">
                <a16:creationId xmlns:a16="http://schemas.microsoft.com/office/drawing/2014/main" id="{8516F9D8-57A2-46F3-9524-9520736EE09D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0" name="مستطيل 39">
            <a:hlinkClick r:id="rId21" action="ppaction://hlinksldjump"/>
            <a:extLst>
              <a:ext uri="{FF2B5EF4-FFF2-40B4-BE49-F238E27FC236}">
                <a16:creationId xmlns:a16="http://schemas.microsoft.com/office/drawing/2014/main" id="{952A0979-69DB-4D82-B6FC-8B73656401EB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2" name="مستطيل 41">
            <a:hlinkClick r:id="rId22" action="ppaction://hlinksldjump"/>
            <a:extLst>
              <a:ext uri="{FF2B5EF4-FFF2-40B4-BE49-F238E27FC236}">
                <a16:creationId xmlns:a16="http://schemas.microsoft.com/office/drawing/2014/main" id="{D36B49BC-A1B9-4FCF-9D28-652F0B688A7D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3" name="مستطيل 42">
            <a:hlinkClick r:id="rId23" action="ppaction://hlinksldjump"/>
            <a:extLst>
              <a:ext uri="{FF2B5EF4-FFF2-40B4-BE49-F238E27FC236}">
                <a16:creationId xmlns:a16="http://schemas.microsoft.com/office/drawing/2014/main" id="{57EA7688-079C-45DA-9F78-12EB60665B2D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4" name="مستطيل 43">
            <a:hlinkClick r:id="rId24" action="ppaction://hlinksldjump"/>
            <a:extLst>
              <a:ext uri="{FF2B5EF4-FFF2-40B4-BE49-F238E27FC236}">
                <a16:creationId xmlns:a16="http://schemas.microsoft.com/office/drawing/2014/main" id="{3A2696DF-8DD1-437D-89F5-191E5252304F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5" name="مستطيل 44">
            <a:hlinkClick r:id="rId25" action="ppaction://hlinksldjump"/>
            <a:extLst>
              <a:ext uri="{FF2B5EF4-FFF2-40B4-BE49-F238E27FC236}">
                <a16:creationId xmlns:a16="http://schemas.microsoft.com/office/drawing/2014/main" id="{6735F6FA-3752-4296-83C6-10D395E9A141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7624F28-D443-4D87-B604-9ED6156C8AB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65698" y="1117270"/>
            <a:ext cx="10760580" cy="4070064"/>
          </a:xfrm>
          <a:prstGeom prst="rect">
            <a:avLst/>
          </a:prstGeom>
        </p:spPr>
      </p:pic>
      <p:pic>
        <p:nvPicPr>
          <p:cNvPr id="46" name="Picture 4" descr="Random Name Picker Wheel">
            <a:hlinkClick r:id="rId27"/>
            <a:extLst>
              <a:ext uri="{FF2B5EF4-FFF2-40B4-BE49-F238E27FC236}">
                <a16:creationId xmlns:a16="http://schemas.microsoft.com/office/drawing/2014/main" id="{8002209D-76BE-4994-A01A-CAC338112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Wordwall - Photos | Facebook">
            <a:hlinkClick r:id="rId29"/>
            <a:extLst>
              <a:ext uri="{FF2B5EF4-FFF2-40B4-BE49-F238E27FC236}">
                <a16:creationId xmlns:a16="http://schemas.microsoft.com/office/drawing/2014/main" id="{F033C3DC-8EB2-47E9-A9C1-DE25E05B7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8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0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2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6BF78CC-457F-4B88-94FE-CFE4243F577A}"/>
              </a:ext>
            </a:extLst>
          </p:cNvPr>
          <p:cNvSpPr/>
          <p:nvPr/>
        </p:nvSpPr>
        <p:spPr>
          <a:xfrm>
            <a:off x="9986356" y="932859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فهمك5</a:t>
            </a:r>
          </a:p>
        </p:txBody>
      </p:sp>
      <p:pic>
        <p:nvPicPr>
          <p:cNvPr id="10" name="صورة 9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36652834-076E-49A9-A410-9B00AC365BB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6"/>
          <a:stretch/>
        </p:blipFill>
        <p:spPr>
          <a:xfrm>
            <a:off x="1336431" y="3368525"/>
            <a:ext cx="5568461" cy="2860353"/>
          </a:xfrm>
          <a:prstGeom prst="rect">
            <a:avLst/>
          </a:prstGeom>
        </p:spPr>
      </p:pic>
      <p:sp>
        <p:nvSpPr>
          <p:cNvPr id="33" name="مستطيل 32">
            <a:hlinkClick r:id="rId15" action="ppaction://hlinksldjump"/>
            <a:extLst>
              <a:ext uri="{FF2B5EF4-FFF2-40B4-BE49-F238E27FC236}">
                <a16:creationId xmlns:a16="http://schemas.microsoft.com/office/drawing/2014/main" id="{358BB7C1-05B5-48EE-B84D-5AD13254C625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4" name="مستطيل 33">
            <a:hlinkClick r:id="rId16" action="ppaction://hlinksldjump"/>
            <a:extLst>
              <a:ext uri="{FF2B5EF4-FFF2-40B4-BE49-F238E27FC236}">
                <a16:creationId xmlns:a16="http://schemas.microsoft.com/office/drawing/2014/main" id="{23411F2A-95CF-437B-9EE6-442F1F92860F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6" name="مستطيل 35">
            <a:hlinkClick r:id="rId17" action="ppaction://hlinksldjump"/>
            <a:extLst>
              <a:ext uri="{FF2B5EF4-FFF2-40B4-BE49-F238E27FC236}">
                <a16:creationId xmlns:a16="http://schemas.microsoft.com/office/drawing/2014/main" id="{8905F9E4-F67C-44DE-BABA-566C614BBC53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7" name="مستطيل 36">
            <a:hlinkClick r:id="rId18" action="ppaction://hlinksldjump"/>
            <a:extLst>
              <a:ext uri="{FF2B5EF4-FFF2-40B4-BE49-F238E27FC236}">
                <a16:creationId xmlns:a16="http://schemas.microsoft.com/office/drawing/2014/main" id="{44070EED-B2C4-4DD2-B1DC-72B3126930D7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38" name="مستطيل 37">
            <a:hlinkClick r:id="rId19" action="ppaction://hlinksldjump"/>
            <a:extLst>
              <a:ext uri="{FF2B5EF4-FFF2-40B4-BE49-F238E27FC236}">
                <a16:creationId xmlns:a16="http://schemas.microsoft.com/office/drawing/2014/main" id="{588620A7-3905-4137-842D-F9E25D083EBA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39" name="مستطيل 38">
            <a:hlinkClick r:id="rId20" action="ppaction://hlinksldjump"/>
            <a:extLst>
              <a:ext uri="{FF2B5EF4-FFF2-40B4-BE49-F238E27FC236}">
                <a16:creationId xmlns:a16="http://schemas.microsoft.com/office/drawing/2014/main" id="{CA8E49AB-CE99-4446-BEEC-A0CEABDA92B9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0" name="مستطيل 39">
            <a:hlinkClick r:id="rId21" action="ppaction://hlinksldjump"/>
            <a:extLst>
              <a:ext uri="{FF2B5EF4-FFF2-40B4-BE49-F238E27FC236}">
                <a16:creationId xmlns:a16="http://schemas.microsoft.com/office/drawing/2014/main" id="{07368539-5314-4D5A-877D-13AB6151FBA4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2" name="مستطيل 41">
            <a:hlinkClick r:id="rId22" action="ppaction://hlinksldjump"/>
            <a:extLst>
              <a:ext uri="{FF2B5EF4-FFF2-40B4-BE49-F238E27FC236}">
                <a16:creationId xmlns:a16="http://schemas.microsoft.com/office/drawing/2014/main" id="{0431F790-C6FC-4A42-B03B-A029C0AF8A87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3" name="مستطيل 42">
            <a:hlinkClick r:id="rId23" action="ppaction://hlinksldjump"/>
            <a:extLst>
              <a:ext uri="{FF2B5EF4-FFF2-40B4-BE49-F238E27FC236}">
                <a16:creationId xmlns:a16="http://schemas.microsoft.com/office/drawing/2014/main" id="{0932502F-76D4-4A20-8C50-AC3F300E765E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4" name="مستطيل 43">
            <a:hlinkClick r:id="rId24" action="ppaction://hlinksldjump"/>
            <a:extLst>
              <a:ext uri="{FF2B5EF4-FFF2-40B4-BE49-F238E27FC236}">
                <a16:creationId xmlns:a16="http://schemas.microsoft.com/office/drawing/2014/main" id="{072D04F3-518F-4EF9-8E90-CB759481C8C8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5" name="مستطيل 44">
            <a:hlinkClick r:id="rId25" action="ppaction://hlinksldjump"/>
            <a:extLst>
              <a:ext uri="{FF2B5EF4-FFF2-40B4-BE49-F238E27FC236}">
                <a16:creationId xmlns:a16="http://schemas.microsoft.com/office/drawing/2014/main" id="{3D04EF21-EE3F-4529-A26A-FD8049172385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6" name="مستطيل 45">
            <a:hlinkClick r:id="rId26" action="ppaction://hlinksldjump"/>
            <a:extLst>
              <a:ext uri="{FF2B5EF4-FFF2-40B4-BE49-F238E27FC236}">
                <a16:creationId xmlns:a16="http://schemas.microsoft.com/office/drawing/2014/main" id="{2F39CD5C-55F4-4EFB-B5E0-EFB5D27F3F43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CC1C2DC-0CDD-4AF5-A526-9AEF0B0F0725}"/>
              </a:ext>
            </a:extLst>
          </p:cNvPr>
          <p:cNvGrpSpPr/>
          <p:nvPr/>
        </p:nvGrpSpPr>
        <p:grpSpPr>
          <a:xfrm>
            <a:off x="1646714" y="1599728"/>
            <a:ext cx="10420596" cy="1768798"/>
            <a:chOff x="1646714" y="1599728"/>
            <a:chExt cx="10420596" cy="1768798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ADA6781D-1E9E-4345-AFFA-E5FE74089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786172" y="1599728"/>
              <a:ext cx="10281138" cy="1768798"/>
            </a:xfrm>
            <a:prstGeom prst="rect">
              <a:avLst/>
            </a:prstGeom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C2B3573C-DBA3-4999-9CC7-D3E1D7F35442}"/>
                </a:ext>
              </a:extLst>
            </p:cNvPr>
            <p:cNvSpPr/>
            <p:nvPr/>
          </p:nvSpPr>
          <p:spPr>
            <a:xfrm>
              <a:off x="5681039" y="2286000"/>
              <a:ext cx="2735724" cy="430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7" name="مستطيل 46">
              <a:extLst>
                <a:ext uri="{FF2B5EF4-FFF2-40B4-BE49-F238E27FC236}">
                  <a16:creationId xmlns:a16="http://schemas.microsoft.com/office/drawing/2014/main" id="{84602042-E1F3-465E-B38B-9A44EF41601F}"/>
                </a:ext>
              </a:extLst>
            </p:cNvPr>
            <p:cNvSpPr/>
            <p:nvPr/>
          </p:nvSpPr>
          <p:spPr>
            <a:xfrm>
              <a:off x="1646714" y="2785228"/>
              <a:ext cx="2013775" cy="430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48" name="صورة 47">
            <a:extLst>
              <a:ext uri="{FF2B5EF4-FFF2-40B4-BE49-F238E27FC236}">
                <a16:creationId xmlns:a16="http://schemas.microsoft.com/office/drawing/2014/main" id="{DAA53698-B138-4671-BAA1-A41F9C3D012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896425" y="3215845"/>
            <a:ext cx="3442284" cy="2941921"/>
          </a:xfrm>
          <a:prstGeom prst="rect">
            <a:avLst/>
          </a:prstGeom>
        </p:spPr>
      </p:pic>
      <p:pic>
        <p:nvPicPr>
          <p:cNvPr id="49" name="Picture 4" descr="Random Name Picker Wheel">
            <a:hlinkClick r:id="rId29"/>
            <a:extLst>
              <a:ext uri="{FF2B5EF4-FFF2-40B4-BE49-F238E27FC236}">
                <a16:creationId xmlns:a16="http://schemas.microsoft.com/office/drawing/2014/main" id="{098F2253-01A8-48BC-9A20-8ECFD4CE9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Wordwall - Photos | Facebook">
            <a:hlinkClick r:id="rId31"/>
            <a:extLst>
              <a:ext uri="{FF2B5EF4-FFF2-40B4-BE49-F238E27FC236}">
                <a16:creationId xmlns:a16="http://schemas.microsoft.com/office/drawing/2014/main" id="{4CE84037-9899-4F9B-89F8-B5982AD52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3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5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7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9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1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3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10209138" y="985791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36" name="مستطيل 35">
            <a:hlinkClick r:id="rId15" action="ppaction://hlinksldjump"/>
            <a:extLst>
              <a:ext uri="{FF2B5EF4-FFF2-40B4-BE49-F238E27FC236}">
                <a16:creationId xmlns:a16="http://schemas.microsoft.com/office/drawing/2014/main" id="{56454DB9-7198-4D33-A8DB-01DFA581E4B3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7" name="مستطيل 36">
            <a:hlinkClick r:id="rId16" action="ppaction://hlinksldjump"/>
            <a:extLst>
              <a:ext uri="{FF2B5EF4-FFF2-40B4-BE49-F238E27FC236}">
                <a16:creationId xmlns:a16="http://schemas.microsoft.com/office/drawing/2014/main" id="{53AC8B5E-2FC3-4632-9D36-C5607AAA4E9C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8" name="مستطيل 37">
            <a:hlinkClick r:id="rId17" action="ppaction://hlinksldjump"/>
            <a:extLst>
              <a:ext uri="{FF2B5EF4-FFF2-40B4-BE49-F238E27FC236}">
                <a16:creationId xmlns:a16="http://schemas.microsoft.com/office/drawing/2014/main" id="{CBE44353-5B25-459D-A5E0-4EC4A2ED90E0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9" name="مستطيل 38">
            <a:hlinkClick r:id="rId18" action="ppaction://hlinksldjump"/>
            <a:extLst>
              <a:ext uri="{FF2B5EF4-FFF2-40B4-BE49-F238E27FC236}">
                <a16:creationId xmlns:a16="http://schemas.microsoft.com/office/drawing/2014/main" id="{F335C913-16BA-41BA-B66C-6EAE6A0A5B5E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40" name="مستطيل 39">
            <a:hlinkClick r:id="rId19" action="ppaction://hlinksldjump"/>
            <a:extLst>
              <a:ext uri="{FF2B5EF4-FFF2-40B4-BE49-F238E27FC236}">
                <a16:creationId xmlns:a16="http://schemas.microsoft.com/office/drawing/2014/main" id="{8BEA1876-2858-43E5-A785-5876D8C96999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42" name="مستطيل 41">
            <a:hlinkClick r:id="rId20" action="ppaction://hlinksldjump"/>
            <a:extLst>
              <a:ext uri="{FF2B5EF4-FFF2-40B4-BE49-F238E27FC236}">
                <a16:creationId xmlns:a16="http://schemas.microsoft.com/office/drawing/2014/main" id="{1E5C33D1-CDBD-4E39-8F23-4AB5584EBC6D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3" name="مستطيل 42">
            <a:hlinkClick r:id="rId21" action="ppaction://hlinksldjump"/>
            <a:extLst>
              <a:ext uri="{FF2B5EF4-FFF2-40B4-BE49-F238E27FC236}">
                <a16:creationId xmlns:a16="http://schemas.microsoft.com/office/drawing/2014/main" id="{9EB043C2-4BEF-4C77-B27C-C1B7F81F9DBE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4" name="مستطيل 43">
            <a:hlinkClick r:id="rId22" action="ppaction://hlinksldjump"/>
            <a:extLst>
              <a:ext uri="{FF2B5EF4-FFF2-40B4-BE49-F238E27FC236}">
                <a16:creationId xmlns:a16="http://schemas.microsoft.com/office/drawing/2014/main" id="{C13F0B96-398F-410F-BC90-37D4FE9229F1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5" name="مستطيل 44">
            <a:hlinkClick r:id="rId23" action="ppaction://hlinksldjump"/>
            <a:extLst>
              <a:ext uri="{FF2B5EF4-FFF2-40B4-BE49-F238E27FC236}">
                <a16:creationId xmlns:a16="http://schemas.microsoft.com/office/drawing/2014/main" id="{673DFF71-182A-458F-888F-1C5E767CE8E6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6" name="مستطيل 45">
            <a:hlinkClick r:id="rId24" action="ppaction://hlinksldjump"/>
            <a:extLst>
              <a:ext uri="{FF2B5EF4-FFF2-40B4-BE49-F238E27FC236}">
                <a16:creationId xmlns:a16="http://schemas.microsoft.com/office/drawing/2014/main" id="{A897EFB9-306F-4179-9706-E89D6D54435A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7" name="مستطيل 46">
            <a:hlinkClick r:id="rId25" action="ppaction://hlinksldjump"/>
            <a:extLst>
              <a:ext uri="{FF2B5EF4-FFF2-40B4-BE49-F238E27FC236}">
                <a16:creationId xmlns:a16="http://schemas.microsoft.com/office/drawing/2014/main" id="{92B33FF6-F07E-4F64-94C7-9C272E9D0041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8" name="مستطيل 47">
            <a:hlinkClick r:id="rId26" action="ppaction://hlinksldjump"/>
            <a:extLst>
              <a:ext uri="{FF2B5EF4-FFF2-40B4-BE49-F238E27FC236}">
                <a16:creationId xmlns:a16="http://schemas.microsoft.com/office/drawing/2014/main" id="{420196DA-8FA7-40CA-8B73-A0A567C6289D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48B77E02-CF11-456F-A023-0E161757C9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r:link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09" y="985791"/>
            <a:ext cx="2219546" cy="571500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BF33CF0B-70D7-418F-B176-B3E6E53EC953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r="11902"/>
          <a:stretch/>
        </p:blipFill>
        <p:spPr>
          <a:xfrm>
            <a:off x="4716782" y="1736750"/>
            <a:ext cx="7213908" cy="2190481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3E6AD698-7B87-4130-A3F2-F69EFCED77AE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r="11913"/>
          <a:stretch/>
        </p:blipFill>
        <p:spPr>
          <a:xfrm>
            <a:off x="5115428" y="4093743"/>
            <a:ext cx="6851856" cy="2190481"/>
          </a:xfrm>
          <a:prstGeom prst="rect">
            <a:avLst/>
          </a:prstGeom>
        </p:spPr>
      </p:pic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237E6C1E-DE43-4FE2-8E61-0F7C26E0D5BD}"/>
              </a:ext>
            </a:extLst>
          </p:cNvPr>
          <p:cNvCxnSpPr>
            <a:cxnSpLocks/>
          </p:cNvCxnSpPr>
          <p:nvPr/>
        </p:nvCxnSpPr>
        <p:spPr>
          <a:xfrm>
            <a:off x="1287547" y="3956701"/>
            <a:ext cx="10856362" cy="28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3" name="Picture 4" descr="Random Name Picker Wheel">
            <a:hlinkClick r:id="rId31"/>
            <a:extLst>
              <a:ext uri="{FF2B5EF4-FFF2-40B4-BE49-F238E27FC236}">
                <a16:creationId xmlns:a16="http://schemas.microsoft.com/office/drawing/2014/main" id="{725D42CE-C4A9-4FFE-8661-BD1EBE2CC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Wordwall - Photos | Facebook">
            <a:hlinkClick r:id="rId33"/>
            <a:extLst>
              <a:ext uri="{FF2B5EF4-FFF2-40B4-BE49-F238E27FC236}">
                <a16:creationId xmlns:a16="http://schemas.microsoft.com/office/drawing/2014/main" id="{932E3E5A-C20A-474C-90E6-EF6D259A7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3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5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7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9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1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3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8916786" y="985791"/>
            <a:ext cx="3136670" cy="540343"/>
          </a:xfrm>
          <a:prstGeom prst="round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مسائل مهارات التفكير العليا</a:t>
            </a: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640317DD-0536-49F1-B990-4BD073B41B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96" y="970212"/>
            <a:ext cx="2219546" cy="571500"/>
          </a:xfrm>
          <a:prstGeom prst="rect">
            <a:avLst/>
          </a:prstGeom>
        </p:spPr>
      </p:pic>
      <p:sp>
        <p:nvSpPr>
          <p:cNvPr id="33" name="مستطيل 32">
            <a:hlinkClick r:id="rId17" action="ppaction://hlinksldjump"/>
            <a:extLst>
              <a:ext uri="{FF2B5EF4-FFF2-40B4-BE49-F238E27FC236}">
                <a16:creationId xmlns:a16="http://schemas.microsoft.com/office/drawing/2014/main" id="{901CF6DF-D70B-402D-8DB6-ED8B40F335D9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4" name="مستطيل 33">
            <a:hlinkClick r:id="rId18" action="ppaction://hlinksldjump"/>
            <a:extLst>
              <a:ext uri="{FF2B5EF4-FFF2-40B4-BE49-F238E27FC236}">
                <a16:creationId xmlns:a16="http://schemas.microsoft.com/office/drawing/2014/main" id="{11A9E8A5-A0B5-41C2-979C-DC793A18BC0D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6" name="مستطيل 35">
            <a:hlinkClick r:id="rId19" action="ppaction://hlinksldjump"/>
            <a:extLst>
              <a:ext uri="{FF2B5EF4-FFF2-40B4-BE49-F238E27FC236}">
                <a16:creationId xmlns:a16="http://schemas.microsoft.com/office/drawing/2014/main" id="{84BF5ABF-80E5-4D38-8542-8FB94F6707B2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7" name="مستطيل 36">
            <a:hlinkClick r:id="rId20" action="ppaction://hlinksldjump"/>
            <a:extLst>
              <a:ext uri="{FF2B5EF4-FFF2-40B4-BE49-F238E27FC236}">
                <a16:creationId xmlns:a16="http://schemas.microsoft.com/office/drawing/2014/main" id="{E1A9AEF6-A4DA-428F-9369-CBDFF39503A5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38" name="مستطيل 37">
            <a:hlinkClick r:id="rId21" action="ppaction://hlinksldjump"/>
            <a:extLst>
              <a:ext uri="{FF2B5EF4-FFF2-40B4-BE49-F238E27FC236}">
                <a16:creationId xmlns:a16="http://schemas.microsoft.com/office/drawing/2014/main" id="{4FC56FEE-0871-4D7B-AEC7-A9A8C569216B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39" name="مستطيل 38">
            <a:hlinkClick r:id="rId22" action="ppaction://hlinksldjump"/>
            <a:extLst>
              <a:ext uri="{FF2B5EF4-FFF2-40B4-BE49-F238E27FC236}">
                <a16:creationId xmlns:a16="http://schemas.microsoft.com/office/drawing/2014/main" id="{2A524FD1-6674-4E9D-B17A-2D7A91D1E47E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0" name="مستطيل 39">
            <a:hlinkClick r:id="rId23" action="ppaction://hlinksldjump"/>
            <a:extLst>
              <a:ext uri="{FF2B5EF4-FFF2-40B4-BE49-F238E27FC236}">
                <a16:creationId xmlns:a16="http://schemas.microsoft.com/office/drawing/2014/main" id="{298EDF7A-8A06-4375-BF35-B3BA00C5AAB2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2" name="مستطيل 41">
            <a:hlinkClick r:id="rId24" action="ppaction://hlinksldjump"/>
            <a:extLst>
              <a:ext uri="{FF2B5EF4-FFF2-40B4-BE49-F238E27FC236}">
                <a16:creationId xmlns:a16="http://schemas.microsoft.com/office/drawing/2014/main" id="{1CC8C7AB-B52F-4641-910C-CE534050E3B5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3" name="مستطيل 42">
            <a:hlinkClick r:id="rId25" action="ppaction://hlinksldjump"/>
            <a:extLst>
              <a:ext uri="{FF2B5EF4-FFF2-40B4-BE49-F238E27FC236}">
                <a16:creationId xmlns:a16="http://schemas.microsoft.com/office/drawing/2014/main" id="{407CD020-ADE4-4771-867D-DC5B57AC2157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4" name="مستطيل 43">
            <a:hlinkClick r:id="rId26" action="ppaction://hlinksldjump"/>
            <a:extLst>
              <a:ext uri="{FF2B5EF4-FFF2-40B4-BE49-F238E27FC236}">
                <a16:creationId xmlns:a16="http://schemas.microsoft.com/office/drawing/2014/main" id="{2816FCC4-EACB-4E2C-A772-303DF3B864B0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5" name="مستطيل 44">
            <a:hlinkClick r:id="rId27" action="ppaction://hlinksldjump"/>
            <a:extLst>
              <a:ext uri="{FF2B5EF4-FFF2-40B4-BE49-F238E27FC236}">
                <a16:creationId xmlns:a16="http://schemas.microsoft.com/office/drawing/2014/main" id="{179B0FE1-D592-4035-B06B-DADB15B4E13E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6" name="مستطيل 45">
            <a:hlinkClick r:id="rId28" action="ppaction://hlinksldjump"/>
            <a:extLst>
              <a:ext uri="{FF2B5EF4-FFF2-40B4-BE49-F238E27FC236}">
                <a16:creationId xmlns:a16="http://schemas.microsoft.com/office/drawing/2014/main" id="{F482B9EE-BEC0-4AF0-AD31-6811AD29D629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302ACCF0-708D-4680-99D7-051A7A67E36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887831" y="1739490"/>
            <a:ext cx="7228031" cy="4628476"/>
          </a:xfrm>
          <a:prstGeom prst="rect">
            <a:avLst/>
          </a:prstGeom>
        </p:spPr>
      </p:pic>
      <p:pic>
        <p:nvPicPr>
          <p:cNvPr id="48" name="Picture 4" descr="Random Name Picker Wheel">
            <a:hlinkClick r:id="rId30"/>
            <a:extLst>
              <a:ext uri="{FF2B5EF4-FFF2-40B4-BE49-F238E27FC236}">
                <a16:creationId xmlns:a16="http://schemas.microsoft.com/office/drawing/2014/main" id="{05BAA42C-74B4-46CC-A62F-D26E470F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Wordwall - Photos | Facebook">
            <a:hlinkClick r:id="rId32"/>
            <a:extLst>
              <a:ext uri="{FF2B5EF4-FFF2-40B4-BE49-F238E27FC236}">
                <a16:creationId xmlns:a16="http://schemas.microsoft.com/office/drawing/2014/main" id="{47A313D0-DFAF-400E-B445-52EB62A4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28C8135-5220-4B23-B33E-058F644F56FE}"/>
              </a:ext>
            </a:extLst>
          </p:cNvPr>
          <p:cNvGrpSpPr/>
          <p:nvPr/>
        </p:nvGrpSpPr>
        <p:grpSpPr>
          <a:xfrm>
            <a:off x="6986955" y="931481"/>
            <a:ext cx="4489938" cy="4995036"/>
            <a:chOff x="7300798" y="807886"/>
            <a:chExt cx="4489938" cy="4995036"/>
          </a:xfrm>
        </p:grpSpPr>
        <p:sp>
          <p:nvSpPr>
            <p:cNvPr id="7" name="مستطيل: زاوية مطوية 6">
              <a:extLst>
                <a:ext uri="{FF2B5EF4-FFF2-40B4-BE49-F238E27FC236}">
                  <a16:creationId xmlns:a16="http://schemas.microsoft.com/office/drawing/2014/main" id="{922E57C1-A23D-4994-80C2-B72E0D632253}"/>
                </a:ext>
              </a:extLst>
            </p:cNvPr>
            <p:cNvSpPr/>
            <p:nvPr/>
          </p:nvSpPr>
          <p:spPr>
            <a:xfrm>
              <a:off x="7300798" y="1353101"/>
              <a:ext cx="4489938" cy="4449821"/>
            </a:xfrm>
            <a:prstGeom prst="foldedCorner">
              <a:avLst/>
            </a:prstGeom>
            <a:solidFill>
              <a:srgbClr val="F3EEC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dirty="0">
                <a:solidFill>
                  <a:schemeClr val="tx1"/>
                </a:solidFill>
              </a:endParaRPr>
            </a:p>
            <a:p>
              <a:endParaRPr lang="ar-SA" dirty="0">
                <a:solidFill>
                  <a:schemeClr val="tx1"/>
                </a:solidFill>
              </a:endParaRPr>
            </a:p>
            <a:p>
              <a:r>
                <a:rPr lang="ar-SA" sz="2800" b="1" dirty="0">
                  <a:solidFill>
                    <a:schemeClr val="tx1"/>
                  </a:solidFill>
                </a:rPr>
                <a:t>1-2 الإحداثيات القطبية</a:t>
              </a:r>
            </a:p>
            <a:p>
              <a:r>
                <a:rPr lang="ar-SA" sz="2800" b="1" dirty="0">
                  <a:solidFill>
                    <a:schemeClr val="tx1"/>
                  </a:solidFill>
                </a:rPr>
                <a:t>2-2 الصورة القطبية والصورة   </a:t>
              </a:r>
            </a:p>
            <a:p>
              <a:r>
                <a:rPr lang="ar-SA" sz="2800" b="1" dirty="0">
                  <a:solidFill>
                    <a:schemeClr val="tx1"/>
                  </a:solidFill>
                </a:rPr>
                <a:t>      الديكارتية للمعادلات</a:t>
              </a:r>
            </a:p>
            <a:p>
              <a:r>
                <a:rPr lang="ar-SA" sz="2800" b="1" dirty="0">
                  <a:solidFill>
                    <a:schemeClr val="tx1"/>
                  </a:solidFill>
                </a:rPr>
                <a:t>3-2 الأعداد المركبة ونظرية </a:t>
              </a:r>
              <a:r>
                <a:rPr lang="ar-SA" sz="2800" b="1" dirty="0" err="1">
                  <a:solidFill>
                    <a:schemeClr val="tx1"/>
                  </a:solidFill>
                </a:rPr>
                <a:t>ديموافر</a:t>
              </a:r>
              <a:endParaRPr lang="ar-SA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4BDCFD36-97AF-416F-B2D0-9A6B5E413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2368" y="807886"/>
              <a:ext cx="2866797" cy="8239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149C695C-448B-4910-B880-CB066220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7" y="287670"/>
            <a:ext cx="4791164" cy="6282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3003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3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5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7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9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1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3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9636368" y="985791"/>
            <a:ext cx="2417087" cy="540343"/>
          </a:xfrm>
          <a:prstGeom prst="round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على اختبار</a:t>
            </a:r>
          </a:p>
        </p:txBody>
      </p:sp>
      <p:pic>
        <p:nvPicPr>
          <p:cNvPr id="17" name="btnInknoeActivity">
            <a:extLst>
              <a:ext uri="{FF2B5EF4-FFF2-40B4-BE49-F238E27FC236}">
                <a16:creationId xmlns:a16="http://schemas.microsoft.com/office/drawing/2014/main" id="{F9CAFC56-3908-4DD4-AF0A-C95DF987C3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05" y="972392"/>
            <a:ext cx="2219546" cy="571500"/>
          </a:xfrm>
          <a:prstGeom prst="rect">
            <a:avLst/>
          </a:prstGeom>
        </p:spPr>
      </p:pic>
      <p:sp>
        <p:nvSpPr>
          <p:cNvPr id="39" name="مستطيل 38">
            <a:hlinkClick r:id="rId17" action="ppaction://hlinksldjump"/>
            <a:extLst>
              <a:ext uri="{FF2B5EF4-FFF2-40B4-BE49-F238E27FC236}">
                <a16:creationId xmlns:a16="http://schemas.microsoft.com/office/drawing/2014/main" id="{4F481B74-71CD-48D0-A1E5-71D0BB16D2B6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40" name="مستطيل 39">
            <a:hlinkClick r:id="rId18" action="ppaction://hlinksldjump"/>
            <a:extLst>
              <a:ext uri="{FF2B5EF4-FFF2-40B4-BE49-F238E27FC236}">
                <a16:creationId xmlns:a16="http://schemas.microsoft.com/office/drawing/2014/main" id="{92E615AA-5493-4E91-B7AD-25CFB4DD71E2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42" name="مستطيل 41">
            <a:hlinkClick r:id="rId19" action="ppaction://hlinksldjump"/>
            <a:extLst>
              <a:ext uri="{FF2B5EF4-FFF2-40B4-BE49-F238E27FC236}">
                <a16:creationId xmlns:a16="http://schemas.microsoft.com/office/drawing/2014/main" id="{2E69B242-956C-4A48-9B69-70C278606DF3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43" name="مستطيل 42">
            <a:hlinkClick r:id="rId20" action="ppaction://hlinksldjump"/>
            <a:extLst>
              <a:ext uri="{FF2B5EF4-FFF2-40B4-BE49-F238E27FC236}">
                <a16:creationId xmlns:a16="http://schemas.microsoft.com/office/drawing/2014/main" id="{AFAAF3BD-A974-44D4-8093-6C33B34CE554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44" name="مستطيل 43">
            <a:hlinkClick r:id="rId21" action="ppaction://hlinksldjump"/>
            <a:extLst>
              <a:ext uri="{FF2B5EF4-FFF2-40B4-BE49-F238E27FC236}">
                <a16:creationId xmlns:a16="http://schemas.microsoft.com/office/drawing/2014/main" id="{8D5E548E-E262-4B81-B2B9-1810AA78FE82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45" name="مستطيل 44">
            <a:hlinkClick r:id="rId22" action="ppaction://hlinksldjump"/>
            <a:extLst>
              <a:ext uri="{FF2B5EF4-FFF2-40B4-BE49-F238E27FC236}">
                <a16:creationId xmlns:a16="http://schemas.microsoft.com/office/drawing/2014/main" id="{D828695E-4FEA-4EAE-8FF5-9D56F2708E83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6" name="مستطيل 45">
            <a:hlinkClick r:id="rId23" action="ppaction://hlinksldjump"/>
            <a:extLst>
              <a:ext uri="{FF2B5EF4-FFF2-40B4-BE49-F238E27FC236}">
                <a16:creationId xmlns:a16="http://schemas.microsoft.com/office/drawing/2014/main" id="{4B3078C6-2559-4B70-B6B7-6D07AB4AD9CD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7" name="مستطيل 46">
            <a:hlinkClick r:id="rId24" action="ppaction://hlinksldjump"/>
            <a:extLst>
              <a:ext uri="{FF2B5EF4-FFF2-40B4-BE49-F238E27FC236}">
                <a16:creationId xmlns:a16="http://schemas.microsoft.com/office/drawing/2014/main" id="{31114856-D8D0-4DC2-9ED6-2FCE60B4A243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8" name="مستطيل 47">
            <a:hlinkClick r:id="rId25" action="ppaction://hlinksldjump"/>
            <a:extLst>
              <a:ext uri="{FF2B5EF4-FFF2-40B4-BE49-F238E27FC236}">
                <a16:creationId xmlns:a16="http://schemas.microsoft.com/office/drawing/2014/main" id="{93E8F3B9-81D5-4C5A-9714-E2E41C0D3E53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9" name="مستطيل 48">
            <a:hlinkClick r:id="rId26" action="ppaction://hlinksldjump"/>
            <a:extLst>
              <a:ext uri="{FF2B5EF4-FFF2-40B4-BE49-F238E27FC236}">
                <a16:creationId xmlns:a16="http://schemas.microsoft.com/office/drawing/2014/main" id="{1C7C1604-3C5F-42FF-A0A3-FB10490CC8C3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51" name="مستطيل 50">
            <a:hlinkClick r:id="rId27" action="ppaction://hlinksldjump"/>
            <a:extLst>
              <a:ext uri="{FF2B5EF4-FFF2-40B4-BE49-F238E27FC236}">
                <a16:creationId xmlns:a16="http://schemas.microsoft.com/office/drawing/2014/main" id="{347EA977-6D32-42DA-86B3-268D3BC6FB5C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52" name="مستطيل 51">
            <a:hlinkClick r:id="rId28" action="ppaction://hlinksldjump"/>
            <a:extLst>
              <a:ext uri="{FF2B5EF4-FFF2-40B4-BE49-F238E27FC236}">
                <a16:creationId xmlns:a16="http://schemas.microsoft.com/office/drawing/2014/main" id="{4AF34388-06C5-4EAA-894F-BF68DB86F34C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5B03097-85E1-4DE4-8313-2B2A72F2FCA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955796" y="1672775"/>
            <a:ext cx="7064775" cy="454855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AFDD352-FF45-4636-A073-9CCC5972EBD9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48168"/>
          <a:stretch/>
        </p:blipFill>
        <p:spPr>
          <a:xfrm>
            <a:off x="1974431" y="1519786"/>
            <a:ext cx="3311753" cy="1856904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B1BAC08C-F7C1-476C-8671-61072F4CC6E3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-14334" t="26" r="62502" b="-26"/>
          <a:stretch/>
        </p:blipFill>
        <p:spPr>
          <a:xfrm>
            <a:off x="1974430" y="3015669"/>
            <a:ext cx="3311753" cy="1856904"/>
          </a:xfrm>
          <a:prstGeom prst="rect">
            <a:avLst/>
          </a:prstGeom>
        </p:spPr>
      </p:pic>
      <p:pic>
        <p:nvPicPr>
          <p:cNvPr id="55" name="Picture 4" descr="Random Name Picker Wheel">
            <a:hlinkClick r:id="rId31"/>
            <a:extLst>
              <a:ext uri="{FF2B5EF4-FFF2-40B4-BE49-F238E27FC236}">
                <a16:creationId xmlns:a16="http://schemas.microsoft.com/office/drawing/2014/main" id="{A8F56716-7775-4AB3-AD8C-8E911E564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Wordwall - Photos | Facebook">
            <a:hlinkClick r:id="rId33"/>
            <a:extLst>
              <a:ext uri="{FF2B5EF4-FFF2-40B4-BE49-F238E27FC236}">
                <a16:creationId xmlns:a16="http://schemas.microsoft.com/office/drawing/2014/main" id="{BFAC85B9-7075-4DE1-B874-E1281F51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8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0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2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5486360" y="1059923"/>
            <a:ext cx="2417087" cy="540343"/>
          </a:xfrm>
          <a:prstGeom prst="round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بريد الأسئلة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AEFD4C1D-C23C-41F1-9E25-550C029AB954}"/>
              </a:ext>
            </a:extLst>
          </p:cNvPr>
          <p:cNvSpPr/>
          <p:nvPr/>
        </p:nvSpPr>
        <p:spPr>
          <a:xfrm>
            <a:off x="7812136" y="5167184"/>
            <a:ext cx="2505177" cy="1338745"/>
          </a:xfrm>
          <a:prstGeom prst="rect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3"/>
          </a:p>
        </p:txBody>
      </p:sp>
      <p:sp>
        <p:nvSpPr>
          <p:cNvPr id="55" name="مثلث متساوي الساقين 54">
            <a:extLst>
              <a:ext uri="{FF2B5EF4-FFF2-40B4-BE49-F238E27FC236}">
                <a16:creationId xmlns:a16="http://schemas.microsoft.com/office/drawing/2014/main" id="{ED7A66CE-0FC1-48AB-995F-0CD5DE406468}"/>
              </a:ext>
            </a:extLst>
          </p:cNvPr>
          <p:cNvSpPr/>
          <p:nvPr/>
        </p:nvSpPr>
        <p:spPr>
          <a:xfrm>
            <a:off x="7812136" y="4220973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س3">
            <a:hlinkClick r:id="rId14" action="ppaction://hlinksldjump"/>
            <a:extLst>
              <a:ext uri="{FF2B5EF4-FFF2-40B4-BE49-F238E27FC236}">
                <a16:creationId xmlns:a16="http://schemas.microsoft.com/office/drawing/2014/main" id="{088645A8-90F0-4BD9-A960-349D0300D743}"/>
              </a:ext>
            </a:extLst>
          </p:cNvPr>
          <p:cNvSpPr/>
          <p:nvPr/>
        </p:nvSpPr>
        <p:spPr>
          <a:xfrm>
            <a:off x="7903447" y="5167180"/>
            <a:ext cx="2311685" cy="1338748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الثالث</a:t>
            </a:r>
          </a:p>
        </p:txBody>
      </p:sp>
      <p:sp>
        <p:nvSpPr>
          <p:cNvPr id="57" name="مثلث متساوي الساقين 56">
            <a:extLst>
              <a:ext uri="{FF2B5EF4-FFF2-40B4-BE49-F238E27FC236}">
                <a16:creationId xmlns:a16="http://schemas.microsoft.com/office/drawing/2014/main" id="{5E821B00-8C8F-42BF-8A18-5D882912690D}"/>
              </a:ext>
            </a:extLst>
          </p:cNvPr>
          <p:cNvSpPr/>
          <p:nvPr/>
        </p:nvSpPr>
        <p:spPr>
          <a:xfrm rot="5400000">
            <a:off x="7576114" y="5403209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مثلث متساوي الساقين 57">
            <a:extLst>
              <a:ext uri="{FF2B5EF4-FFF2-40B4-BE49-F238E27FC236}">
                <a16:creationId xmlns:a16="http://schemas.microsoft.com/office/drawing/2014/main" id="{0F58919B-5D08-437D-ABB2-EEEB7FADD83C}"/>
              </a:ext>
            </a:extLst>
          </p:cNvPr>
          <p:cNvSpPr/>
          <p:nvPr/>
        </p:nvSpPr>
        <p:spPr>
          <a:xfrm rot="16200000">
            <a:off x="9214596" y="5403210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9" name="مثلث متساوي الساقين 58">
            <a:extLst>
              <a:ext uri="{FF2B5EF4-FFF2-40B4-BE49-F238E27FC236}">
                <a16:creationId xmlns:a16="http://schemas.microsoft.com/office/drawing/2014/main" id="{0FFE9853-DF41-4A3E-94A4-E129C80DFE49}"/>
              </a:ext>
            </a:extLst>
          </p:cNvPr>
          <p:cNvSpPr/>
          <p:nvPr/>
        </p:nvSpPr>
        <p:spPr>
          <a:xfrm>
            <a:off x="7812138" y="5552332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0" name="مثلث متساوي الساقين 59">
            <a:extLst>
              <a:ext uri="{FF2B5EF4-FFF2-40B4-BE49-F238E27FC236}">
                <a16:creationId xmlns:a16="http://schemas.microsoft.com/office/drawing/2014/main" id="{68AB098B-03A9-4816-A95F-4E5A044A7A1E}"/>
              </a:ext>
            </a:extLst>
          </p:cNvPr>
          <p:cNvSpPr/>
          <p:nvPr/>
        </p:nvSpPr>
        <p:spPr>
          <a:xfrm rot="10800000">
            <a:off x="7812136" y="5167181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4A199F12-1CBE-42F7-A6B6-7262D43EFBD3}"/>
              </a:ext>
            </a:extLst>
          </p:cNvPr>
          <p:cNvSpPr/>
          <p:nvPr/>
        </p:nvSpPr>
        <p:spPr>
          <a:xfrm>
            <a:off x="7878121" y="2579267"/>
            <a:ext cx="2505177" cy="1338745"/>
          </a:xfrm>
          <a:prstGeom prst="rect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3"/>
          </a:p>
        </p:txBody>
      </p:sp>
      <p:sp>
        <p:nvSpPr>
          <p:cNvPr id="62" name="مثلث متساوي الساقين 61">
            <a:extLst>
              <a:ext uri="{FF2B5EF4-FFF2-40B4-BE49-F238E27FC236}">
                <a16:creationId xmlns:a16="http://schemas.microsoft.com/office/drawing/2014/main" id="{BA4EC6EE-A3E1-41FB-85E3-9E1BFF021C5A}"/>
              </a:ext>
            </a:extLst>
          </p:cNvPr>
          <p:cNvSpPr/>
          <p:nvPr/>
        </p:nvSpPr>
        <p:spPr>
          <a:xfrm>
            <a:off x="7878121" y="1633056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3" name="س1">
            <a:hlinkClick r:id="rId15" action="ppaction://hlinksldjump"/>
            <a:extLst>
              <a:ext uri="{FF2B5EF4-FFF2-40B4-BE49-F238E27FC236}">
                <a16:creationId xmlns:a16="http://schemas.microsoft.com/office/drawing/2014/main" id="{C0E94132-8B08-4CDE-BC79-C1A515C273D0}"/>
              </a:ext>
            </a:extLst>
          </p:cNvPr>
          <p:cNvSpPr/>
          <p:nvPr/>
        </p:nvSpPr>
        <p:spPr>
          <a:xfrm>
            <a:off x="7969432" y="2579263"/>
            <a:ext cx="2311685" cy="1338748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الأول</a:t>
            </a:r>
          </a:p>
        </p:txBody>
      </p:sp>
      <p:sp>
        <p:nvSpPr>
          <p:cNvPr id="64" name="مثلث متساوي الساقين 63">
            <a:extLst>
              <a:ext uri="{FF2B5EF4-FFF2-40B4-BE49-F238E27FC236}">
                <a16:creationId xmlns:a16="http://schemas.microsoft.com/office/drawing/2014/main" id="{69CD7051-657A-4F10-8EB1-E192F1A6792F}"/>
              </a:ext>
            </a:extLst>
          </p:cNvPr>
          <p:cNvSpPr/>
          <p:nvPr/>
        </p:nvSpPr>
        <p:spPr>
          <a:xfrm rot="5400000">
            <a:off x="7642099" y="2815293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5" name="مثلث متساوي الساقين 64">
            <a:extLst>
              <a:ext uri="{FF2B5EF4-FFF2-40B4-BE49-F238E27FC236}">
                <a16:creationId xmlns:a16="http://schemas.microsoft.com/office/drawing/2014/main" id="{1F38149F-2F19-4439-AEEE-0C0CF3AB8F44}"/>
              </a:ext>
            </a:extLst>
          </p:cNvPr>
          <p:cNvSpPr/>
          <p:nvPr/>
        </p:nvSpPr>
        <p:spPr>
          <a:xfrm rot="16200000">
            <a:off x="9280581" y="2815294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6" name="مثلث متساوي الساقين 65">
            <a:extLst>
              <a:ext uri="{FF2B5EF4-FFF2-40B4-BE49-F238E27FC236}">
                <a16:creationId xmlns:a16="http://schemas.microsoft.com/office/drawing/2014/main" id="{AC509049-07E3-4261-A0B5-F264DB619C86}"/>
              </a:ext>
            </a:extLst>
          </p:cNvPr>
          <p:cNvSpPr/>
          <p:nvPr/>
        </p:nvSpPr>
        <p:spPr>
          <a:xfrm>
            <a:off x="7878123" y="2964415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7" name="مثلث متساوي الساقين 66">
            <a:extLst>
              <a:ext uri="{FF2B5EF4-FFF2-40B4-BE49-F238E27FC236}">
                <a16:creationId xmlns:a16="http://schemas.microsoft.com/office/drawing/2014/main" id="{CCE89235-4A5E-412B-8640-2637430EACD7}"/>
              </a:ext>
            </a:extLst>
          </p:cNvPr>
          <p:cNvSpPr/>
          <p:nvPr/>
        </p:nvSpPr>
        <p:spPr>
          <a:xfrm rot="10800000">
            <a:off x="7878121" y="2579264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F2E1A2A4-54E8-432E-BF8C-1465D74169C4}"/>
              </a:ext>
            </a:extLst>
          </p:cNvPr>
          <p:cNvSpPr/>
          <p:nvPr/>
        </p:nvSpPr>
        <p:spPr>
          <a:xfrm>
            <a:off x="2241317" y="2546477"/>
            <a:ext cx="2505177" cy="1338745"/>
          </a:xfrm>
          <a:prstGeom prst="rect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3"/>
          </a:p>
        </p:txBody>
      </p:sp>
      <p:sp>
        <p:nvSpPr>
          <p:cNvPr id="69" name="مثلث متساوي الساقين 68">
            <a:extLst>
              <a:ext uri="{FF2B5EF4-FFF2-40B4-BE49-F238E27FC236}">
                <a16:creationId xmlns:a16="http://schemas.microsoft.com/office/drawing/2014/main" id="{2B7625F9-4743-4C76-A67E-A369A20312AB}"/>
              </a:ext>
            </a:extLst>
          </p:cNvPr>
          <p:cNvSpPr/>
          <p:nvPr/>
        </p:nvSpPr>
        <p:spPr>
          <a:xfrm>
            <a:off x="2241317" y="1600266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0" name="س2">
            <a:hlinkClick r:id="rId16" action="ppaction://hlinksldjump"/>
            <a:extLst>
              <a:ext uri="{FF2B5EF4-FFF2-40B4-BE49-F238E27FC236}">
                <a16:creationId xmlns:a16="http://schemas.microsoft.com/office/drawing/2014/main" id="{843ED2A5-EFD8-479F-AF58-6150BBAC15ED}"/>
              </a:ext>
            </a:extLst>
          </p:cNvPr>
          <p:cNvSpPr/>
          <p:nvPr/>
        </p:nvSpPr>
        <p:spPr>
          <a:xfrm>
            <a:off x="2332628" y="2546473"/>
            <a:ext cx="2311685" cy="1338748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الثاني</a:t>
            </a:r>
          </a:p>
        </p:txBody>
      </p:sp>
      <p:sp>
        <p:nvSpPr>
          <p:cNvPr id="71" name="مثلث متساوي الساقين 70">
            <a:extLst>
              <a:ext uri="{FF2B5EF4-FFF2-40B4-BE49-F238E27FC236}">
                <a16:creationId xmlns:a16="http://schemas.microsoft.com/office/drawing/2014/main" id="{EE3A660E-22BF-44A3-BCB0-8DB2E9D49EE2}"/>
              </a:ext>
            </a:extLst>
          </p:cNvPr>
          <p:cNvSpPr/>
          <p:nvPr/>
        </p:nvSpPr>
        <p:spPr>
          <a:xfrm rot="5400000">
            <a:off x="2005295" y="2782502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2" name="مثلث متساوي الساقين 71">
            <a:extLst>
              <a:ext uri="{FF2B5EF4-FFF2-40B4-BE49-F238E27FC236}">
                <a16:creationId xmlns:a16="http://schemas.microsoft.com/office/drawing/2014/main" id="{876B75BF-DB10-4ECB-8A4D-613E0A92FC9B}"/>
              </a:ext>
            </a:extLst>
          </p:cNvPr>
          <p:cNvSpPr/>
          <p:nvPr/>
        </p:nvSpPr>
        <p:spPr>
          <a:xfrm rot="16200000">
            <a:off x="3643777" y="2782503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3" name="مثلث متساوي الساقين 72">
            <a:extLst>
              <a:ext uri="{FF2B5EF4-FFF2-40B4-BE49-F238E27FC236}">
                <a16:creationId xmlns:a16="http://schemas.microsoft.com/office/drawing/2014/main" id="{F374546F-801B-4DA4-B603-8042600A701F}"/>
              </a:ext>
            </a:extLst>
          </p:cNvPr>
          <p:cNvSpPr/>
          <p:nvPr/>
        </p:nvSpPr>
        <p:spPr>
          <a:xfrm>
            <a:off x="2241319" y="2931625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4" name="مثلث متساوي الساقين 73">
            <a:extLst>
              <a:ext uri="{FF2B5EF4-FFF2-40B4-BE49-F238E27FC236}">
                <a16:creationId xmlns:a16="http://schemas.microsoft.com/office/drawing/2014/main" id="{614D6FF8-1949-417A-B735-9DBA80C38C43}"/>
              </a:ext>
            </a:extLst>
          </p:cNvPr>
          <p:cNvSpPr/>
          <p:nvPr/>
        </p:nvSpPr>
        <p:spPr>
          <a:xfrm rot="10800000">
            <a:off x="2241317" y="2546474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6F84B026-0F12-4D99-A1B7-4F2D1A9DBC91}"/>
              </a:ext>
            </a:extLst>
          </p:cNvPr>
          <p:cNvSpPr/>
          <p:nvPr/>
        </p:nvSpPr>
        <p:spPr>
          <a:xfrm>
            <a:off x="2205644" y="5171071"/>
            <a:ext cx="2505177" cy="1338745"/>
          </a:xfrm>
          <a:prstGeom prst="rect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3"/>
          </a:p>
        </p:txBody>
      </p:sp>
      <p:sp>
        <p:nvSpPr>
          <p:cNvPr id="76" name="مثلث متساوي الساقين 75">
            <a:extLst>
              <a:ext uri="{FF2B5EF4-FFF2-40B4-BE49-F238E27FC236}">
                <a16:creationId xmlns:a16="http://schemas.microsoft.com/office/drawing/2014/main" id="{AC30D405-F25E-43C0-8506-8F3FC4AB6D93}"/>
              </a:ext>
            </a:extLst>
          </p:cNvPr>
          <p:cNvSpPr/>
          <p:nvPr/>
        </p:nvSpPr>
        <p:spPr>
          <a:xfrm>
            <a:off x="2205644" y="4224860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7" name="س4">
            <a:hlinkClick r:id="rId17" action="ppaction://hlinksldjump"/>
            <a:extLst>
              <a:ext uri="{FF2B5EF4-FFF2-40B4-BE49-F238E27FC236}">
                <a16:creationId xmlns:a16="http://schemas.microsoft.com/office/drawing/2014/main" id="{D0D55590-0A84-403C-B763-CAEE3E2DBD44}"/>
              </a:ext>
            </a:extLst>
          </p:cNvPr>
          <p:cNvSpPr/>
          <p:nvPr/>
        </p:nvSpPr>
        <p:spPr>
          <a:xfrm>
            <a:off x="2296955" y="5171067"/>
            <a:ext cx="2311685" cy="1338748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السؤال الرابع</a:t>
            </a:r>
          </a:p>
        </p:txBody>
      </p:sp>
      <p:sp>
        <p:nvSpPr>
          <p:cNvPr id="78" name="مثلث متساوي الساقين 77">
            <a:extLst>
              <a:ext uri="{FF2B5EF4-FFF2-40B4-BE49-F238E27FC236}">
                <a16:creationId xmlns:a16="http://schemas.microsoft.com/office/drawing/2014/main" id="{35874195-A01A-443E-A338-F0F0E365D1E1}"/>
              </a:ext>
            </a:extLst>
          </p:cNvPr>
          <p:cNvSpPr/>
          <p:nvPr/>
        </p:nvSpPr>
        <p:spPr>
          <a:xfrm rot="5400000">
            <a:off x="1969622" y="5407096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9" name="مثلث متساوي الساقين 78">
            <a:extLst>
              <a:ext uri="{FF2B5EF4-FFF2-40B4-BE49-F238E27FC236}">
                <a16:creationId xmlns:a16="http://schemas.microsoft.com/office/drawing/2014/main" id="{8B07F726-83B2-42E1-B0F4-058BAF34AE9D}"/>
              </a:ext>
            </a:extLst>
          </p:cNvPr>
          <p:cNvSpPr/>
          <p:nvPr/>
        </p:nvSpPr>
        <p:spPr>
          <a:xfrm rot="16200000">
            <a:off x="3608104" y="5407097"/>
            <a:ext cx="1338745" cy="866692"/>
          </a:xfrm>
          <a:prstGeom prst="triangle">
            <a:avLst/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0" name="مثلث متساوي الساقين 79">
            <a:extLst>
              <a:ext uri="{FF2B5EF4-FFF2-40B4-BE49-F238E27FC236}">
                <a16:creationId xmlns:a16="http://schemas.microsoft.com/office/drawing/2014/main" id="{00A023CE-9DA6-474B-ABC0-D0E2E38159AD}"/>
              </a:ext>
            </a:extLst>
          </p:cNvPr>
          <p:cNvSpPr/>
          <p:nvPr/>
        </p:nvSpPr>
        <p:spPr>
          <a:xfrm>
            <a:off x="2205646" y="5556219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1" name="مثلث متساوي الساقين 80">
            <a:extLst>
              <a:ext uri="{FF2B5EF4-FFF2-40B4-BE49-F238E27FC236}">
                <a16:creationId xmlns:a16="http://schemas.microsoft.com/office/drawing/2014/main" id="{DBACDFF7-0E46-441B-AAB9-D7134BA68322}"/>
              </a:ext>
            </a:extLst>
          </p:cNvPr>
          <p:cNvSpPr/>
          <p:nvPr/>
        </p:nvSpPr>
        <p:spPr>
          <a:xfrm rot="10800000">
            <a:off x="2205644" y="5171068"/>
            <a:ext cx="2505176" cy="953596"/>
          </a:xfrm>
          <a:prstGeom prst="triangle">
            <a:avLst>
              <a:gd name="adj" fmla="val 49683"/>
            </a:avLst>
          </a:prstGeom>
          <a:solidFill>
            <a:srgbClr val="C08497"/>
          </a:solidFill>
          <a:ln>
            <a:solidFill>
              <a:srgbClr val="FFF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6" name="رسم 95" descr="شارة 1 مع تعبئة خالصة">
            <a:extLst>
              <a:ext uri="{FF2B5EF4-FFF2-40B4-BE49-F238E27FC236}">
                <a16:creationId xmlns:a16="http://schemas.microsoft.com/office/drawing/2014/main" id="{179AE7A9-6F03-452C-8DE6-397EBA18C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215132" y="1345745"/>
            <a:ext cx="914400" cy="914400"/>
          </a:xfrm>
          <a:prstGeom prst="rect">
            <a:avLst/>
          </a:prstGeom>
        </p:spPr>
      </p:pic>
      <p:pic>
        <p:nvPicPr>
          <p:cNvPr id="97" name="رسم 96" descr="شارة مع تعبئة خالصة">
            <a:extLst>
              <a:ext uri="{FF2B5EF4-FFF2-40B4-BE49-F238E27FC236}">
                <a16:creationId xmlns:a16="http://schemas.microsoft.com/office/drawing/2014/main" id="{A0CC6703-CCED-49CD-A2F6-9CC91FC415A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69229" y="1312885"/>
            <a:ext cx="914400" cy="914400"/>
          </a:xfrm>
          <a:prstGeom prst="rect">
            <a:avLst/>
          </a:prstGeom>
        </p:spPr>
      </p:pic>
      <p:pic>
        <p:nvPicPr>
          <p:cNvPr id="98" name="رسم 97" descr="شارة 3 مع تعبئة خالصة">
            <a:extLst>
              <a:ext uri="{FF2B5EF4-FFF2-40B4-BE49-F238E27FC236}">
                <a16:creationId xmlns:a16="http://schemas.microsoft.com/office/drawing/2014/main" id="{9DAA844B-F766-4DB5-997B-EAF7EF67D0C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215132" y="4085395"/>
            <a:ext cx="914400" cy="914400"/>
          </a:xfrm>
          <a:prstGeom prst="rect">
            <a:avLst/>
          </a:prstGeom>
        </p:spPr>
      </p:pic>
      <p:pic>
        <p:nvPicPr>
          <p:cNvPr id="99" name="رسم 98" descr="شارة 4 مع تعبئة خالصة">
            <a:extLst>
              <a:ext uri="{FF2B5EF4-FFF2-40B4-BE49-F238E27FC236}">
                <a16:creationId xmlns:a16="http://schemas.microsoft.com/office/drawing/2014/main" id="{C77B1A07-FD72-47FF-A057-7F01885F8DC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569229" y="4115592"/>
            <a:ext cx="914400" cy="914400"/>
          </a:xfrm>
          <a:prstGeom prst="rect">
            <a:avLst/>
          </a:prstGeom>
        </p:spPr>
      </p:pic>
      <p:pic>
        <p:nvPicPr>
          <p:cNvPr id="102" name="Picture 4" descr="Random Name Picker Wheel">
            <a:hlinkClick r:id="rId26"/>
            <a:extLst>
              <a:ext uri="{FF2B5EF4-FFF2-40B4-BE49-F238E27FC236}">
                <a16:creationId xmlns:a16="http://schemas.microsoft.com/office/drawing/2014/main" id="{5F0F39AC-CBED-4690-982E-ABE68393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Wordwall - Photos | Facebook">
            <a:hlinkClick r:id="rId28"/>
            <a:extLst>
              <a:ext uri="{FF2B5EF4-FFF2-40B4-BE49-F238E27FC236}">
                <a16:creationId xmlns:a16="http://schemas.microsoft.com/office/drawing/2014/main" id="{A98004BE-A718-494B-B24E-E04AB2FE4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00026 -0.1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00026 -0.1120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00026 -0.1120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0026 -0.1120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0" grpId="0" animBg="1"/>
      <p:bldP spid="62" grpId="0" animBg="1"/>
      <p:bldP spid="63" grpId="0" animBg="1"/>
      <p:bldP spid="67" grpId="0" animBg="1"/>
      <p:bldP spid="69" grpId="0" animBg="1"/>
      <p:bldP spid="70" grpId="0" animBg="1"/>
      <p:bldP spid="74" grpId="0" animBg="1"/>
      <p:bldP spid="76" grpId="0" animBg="1"/>
      <p:bldP spid="77" grpId="0" animBg="1"/>
      <p:bldP spid="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8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0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2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hlinkClick r:id="rId14" action="ppaction://hlinksldjump"/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5286183" y="1056126"/>
            <a:ext cx="2417087" cy="540343"/>
          </a:xfrm>
          <a:prstGeom prst="round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بريد الأسئلة</a:t>
            </a:r>
          </a:p>
        </p:txBody>
      </p:sp>
      <p:sp>
        <p:nvSpPr>
          <p:cNvPr id="33" name="س1">
            <a:extLst>
              <a:ext uri="{FF2B5EF4-FFF2-40B4-BE49-F238E27FC236}">
                <a16:creationId xmlns:a16="http://schemas.microsoft.com/office/drawing/2014/main" id="{33F3934B-4301-4F35-86E0-C6C75AEA11D9}"/>
              </a:ext>
            </a:extLst>
          </p:cNvPr>
          <p:cNvSpPr/>
          <p:nvPr/>
        </p:nvSpPr>
        <p:spPr>
          <a:xfrm>
            <a:off x="1887415" y="2168769"/>
            <a:ext cx="9507416" cy="3983281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الأول</a:t>
            </a: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1621C33-6888-48FE-8AFD-E5BDF5A12A57}"/>
              </a:ext>
            </a:extLst>
          </p:cNvPr>
          <p:cNvSpPr txBox="1"/>
          <p:nvPr/>
        </p:nvSpPr>
        <p:spPr>
          <a:xfrm>
            <a:off x="5766055" y="4864673"/>
            <a:ext cx="1801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الجواب</a:t>
            </a:r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6F85158D-00A1-4BB8-92B6-3ED67396A93C}"/>
              </a:ext>
            </a:extLst>
          </p:cNvPr>
          <p:cNvSpPr/>
          <p:nvPr/>
        </p:nvSpPr>
        <p:spPr>
          <a:xfrm>
            <a:off x="5766055" y="4871420"/>
            <a:ext cx="1678099" cy="777781"/>
          </a:xfrm>
          <a:prstGeom prst="roundRect">
            <a:avLst/>
          </a:prstGeom>
          <a:solidFill>
            <a:srgbClr val="F7AF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ar-SA" sz="3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C978676-C2D0-42D3-BA25-91DBB0F26EF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1466" y="2958905"/>
            <a:ext cx="8946519" cy="2069717"/>
          </a:xfrm>
          <a:prstGeom prst="rect">
            <a:avLst/>
          </a:prstGeom>
        </p:spPr>
      </p:pic>
      <p:pic>
        <p:nvPicPr>
          <p:cNvPr id="37" name="Picture 4" descr="Random Name Picker Wheel">
            <a:hlinkClick r:id="rId16"/>
            <a:extLst>
              <a:ext uri="{FF2B5EF4-FFF2-40B4-BE49-F238E27FC236}">
                <a16:creationId xmlns:a16="http://schemas.microsoft.com/office/drawing/2014/main" id="{09754961-C06A-4739-9CF8-7C7B7EA6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Wordwall - Photos | Facebook">
            <a:hlinkClick r:id="rId18"/>
            <a:extLst>
              <a:ext uri="{FF2B5EF4-FFF2-40B4-BE49-F238E27FC236}">
                <a16:creationId xmlns:a16="http://schemas.microsoft.com/office/drawing/2014/main" id="{FB052941-D5D6-4023-92D7-A3BE89B98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8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8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0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2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hlinkClick r:id="rId14" action="ppaction://hlinksldjump"/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5286183" y="1056126"/>
            <a:ext cx="2417087" cy="540343"/>
          </a:xfrm>
          <a:prstGeom prst="round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بريد الأسئلة</a:t>
            </a:r>
          </a:p>
        </p:txBody>
      </p:sp>
      <p:sp>
        <p:nvSpPr>
          <p:cNvPr id="36" name="س1">
            <a:extLst>
              <a:ext uri="{FF2B5EF4-FFF2-40B4-BE49-F238E27FC236}">
                <a16:creationId xmlns:a16="http://schemas.microsoft.com/office/drawing/2014/main" id="{B097D38F-BA49-4990-86EE-EBD878E4899D}"/>
              </a:ext>
            </a:extLst>
          </p:cNvPr>
          <p:cNvSpPr/>
          <p:nvPr/>
        </p:nvSpPr>
        <p:spPr>
          <a:xfrm>
            <a:off x="1887415" y="2168769"/>
            <a:ext cx="9507416" cy="3983281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الثاني</a:t>
            </a: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E8241D6-930B-4572-9182-39E7A1B5F5F6}"/>
              </a:ext>
            </a:extLst>
          </p:cNvPr>
          <p:cNvSpPr txBox="1"/>
          <p:nvPr/>
        </p:nvSpPr>
        <p:spPr>
          <a:xfrm>
            <a:off x="5789502" y="5170880"/>
            <a:ext cx="1801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الجواب</a:t>
            </a: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A1A4CDBC-73F7-4BDA-91C5-90605F15501B}"/>
              </a:ext>
            </a:extLst>
          </p:cNvPr>
          <p:cNvSpPr/>
          <p:nvPr/>
        </p:nvSpPr>
        <p:spPr>
          <a:xfrm>
            <a:off x="5789502" y="5177627"/>
            <a:ext cx="1678099" cy="777781"/>
          </a:xfrm>
          <a:prstGeom prst="roundRect">
            <a:avLst/>
          </a:prstGeom>
          <a:solidFill>
            <a:srgbClr val="F7AF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ar-SA" sz="3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CE147B1-4604-4BA0-94C1-5DFB42033B6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8565" y="2817750"/>
            <a:ext cx="9345116" cy="2506190"/>
          </a:xfrm>
          <a:prstGeom prst="rect">
            <a:avLst/>
          </a:prstGeom>
        </p:spPr>
      </p:pic>
      <p:sp>
        <p:nvSpPr>
          <p:cNvPr id="6" name="مخطط انسيابي: رابط 5">
            <a:extLst>
              <a:ext uri="{FF2B5EF4-FFF2-40B4-BE49-F238E27FC236}">
                <a16:creationId xmlns:a16="http://schemas.microsoft.com/office/drawing/2014/main" id="{FA338EE5-8C62-4419-A069-A7E17B61F0C1}"/>
              </a:ext>
            </a:extLst>
          </p:cNvPr>
          <p:cNvSpPr/>
          <p:nvPr/>
        </p:nvSpPr>
        <p:spPr>
          <a:xfrm>
            <a:off x="2801815" y="3704492"/>
            <a:ext cx="902677" cy="868300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" name="Picture 4" descr="Random Name Picker Wheel">
            <a:hlinkClick r:id="rId16"/>
            <a:extLst>
              <a:ext uri="{FF2B5EF4-FFF2-40B4-BE49-F238E27FC236}">
                <a16:creationId xmlns:a16="http://schemas.microsoft.com/office/drawing/2014/main" id="{3A44204A-780F-4F35-9BA3-18C1894B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Wordwall - Photos | Facebook">
            <a:hlinkClick r:id="rId18"/>
            <a:extLst>
              <a:ext uri="{FF2B5EF4-FFF2-40B4-BE49-F238E27FC236}">
                <a16:creationId xmlns:a16="http://schemas.microsoft.com/office/drawing/2014/main" id="{F283E4A0-8FDB-42EE-B91B-56253683C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8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0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2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hlinkClick r:id="rId14" action="ppaction://hlinksldjump"/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5286183" y="1056126"/>
            <a:ext cx="2417087" cy="540343"/>
          </a:xfrm>
          <a:prstGeom prst="round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بريد الأسئلة</a:t>
            </a:r>
          </a:p>
        </p:txBody>
      </p:sp>
      <p:sp>
        <p:nvSpPr>
          <p:cNvPr id="33" name="س1">
            <a:extLst>
              <a:ext uri="{FF2B5EF4-FFF2-40B4-BE49-F238E27FC236}">
                <a16:creationId xmlns:a16="http://schemas.microsoft.com/office/drawing/2014/main" id="{E5738190-19BC-4D21-A8C6-27E5EA32DC16}"/>
              </a:ext>
            </a:extLst>
          </p:cNvPr>
          <p:cNvSpPr/>
          <p:nvPr/>
        </p:nvSpPr>
        <p:spPr>
          <a:xfrm>
            <a:off x="1887415" y="2028577"/>
            <a:ext cx="9507416" cy="4123474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الثالث</a:t>
            </a: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AF23E417-53B5-40DE-9A68-DE54CD6F303D}"/>
              </a:ext>
            </a:extLst>
          </p:cNvPr>
          <p:cNvSpPr txBox="1"/>
          <p:nvPr/>
        </p:nvSpPr>
        <p:spPr>
          <a:xfrm>
            <a:off x="5789502" y="5170880"/>
            <a:ext cx="1801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الجواب</a:t>
            </a: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5FE950CE-0E05-4068-AF6A-B44D3898B7F2}"/>
              </a:ext>
            </a:extLst>
          </p:cNvPr>
          <p:cNvSpPr/>
          <p:nvPr/>
        </p:nvSpPr>
        <p:spPr>
          <a:xfrm>
            <a:off x="5789502" y="5177627"/>
            <a:ext cx="1678099" cy="777781"/>
          </a:xfrm>
          <a:prstGeom prst="roundRect">
            <a:avLst/>
          </a:prstGeom>
          <a:solidFill>
            <a:srgbClr val="F7AF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ar-SA" sz="3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3FB6875-C71F-44B7-9101-753D1A1EEE1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9"/>
          <a:stretch/>
        </p:blipFill>
        <p:spPr>
          <a:xfrm>
            <a:off x="2145323" y="2716617"/>
            <a:ext cx="8991600" cy="2336740"/>
          </a:xfrm>
          <a:prstGeom prst="rect">
            <a:avLst/>
          </a:prstGeom>
        </p:spPr>
      </p:pic>
      <p:pic>
        <p:nvPicPr>
          <p:cNvPr id="42" name="Picture 4" descr="Random Name Picker Wheel">
            <a:hlinkClick r:id="rId16"/>
            <a:extLst>
              <a:ext uri="{FF2B5EF4-FFF2-40B4-BE49-F238E27FC236}">
                <a16:creationId xmlns:a16="http://schemas.microsoft.com/office/drawing/2014/main" id="{4F66F21D-8E87-4652-B249-6453C224F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Wordwall - Photos | Facebook">
            <a:hlinkClick r:id="rId18"/>
            <a:extLst>
              <a:ext uri="{FF2B5EF4-FFF2-40B4-BE49-F238E27FC236}">
                <a16:creationId xmlns:a16="http://schemas.microsoft.com/office/drawing/2014/main" id="{51C3FBE7-1BC5-4824-ADE9-8C753ACAC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8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0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2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hlinkClick r:id="rId14" action="ppaction://hlinksldjump"/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5286183" y="1056126"/>
            <a:ext cx="2417087" cy="540343"/>
          </a:xfrm>
          <a:prstGeom prst="round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بريد الأسئلة</a:t>
            </a:r>
          </a:p>
        </p:txBody>
      </p:sp>
      <p:sp>
        <p:nvSpPr>
          <p:cNvPr id="33" name="س1">
            <a:extLst>
              <a:ext uri="{FF2B5EF4-FFF2-40B4-BE49-F238E27FC236}">
                <a16:creationId xmlns:a16="http://schemas.microsoft.com/office/drawing/2014/main" id="{2D3B4416-C726-483B-9550-FA8C6845EBB8}"/>
              </a:ext>
            </a:extLst>
          </p:cNvPr>
          <p:cNvSpPr/>
          <p:nvPr/>
        </p:nvSpPr>
        <p:spPr>
          <a:xfrm>
            <a:off x="1887415" y="2028577"/>
            <a:ext cx="9507416" cy="4123474"/>
          </a:xfrm>
          <a:prstGeom prst="roundRect">
            <a:avLst/>
          </a:prstGeom>
          <a:solidFill>
            <a:srgbClr val="F3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السؤال الرابع</a:t>
            </a: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0C20745C-B93F-44E7-8BAC-948081E779A2}"/>
              </a:ext>
            </a:extLst>
          </p:cNvPr>
          <p:cNvSpPr txBox="1"/>
          <p:nvPr/>
        </p:nvSpPr>
        <p:spPr>
          <a:xfrm>
            <a:off x="5789502" y="5170880"/>
            <a:ext cx="1801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الجواب</a:t>
            </a:r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94159E1D-1087-4527-ABB7-29BB0D0FB4AB}"/>
              </a:ext>
            </a:extLst>
          </p:cNvPr>
          <p:cNvSpPr/>
          <p:nvPr/>
        </p:nvSpPr>
        <p:spPr>
          <a:xfrm>
            <a:off x="5789502" y="5177627"/>
            <a:ext cx="1678099" cy="777781"/>
          </a:xfrm>
          <a:prstGeom prst="roundRect">
            <a:avLst/>
          </a:prstGeom>
          <a:solidFill>
            <a:srgbClr val="F7AF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ar-SA" sz="3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8B63DE0-832E-4542-9B7D-069E5EB07327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8784" y="3077950"/>
            <a:ext cx="9284677" cy="1763952"/>
          </a:xfrm>
          <a:prstGeom prst="rect">
            <a:avLst/>
          </a:prstGeom>
        </p:spPr>
      </p:pic>
      <p:pic>
        <p:nvPicPr>
          <p:cNvPr id="39" name="Picture 4" descr="Random Name Picker Wheel">
            <a:hlinkClick r:id="rId16"/>
            <a:extLst>
              <a:ext uri="{FF2B5EF4-FFF2-40B4-BE49-F238E27FC236}">
                <a16:creationId xmlns:a16="http://schemas.microsoft.com/office/drawing/2014/main" id="{A33B2CE7-D5CE-4B41-882D-2D9347AB6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Wordwall - Photos | Facebook">
            <a:hlinkClick r:id="rId18"/>
            <a:extLst>
              <a:ext uri="{FF2B5EF4-FFF2-40B4-BE49-F238E27FC236}">
                <a16:creationId xmlns:a16="http://schemas.microsoft.com/office/drawing/2014/main" id="{C73D1994-CCC6-4955-9F4A-377943822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8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علوية مستديرة 31">
            <a:extLst>
              <a:ext uri="{FF2B5EF4-FFF2-40B4-BE49-F238E27FC236}">
                <a16:creationId xmlns:a16="http://schemas.microsoft.com/office/drawing/2014/main" id="{6DBC9021-603E-4EF5-82A5-C40E5C934DEE}"/>
              </a:ext>
            </a:extLst>
          </p:cNvPr>
          <p:cNvSpPr/>
          <p:nvPr/>
        </p:nvSpPr>
        <p:spPr>
          <a:xfrm>
            <a:off x="8916786" y="932859"/>
            <a:ext cx="3136669" cy="450639"/>
          </a:xfrm>
          <a:prstGeom prst="round2Same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32C298DF-C1F8-415D-8014-F23DEC4FCF5F}"/>
              </a:ext>
            </a:extLst>
          </p:cNvPr>
          <p:cNvSpPr/>
          <p:nvPr/>
        </p:nvSpPr>
        <p:spPr>
          <a:xfrm>
            <a:off x="8916785" y="1412467"/>
            <a:ext cx="3136669" cy="1810644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: زوايا علوية مستديرة 35">
            <a:extLst>
              <a:ext uri="{FF2B5EF4-FFF2-40B4-BE49-F238E27FC236}">
                <a16:creationId xmlns:a16="http://schemas.microsoft.com/office/drawing/2014/main" id="{E7C251B1-5106-449F-9C77-384F3B853F3A}"/>
              </a:ext>
            </a:extLst>
          </p:cNvPr>
          <p:cNvSpPr/>
          <p:nvPr/>
        </p:nvSpPr>
        <p:spPr>
          <a:xfrm>
            <a:off x="8916786" y="3384054"/>
            <a:ext cx="3136669" cy="445193"/>
          </a:xfrm>
          <a:prstGeom prst="round2SameRect">
            <a:avLst/>
          </a:prstGeom>
          <a:solidFill>
            <a:srgbClr val="B0D0D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B151A95B-3D68-4EB1-966D-03B5EFB29115}"/>
              </a:ext>
            </a:extLst>
          </p:cNvPr>
          <p:cNvSpPr/>
          <p:nvPr/>
        </p:nvSpPr>
        <p:spPr>
          <a:xfrm>
            <a:off x="8916785" y="3829247"/>
            <a:ext cx="3136669" cy="2196415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4280605F-26F8-4DFD-8544-A1361F638B54}"/>
              </a:ext>
            </a:extLst>
          </p:cNvPr>
          <p:cNvSpPr/>
          <p:nvPr/>
        </p:nvSpPr>
        <p:spPr>
          <a:xfrm>
            <a:off x="4104270" y="942238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لمـــــــــاذا؟</a:t>
            </a:r>
          </a:p>
        </p:txBody>
      </p:sp>
      <p:pic>
        <p:nvPicPr>
          <p:cNvPr id="50" name="صورة 49">
            <a:hlinkClick r:id="rId3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5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7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0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>
            <a:hlinkClick r:id="rId13" action="ppaction://hlinksldjump"/>
            <a:extLst>
              <a:ext uri="{FF2B5EF4-FFF2-40B4-BE49-F238E27FC236}">
                <a16:creationId xmlns:a16="http://schemas.microsoft.com/office/drawing/2014/main" id="{6039E491-4DE5-411B-9698-FF1A31E6C595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8" name="مستطيل 37">
            <a:hlinkClick r:id="rId14" action="ppaction://hlinksldjump"/>
            <a:extLst>
              <a:ext uri="{FF2B5EF4-FFF2-40B4-BE49-F238E27FC236}">
                <a16:creationId xmlns:a16="http://schemas.microsoft.com/office/drawing/2014/main" id="{188A7ADC-8AF1-4659-BA5E-B589D8E745AF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9" name="مستطيل 38">
            <a:hlinkClick r:id="rId15" action="ppaction://hlinksldjump"/>
            <a:extLst>
              <a:ext uri="{FF2B5EF4-FFF2-40B4-BE49-F238E27FC236}">
                <a16:creationId xmlns:a16="http://schemas.microsoft.com/office/drawing/2014/main" id="{5090DE2B-967D-47F0-938D-30D6B7E65EBC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42" name="مستطيل 41">
            <a:hlinkClick r:id="rId16" action="ppaction://hlinksldjump"/>
            <a:extLst>
              <a:ext uri="{FF2B5EF4-FFF2-40B4-BE49-F238E27FC236}">
                <a16:creationId xmlns:a16="http://schemas.microsoft.com/office/drawing/2014/main" id="{9116DB8A-B6F8-4FE8-B33B-E970474373A3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43" name="مستطيل 42">
            <a:hlinkClick r:id="rId17" action="ppaction://hlinksldjump"/>
            <a:extLst>
              <a:ext uri="{FF2B5EF4-FFF2-40B4-BE49-F238E27FC236}">
                <a16:creationId xmlns:a16="http://schemas.microsoft.com/office/drawing/2014/main" id="{79D4D3D5-90E2-408D-83D3-9CA82D52C84D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44" name="مستطيل 43">
            <a:hlinkClick r:id="rId18" action="ppaction://hlinksldjump"/>
            <a:extLst>
              <a:ext uri="{FF2B5EF4-FFF2-40B4-BE49-F238E27FC236}">
                <a16:creationId xmlns:a16="http://schemas.microsoft.com/office/drawing/2014/main" id="{22A935A1-FBB7-493C-8AD3-5D9D0C655D16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5" name="مستطيل 44">
            <a:hlinkClick r:id="rId19" action="ppaction://hlinksldjump"/>
            <a:extLst>
              <a:ext uri="{FF2B5EF4-FFF2-40B4-BE49-F238E27FC236}">
                <a16:creationId xmlns:a16="http://schemas.microsoft.com/office/drawing/2014/main" id="{60D8A778-5080-44EF-AB8F-C3E8E9C659D6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6" name="مستطيل 45">
            <a:hlinkClick r:id="rId20" action="ppaction://hlinksldjump"/>
            <a:extLst>
              <a:ext uri="{FF2B5EF4-FFF2-40B4-BE49-F238E27FC236}">
                <a16:creationId xmlns:a16="http://schemas.microsoft.com/office/drawing/2014/main" id="{ADAE8DBD-9DD7-4D38-8BF2-BBD4D276BBDA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7" name="مستطيل 46">
            <a:hlinkClick r:id="rId21" action="ppaction://hlinksldjump"/>
            <a:extLst>
              <a:ext uri="{FF2B5EF4-FFF2-40B4-BE49-F238E27FC236}">
                <a16:creationId xmlns:a16="http://schemas.microsoft.com/office/drawing/2014/main" id="{5098401E-4EEB-4E2C-B6CC-F02DEE2AEA46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8" name="مستطيل 47">
            <a:hlinkClick r:id="rId22" action="ppaction://hlinksldjump"/>
            <a:extLst>
              <a:ext uri="{FF2B5EF4-FFF2-40B4-BE49-F238E27FC236}">
                <a16:creationId xmlns:a16="http://schemas.microsoft.com/office/drawing/2014/main" id="{F9DB9F62-FCB4-4A1E-B4F4-BD6A5AD087B5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9" name="مستطيل 48">
            <a:hlinkClick r:id="rId23" action="ppaction://hlinksldjump"/>
            <a:extLst>
              <a:ext uri="{FF2B5EF4-FFF2-40B4-BE49-F238E27FC236}">
                <a16:creationId xmlns:a16="http://schemas.microsoft.com/office/drawing/2014/main" id="{15E86BB8-8CF0-47E9-A85C-F2F2335489F4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51" name="مستطيل 50">
            <a:hlinkClick r:id="rId24" action="ppaction://hlinksldjump"/>
            <a:extLst>
              <a:ext uri="{FF2B5EF4-FFF2-40B4-BE49-F238E27FC236}">
                <a16:creationId xmlns:a16="http://schemas.microsoft.com/office/drawing/2014/main" id="{B7DBCB54-AA8A-472B-97A5-1EEA50992210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950ECEE-4CBC-449F-B715-50D78D081D79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0528" y="1622611"/>
            <a:ext cx="2989182" cy="130969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176E690-BC4C-40A5-B202-09215993DA19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6183" y="4097549"/>
            <a:ext cx="3037872" cy="156640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5BD34DF-12E9-4CD6-B6AB-27E61E28A49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04791" y="1604484"/>
            <a:ext cx="7443273" cy="2320549"/>
          </a:xfrm>
          <a:prstGeom prst="rect">
            <a:avLst/>
          </a:prstGeom>
        </p:spPr>
      </p:pic>
      <p:pic>
        <p:nvPicPr>
          <p:cNvPr id="15" name="وسائط عبر الإنترنت 14" title="الاحداثيات القطبية ربط بواقع الحياه">
            <a:hlinkClick r:id="" action="ppaction://media"/>
            <a:extLst>
              <a:ext uri="{FF2B5EF4-FFF2-40B4-BE49-F238E27FC236}">
                <a16:creationId xmlns:a16="http://schemas.microsoft.com/office/drawing/2014/main" id="{F33F8F88-663A-4926-8275-222606084C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28"/>
          <a:stretch>
            <a:fillRect/>
          </a:stretch>
        </p:blipFill>
        <p:spPr>
          <a:xfrm>
            <a:off x="3275216" y="3925033"/>
            <a:ext cx="4031000" cy="2277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Picture 4" descr="Random Name Picker Wheel">
            <a:hlinkClick r:id="rId29"/>
            <a:extLst>
              <a:ext uri="{FF2B5EF4-FFF2-40B4-BE49-F238E27FC236}">
                <a16:creationId xmlns:a16="http://schemas.microsoft.com/office/drawing/2014/main" id="{5813270A-8A7A-4A9A-A0C9-EDD46667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Wordwall - Photos | Facebook">
            <a:hlinkClick r:id="rId31"/>
            <a:extLst>
              <a:ext uri="{FF2B5EF4-FFF2-40B4-BE49-F238E27FC236}">
                <a16:creationId xmlns:a16="http://schemas.microsoft.com/office/drawing/2014/main" id="{A8843721-D550-4689-903E-7D34A40FB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3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8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0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2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 31">
            <a:hlinkClick r:id="rId14" action="ppaction://hlinksldjump"/>
            <a:extLst>
              <a:ext uri="{FF2B5EF4-FFF2-40B4-BE49-F238E27FC236}">
                <a16:creationId xmlns:a16="http://schemas.microsoft.com/office/drawing/2014/main" id="{9078AE8C-A547-41B3-9C18-FE92B12E8145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3" name="مستطيل 32">
            <a:hlinkClick r:id="rId15" action="ppaction://hlinksldjump"/>
            <a:extLst>
              <a:ext uri="{FF2B5EF4-FFF2-40B4-BE49-F238E27FC236}">
                <a16:creationId xmlns:a16="http://schemas.microsoft.com/office/drawing/2014/main" id="{8377DE5A-04C0-4801-B95A-05EE73C8F303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4" name="مستطيل 33">
            <a:hlinkClick r:id="rId16" action="ppaction://hlinksldjump"/>
            <a:extLst>
              <a:ext uri="{FF2B5EF4-FFF2-40B4-BE49-F238E27FC236}">
                <a16:creationId xmlns:a16="http://schemas.microsoft.com/office/drawing/2014/main" id="{53B0A410-5114-4A77-81B9-D20ECD0C8EAC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6" name="مستطيل 35">
            <a:hlinkClick r:id="rId17" action="ppaction://hlinksldjump"/>
            <a:extLst>
              <a:ext uri="{FF2B5EF4-FFF2-40B4-BE49-F238E27FC236}">
                <a16:creationId xmlns:a16="http://schemas.microsoft.com/office/drawing/2014/main" id="{6A693A20-405D-4229-984E-7D38868C0AAE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37" name="مستطيل 36">
            <a:hlinkClick r:id="rId18" action="ppaction://hlinksldjump"/>
            <a:extLst>
              <a:ext uri="{FF2B5EF4-FFF2-40B4-BE49-F238E27FC236}">
                <a16:creationId xmlns:a16="http://schemas.microsoft.com/office/drawing/2014/main" id="{E1A765FF-A7FA-4DB1-A07D-6039A8E1A29D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38" name="مستطيل 37">
            <a:hlinkClick r:id="rId19" action="ppaction://hlinksldjump"/>
            <a:extLst>
              <a:ext uri="{FF2B5EF4-FFF2-40B4-BE49-F238E27FC236}">
                <a16:creationId xmlns:a16="http://schemas.microsoft.com/office/drawing/2014/main" id="{B946A96E-E0EB-49BA-94A9-2B63DAD735C4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39" name="مستطيل 38">
            <a:hlinkClick r:id="rId20" action="ppaction://hlinksldjump"/>
            <a:extLst>
              <a:ext uri="{FF2B5EF4-FFF2-40B4-BE49-F238E27FC236}">
                <a16:creationId xmlns:a16="http://schemas.microsoft.com/office/drawing/2014/main" id="{74470252-C099-45B5-A391-6263ED02602E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0" name="مستطيل 39">
            <a:hlinkClick r:id="rId21" action="ppaction://hlinksldjump"/>
            <a:extLst>
              <a:ext uri="{FF2B5EF4-FFF2-40B4-BE49-F238E27FC236}">
                <a16:creationId xmlns:a16="http://schemas.microsoft.com/office/drawing/2014/main" id="{C80FD697-B514-420B-BDEC-5B7FF5E1B771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2" name="مستطيل 41">
            <a:hlinkClick r:id="rId22" action="ppaction://hlinksldjump"/>
            <a:extLst>
              <a:ext uri="{FF2B5EF4-FFF2-40B4-BE49-F238E27FC236}">
                <a16:creationId xmlns:a16="http://schemas.microsoft.com/office/drawing/2014/main" id="{31A8E9F6-A77F-44DE-B89E-3A682C349705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3" name="مستطيل 42">
            <a:hlinkClick r:id="rId23" action="ppaction://hlinksldjump"/>
            <a:extLst>
              <a:ext uri="{FF2B5EF4-FFF2-40B4-BE49-F238E27FC236}">
                <a16:creationId xmlns:a16="http://schemas.microsoft.com/office/drawing/2014/main" id="{7DDAE57F-8B36-4082-A166-2E79EF06D1E9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4" name="مستطيل 43">
            <a:hlinkClick r:id="rId24" action="ppaction://hlinksldjump"/>
            <a:extLst>
              <a:ext uri="{FF2B5EF4-FFF2-40B4-BE49-F238E27FC236}">
                <a16:creationId xmlns:a16="http://schemas.microsoft.com/office/drawing/2014/main" id="{92DAF770-FB73-4D63-8A05-EA2A4B502E19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5" name="مستطيل 44">
            <a:hlinkClick r:id="rId25" action="ppaction://hlinksldjump"/>
            <a:extLst>
              <a:ext uri="{FF2B5EF4-FFF2-40B4-BE49-F238E27FC236}">
                <a16:creationId xmlns:a16="http://schemas.microsoft.com/office/drawing/2014/main" id="{3175A107-6A94-433B-8E58-5657F54E39CE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8A8D5B4-480C-4605-ABF7-E52D497E347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81892" y="1203031"/>
            <a:ext cx="10679116" cy="4271646"/>
          </a:xfrm>
          <a:prstGeom prst="rect">
            <a:avLst/>
          </a:prstGeom>
        </p:spPr>
      </p:pic>
      <p:pic>
        <p:nvPicPr>
          <p:cNvPr id="46" name="Picture 4" descr="Random Name Picker Wheel">
            <a:hlinkClick r:id="rId27"/>
            <a:extLst>
              <a:ext uri="{FF2B5EF4-FFF2-40B4-BE49-F238E27FC236}">
                <a16:creationId xmlns:a16="http://schemas.microsoft.com/office/drawing/2014/main" id="{E0A72AC8-6710-457E-9E34-67254E55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Wordwall - Photos | Facebook">
            <a:hlinkClick r:id="rId29"/>
            <a:extLst>
              <a:ext uri="{FF2B5EF4-FFF2-40B4-BE49-F238E27FC236}">
                <a16:creationId xmlns:a16="http://schemas.microsoft.com/office/drawing/2014/main" id="{A3C91F2F-F3AA-4A27-AD89-9A660B154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6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8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0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2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 31">
            <a:hlinkClick r:id="rId14" action="ppaction://hlinksldjump"/>
            <a:extLst>
              <a:ext uri="{FF2B5EF4-FFF2-40B4-BE49-F238E27FC236}">
                <a16:creationId xmlns:a16="http://schemas.microsoft.com/office/drawing/2014/main" id="{9078AE8C-A547-41B3-9C18-FE92B12E8145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3" name="مستطيل 32">
            <a:hlinkClick r:id="rId15" action="ppaction://hlinksldjump"/>
            <a:extLst>
              <a:ext uri="{FF2B5EF4-FFF2-40B4-BE49-F238E27FC236}">
                <a16:creationId xmlns:a16="http://schemas.microsoft.com/office/drawing/2014/main" id="{8377DE5A-04C0-4801-B95A-05EE73C8F303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4" name="مستطيل 33">
            <a:hlinkClick r:id="rId16" action="ppaction://hlinksldjump"/>
            <a:extLst>
              <a:ext uri="{FF2B5EF4-FFF2-40B4-BE49-F238E27FC236}">
                <a16:creationId xmlns:a16="http://schemas.microsoft.com/office/drawing/2014/main" id="{53B0A410-5114-4A77-81B9-D20ECD0C8EAC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6" name="مستطيل 35">
            <a:hlinkClick r:id="rId17" action="ppaction://hlinksldjump"/>
            <a:extLst>
              <a:ext uri="{FF2B5EF4-FFF2-40B4-BE49-F238E27FC236}">
                <a16:creationId xmlns:a16="http://schemas.microsoft.com/office/drawing/2014/main" id="{6A693A20-405D-4229-984E-7D38868C0AAE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37" name="مستطيل 36">
            <a:hlinkClick r:id="rId18" action="ppaction://hlinksldjump"/>
            <a:extLst>
              <a:ext uri="{FF2B5EF4-FFF2-40B4-BE49-F238E27FC236}">
                <a16:creationId xmlns:a16="http://schemas.microsoft.com/office/drawing/2014/main" id="{E1A765FF-A7FA-4DB1-A07D-6039A8E1A29D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38" name="مستطيل 37">
            <a:hlinkClick r:id="rId19" action="ppaction://hlinksldjump"/>
            <a:extLst>
              <a:ext uri="{FF2B5EF4-FFF2-40B4-BE49-F238E27FC236}">
                <a16:creationId xmlns:a16="http://schemas.microsoft.com/office/drawing/2014/main" id="{B946A96E-E0EB-49BA-94A9-2B63DAD735C4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39" name="مستطيل 38">
            <a:hlinkClick r:id="rId20" action="ppaction://hlinksldjump"/>
            <a:extLst>
              <a:ext uri="{FF2B5EF4-FFF2-40B4-BE49-F238E27FC236}">
                <a16:creationId xmlns:a16="http://schemas.microsoft.com/office/drawing/2014/main" id="{74470252-C099-45B5-A391-6263ED02602E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0" name="مستطيل 39">
            <a:hlinkClick r:id="rId21" action="ppaction://hlinksldjump"/>
            <a:extLst>
              <a:ext uri="{FF2B5EF4-FFF2-40B4-BE49-F238E27FC236}">
                <a16:creationId xmlns:a16="http://schemas.microsoft.com/office/drawing/2014/main" id="{C80FD697-B514-420B-BDEC-5B7FF5E1B771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2" name="مستطيل 41">
            <a:hlinkClick r:id="rId22" action="ppaction://hlinksldjump"/>
            <a:extLst>
              <a:ext uri="{FF2B5EF4-FFF2-40B4-BE49-F238E27FC236}">
                <a16:creationId xmlns:a16="http://schemas.microsoft.com/office/drawing/2014/main" id="{31A8E9F6-A77F-44DE-B89E-3A682C349705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3" name="مستطيل 42">
            <a:hlinkClick r:id="rId23" action="ppaction://hlinksldjump"/>
            <a:extLst>
              <a:ext uri="{FF2B5EF4-FFF2-40B4-BE49-F238E27FC236}">
                <a16:creationId xmlns:a16="http://schemas.microsoft.com/office/drawing/2014/main" id="{7DDAE57F-8B36-4082-A166-2E79EF06D1E9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4" name="مستطيل 43">
            <a:hlinkClick r:id="rId24" action="ppaction://hlinksldjump"/>
            <a:extLst>
              <a:ext uri="{FF2B5EF4-FFF2-40B4-BE49-F238E27FC236}">
                <a16:creationId xmlns:a16="http://schemas.microsoft.com/office/drawing/2014/main" id="{92DAF770-FB73-4D63-8A05-EA2A4B502E19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5" name="مستطيل 44">
            <a:hlinkClick r:id="rId25" action="ppaction://hlinksldjump"/>
            <a:extLst>
              <a:ext uri="{FF2B5EF4-FFF2-40B4-BE49-F238E27FC236}">
                <a16:creationId xmlns:a16="http://schemas.microsoft.com/office/drawing/2014/main" id="{3175A107-6A94-433B-8E58-5657F54E39CE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CA9E62B-15D6-4109-8251-24A1023DBFB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51859" y="1203031"/>
            <a:ext cx="10818222" cy="4119246"/>
          </a:xfrm>
          <a:prstGeom prst="rect">
            <a:avLst/>
          </a:prstGeom>
        </p:spPr>
      </p:pic>
      <p:pic>
        <p:nvPicPr>
          <p:cNvPr id="46" name="Picture 4" descr="Random Name Picker Wheel">
            <a:hlinkClick r:id="rId27"/>
            <a:extLst>
              <a:ext uri="{FF2B5EF4-FFF2-40B4-BE49-F238E27FC236}">
                <a16:creationId xmlns:a16="http://schemas.microsoft.com/office/drawing/2014/main" id="{99187470-7909-478B-9492-66C6950C3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Wordwall - Photos | Facebook">
            <a:hlinkClick r:id="rId29"/>
            <a:extLst>
              <a:ext uri="{FF2B5EF4-FFF2-40B4-BE49-F238E27FC236}">
                <a16:creationId xmlns:a16="http://schemas.microsoft.com/office/drawing/2014/main" id="{23111F71-2BDA-44F8-B313-1AD648C94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9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8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0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2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FBA8B16F-FB31-4E3B-9433-6B36F6F0DD2A}"/>
              </a:ext>
            </a:extLst>
          </p:cNvPr>
          <p:cNvSpPr/>
          <p:nvPr/>
        </p:nvSpPr>
        <p:spPr>
          <a:xfrm>
            <a:off x="9986356" y="932859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فهمك1</a:t>
            </a:r>
          </a:p>
        </p:txBody>
      </p:sp>
      <p:sp>
        <p:nvSpPr>
          <p:cNvPr id="53" name="مستطيل 52">
            <a:hlinkClick r:id="rId14" action="ppaction://hlinksldjump"/>
            <a:extLst>
              <a:ext uri="{FF2B5EF4-FFF2-40B4-BE49-F238E27FC236}">
                <a16:creationId xmlns:a16="http://schemas.microsoft.com/office/drawing/2014/main" id="{FA0F2FD6-ED4C-44C0-9EF1-A80628058C1B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55" name="مستطيل 54">
            <a:hlinkClick r:id="rId15" action="ppaction://hlinksldjump"/>
            <a:extLst>
              <a:ext uri="{FF2B5EF4-FFF2-40B4-BE49-F238E27FC236}">
                <a16:creationId xmlns:a16="http://schemas.microsoft.com/office/drawing/2014/main" id="{BACB0035-0874-4FE9-8957-3AF37E9546E6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56" name="مستطيل 55">
            <a:hlinkClick r:id="rId16" action="ppaction://hlinksldjump"/>
            <a:extLst>
              <a:ext uri="{FF2B5EF4-FFF2-40B4-BE49-F238E27FC236}">
                <a16:creationId xmlns:a16="http://schemas.microsoft.com/office/drawing/2014/main" id="{EFB730F8-7617-4E63-90B0-39382827441E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57" name="مستطيل 56">
            <a:hlinkClick r:id="rId17" action="ppaction://hlinksldjump"/>
            <a:extLst>
              <a:ext uri="{FF2B5EF4-FFF2-40B4-BE49-F238E27FC236}">
                <a16:creationId xmlns:a16="http://schemas.microsoft.com/office/drawing/2014/main" id="{F4A33582-7A36-4B51-859F-4273A0392B12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58" name="مستطيل 57">
            <a:hlinkClick r:id="rId18" action="ppaction://hlinksldjump"/>
            <a:extLst>
              <a:ext uri="{FF2B5EF4-FFF2-40B4-BE49-F238E27FC236}">
                <a16:creationId xmlns:a16="http://schemas.microsoft.com/office/drawing/2014/main" id="{7E3F36B5-EDB6-49BC-8278-B192D9BF0170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59" name="مستطيل 58">
            <a:hlinkClick r:id="rId19" action="ppaction://hlinksldjump"/>
            <a:extLst>
              <a:ext uri="{FF2B5EF4-FFF2-40B4-BE49-F238E27FC236}">
                <a16:creationId xmlns:a16="http://schemas.microsoft.com/office/drawing/2014/main" id="{0AD281A7-A37C-47E0-815A-8F57925D0883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60" name="مستطيل 59">
            <a:hlinkClick r:id="rId20" action="ppaction://hlinksldjump"/>
            <a:extLst>
              <a:ext uri="{FF2B5EF4-FFF2-40B4-BE49-F238E27FC236}">
                <a16:creationId xmlns:a16="http://schemas.microsoft.com/office/drawing/2014/main" id="{6F722DFA-B7B5-4234-89D4-AEF23339F8E1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61" name="مستطيل 60">
            <a:hlinkClick r:id="rId21" action="ppaction://hlinksldjump"/>
            <a:extLst>
              <a:ext uri="{FF2B5EF4-FFF2-40B4-BE49-F238E27FC236}">
                <a16:creationId xmlns:a16="http://schemas.microsoft.com/office/drawing/2014/main" id="{A62EF2F1-A1CF-41B2-984C-16EEECC72B47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62" name="مستطيل 61">
            <a:hlinkClick r:id="rId22" action="ppaction://hlinksldjump"/>
            <a:extLst>
              <a:ext uri="{FF2B5EF4-FFF2-40B4-BE49-F238E27FC236}">
                <a16:creationId xmlns:a16="http://schemas.microsoft.com/office/drawing/2014/main" id="{3A54542B-07AD-41DD-A5B4-BA89DB13A707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63" name="مستطيل 62">
            <a:hlinkClick r:id="rId23" action="ppaction://hlinksldjump"/>
            <a:extLst>
              <a:ext uri="{FF2B5EF4-FFF2-40B4-BE49-F238E27FC236}">
                <a16:creationId xmlns:a16="http://schemas.microsoft.com/office/drawing/2014/main" id="{72BF2651-0EC1-447F-A9C7-402B707FD0D5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64" name="مستطيل 63">
            <a:hlinkClick r:id="rId24" action="ppaction://hlinksldjump"/>
            <a:extLst>
              <a:ext uri="{FF2B5EF4-FFF2-40B4-BE49-F238E27FC236}">
                <a16:creationId xmlns:a16="http://schemas.microsoft.com/office/drawing/2014/main" id="{6CF6C1CD-1BBC-4507-BF9B-8F7CD7032E35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65" name="مستطيل 64">
            <a:hlinkClick r:id="rId25" action="ppaction://hlinksldjump"/>
            <a:extLst>
              <a:ext uri="{FF2B5EF4-FFF2-40B4-BE49-F238E27FC236}">
                <a16:creationId xmlns:a16="http://schemas.microsoft.com/office/drawing/2014/main" id="{6007EA83-0D45-40E1-9B73-F580FFD5B596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83A8FC5-8576-42DF-950F-1705F32A15A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35367" y="1627300"/>
            <a:ext cx="10150431" cy="141596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C02B9F0-DDC5-4347-9779-0BEDE607683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676192" y="3152302"/>
            <a:ext cx="6481186" cy="26751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0B254A5-78D6-4235-A730-C552F785145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34350" y="3152302"/>
            <a:ext cx="4545519" cy="2088482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975EA34-4B3F-46AC-81FB-AF44FE2717E0}"/>
              </a:ext>
            </a:extLst>
          </p:cNvPr>
          <p:cNvSpPr/>
          <p:nvPr/>
        </p:nvSpPr>
        <p:spPr>
          <a:xfrm>
            <a:off x="8540127" y="960427"/>
            <a:ext cx="1201750" cy="5127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الحل</a:t>
            </a:r>
          </a:p>
        </p:txBody>
      </p:sp>
      <p:pic>
        <p:nvPicPr>
          <p:cNvPr id="45" name="Picture 4" descr="Random Name Picker Wheel">
            <a:hlinkClick r:id="rId29"/>
            <a:extLst>
              <a:ext uri="{FF2B5EF4-FFF2-40B4-BE49-F238E27FC236}">
                <a16:creationId xmlns:a16="http://schemas.microsoft.com/office/drawing/2014/main" id="{F6242AC8-7B5C-48D2-9AAF-E077E867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Wordwall - Photos | Facebook">
            <a:hlinkClick r:id="rId31"/>
            <a:extLst>
              <a:ext uri="{FF2B5EF4-FFF2-40B4-BE49-F238E27FC236}">
                <a16:creationId xmlns:a16="http://schemas.microsoft.com/office/drawing/2014/main" id="{8ABB442D-733E-4C4A-A06D-DB5F7BC1B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10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3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5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7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9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1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3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10209138" y="985791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4" name="مستطيل 33">
            <a:hlinkClick r:id="rId15" action="ppaction://hlinksldjump"/>
            <a:extLst>
              <a:ext uri="{FF2B5EF4-FFF2-40B4-BE49-F238E27FC236}">
                <a16:creationId xmlns:a16="http://schemas.microsoft.com/office/drawing/2014/main" id="{D823BC6F-738B-4383-A4C2-B63E66A5B4FE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36" name="مستطيل 35">
            <a:hlinkClick r:id="rId16" action="ppaction://hlinksldjump"/>
            <a:extLst>
              <a:ext uri="{FF2B5EF4-FFF2-40B4-BE49-F238E27FC236}">
                <a16:creationId xmlns:a16="http://schemas.microsoft.com/office/drawing/2014/main" id="{841B92FF-E6BB-4DE8-9539-8A4BCD940961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37" name="مستطيل 36">
            <a:hlinkClick r:id="rId17" action="ppaction://hlinksldjump"/>
            <a:extLst>
              <a:ext uri="{FF2B5EF4-FFF2-40B4-BE49-F238E27FC236}">
                <a16:creationId xmlns:a16="http://schemas.microsoft.com/office/drawing/2014/main" id="{7770462B-EF8A-43BC-BE0E-F5E6DB19551E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38" name="مستطيل 37">
            <a:hlinkClick r:id="rId18" action="ppaction://hlinksldjump"/>
            <a:extLst>
              <a:ext uri="{FF2B5EF4-FFF2-40B4-BE49-F238E27FC236}">
                <a16:creationId xmlns:a16="http://schemas.microsoft.com/office/drawing/2014/main" id="{4B63099A-B5A6-42E3-9687-E1BFEC0ACF00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39" name="مستطيل 38">
            <a:hlinkClick r:id="rId19" action="ppaction://hlinksldjump"/>
            <a:extLst>
              <a:ext uri="{FF2B5EF4-FFF2-40B4-BE49-F238E27FC236}">
                <a16:creationId xmlns:a16="http://schemas.microsoft.com/office/drawing/2014/main" id="{617ECDCF-AC31-4707-8C79-AE76438296B2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40" name="مستطيل 39">
            <a:hlinkClick r:id="rId20" action="ppaction://hlinksldjump"/>
            <a:extLst>
              <a:ext uri="{FF2B5EF4-FFF2-40B4-BE49-F238E27FC236}">
                <a16:creationId xmlns:a16="http://schemas.microsoft.com/office/drawing/2014/main" id="{17B2751A-4A87-4028-AA81-A16DE75C6A37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2" name="مستطيل 41">
            <a:hlinkClick r:id="rId21" action="ppaction://hlinksldjump"/>
            <a:extLst>
              <a:ext uri="{FF2B5EF4-FFF2-40B4-BE49-F238E27FC236}">
                <a16:creationId xmlns:a16="http://schemas.microsoft.com/office/drawing/2014/main" id="{0A047EE4-3359-4E52-8F8D-214496642A31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43" name="مستطيل 42">
            <a:hlinkClick r:id="rId22" action="ppaction://hlinksldjump"/>
            <a:extLst>
              <a:ext uri="{FF2B5EF4-FFF2-40B4-BE49-F238E27FC236}">
                <a16:creationId xmlns:a16="http://schemas.microsoft.com/office/drawing/2014/main" id="{B1F4D67D-E74F-40CA-B251-08486635E76E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44" name="مستطيل 43">
            <a:hlinkClick r:id="rId23" action="ppaction://hlinksldjump"/>
            <a:extLst>
              <a:ext uri="{FF2B5EF4-FFF2-40B4-BE49-F238E27FC236}">
                <a16:creationId xmlns:a16="http://schemas.microsoft.com/office/drawing/2014/main" id="{9E083254-25C7-4BE3-AF78-B5FA3A4C972A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45" name="مستطيل 44">
            <a:hlinkClick r:id="rId24" action="ppaction://hlinksldjump"/>
            <a:extLst>
              <a:ext uri="{FF2B5EF4-FFF2-40B4-BE49-F238E27FC236}">
                <a16:creationId xmlns:a16="http://schemas.microsoft.com/office/drawing/2014/main" id="{4635982F-5BEB-465A-983A-111E20F516B7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46" name="مستطيل 45">
            <a:hlinkClick r:id="rId25" action="ppaction://hlinksldjump"/>
            <a:extLst>
              <a:ext uri="{FF2B5EF4-FFF2-40B4-BE49-F238E27FC236}">
                <a16:creationId xmlns:a16="http://schemas.microsoft.com/office/drawing/2014/main" id="{1B672730-C64B-41EB-953A-8B976E62BA79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47" name="مستطيل 46">
            <a:hlinkClick r:id="rId26" action="ppaction://hlinksldjump"/>
            <a:extLst>
              <a:ext uri="{FF2B5EF4-FFF2-40B4-BE49-F238E27FC236}">
                <a16:creationId xmlns:a16="http://schemas.microsoft.com/office/drawing/2014/main" id="{3F382D47-19A0-4988-A367-77F06E028CC5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B7948022-404C-4CD7-8849-A21BBD8D0BEC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r="10635"/>
          <a:stretch/>
        </p:blipFill>
        <p:spPr>
          <a:xfrm>
            <a:off x="3716746" y="1705592"/>
            <a:ext cx="8279460" cy="2198193"/>
          </a:xfrm>
          <a:prstGeom prst="rect">
            <a:avLst/>
          </a:prstGeom>
        </p:spPr>
      </p:pic>
      <p:pic>
        <p:nvPicPr>
          <p:cNvPr id="17" name="btnInknoeActivity">
            <a:extLst>
              <a:ext uri="{FF2B5EF4-FFF2-40B4-BE49-F238E27FC236}">
                <a16:creationId xmlns:a16="http://schemas.microsoft.com/office/drawing/2014/main" id="{76A15E8F-0D6E-4D86-A58E-A25D3CB35D5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r:link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76" y="985788"/>
            <a:ext cx="2219546" cy="571500"/>
          </a:xfrm>
          <a:prstGeom prst="rect">
            <a:avLst/>
          </a:prstGeom>
        </p:spPr>
      </p:pic>
      <p:pic>
        <p:nvPicPr>
          <p:cNvPr id="52" name="Picture 4" descr="Random Name Picker Wheel">
            <a:hlinkClick r:id="rId30"/>
            <a:extLst>
              <a:ext uri="{FF2B5EF4-FFF2-40B4-BE49-F238E27FC236}">
                <a16:creationId xmlns:a16="http://schemas.microsoft.com/office/drawing/2014/main" id="{A7DFC47B-76EB-4524-9222-5105BD6F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Wordwall - Photos | Facebook">
            <a:hlinkClick r:id="rId32"/>
            <a:extLst>
              <a:ext uri="{FF2B5EF4-FFF2-40B4-BE49-F238E27FC236}">
                <a16:creationId xmlns:a16="http://schemas.microsoft.com/office/drawing/2014/main" id="{8E24DFE3-29F1-48B8-87FB-411AC84A9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2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4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6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8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0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2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6BF78CC-457F-4B88-94FE-CFE4243F577A}"/>
              </a:ext>
            </a:extLst>
          </p:cNvPr>
          <p:cNvSpPr/>
          <p:nvPr/>
        </p:nvSpPr>
        <p:spPr>
          <a:xfrm>
            <a:off x="9986356" y="932859"/>
            <a:ext cx="2067099" cy="540343"/>
          </a:xfrm>
          <a:prstGeom prst="round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فهمك2</a:t>
            </a:r>
          </a:p>
        </p:txBody>
      </p:sp>
      <p:sp>
        <p:nvSpPr>
          <p:cNvPr id="43" name="مستطيل 42">
            <a:hlinkClick r:id="rId14" action="ppaction://hlinksldjump"/>
            <a:extLst>
              <a:ext uri="{FF2B5EF4-FFF2-40B4-BE49-F238E27FC236}">
                <a16:creationId xmlns:a16="http://schemas.microsoft.com/office/drawing/2014/main" id="{CC86C3AC-0D9A-4E11-B4D1-39155B8ED04D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44" name="مستطيل 43">
            <a:hlinkClick r:id="rId15" action="ppaction://hlinksldjump"/>
            <a:extLst>
              <a:ext uri="{FF2B5EF4-FFF2-40B4-BE49-F238E27FC236}">
                <a16:creationId xmlns:a16="http://schemas.microsoft.com/office/drawing/2014/main" id="{B414F30C-E3E6-4756-BB8D-AD6252D919C6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45" name="مستطيل 44">
            <a:hlinkClick r:id="rId16" action="ppaction://hlinksldjump"/>
            <a:extLst>
              <a:ext uri="{FF2B5EF4-FFF2-40B4-BE49-F238E27FC236}">
                <a16:creationId xmlns:a16="http://schemas.microsoft.com/office/drawing/2014/main" id="{FCE12680-DF90-4A45-80A3-F333F248B7AA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46" name="مستطيل 45">
            <a:hlinkClick r:id="rId17" action="ppaction://hlinksldjump"/>
            <a:extLst>
              <a:ext uri="{FF2B5EF4-FFF2-40B4-BE49-F238E27FC236}">
                <a16:creationId xmlns:a16="http://schemas.microsoft.com/office/drawing/2014/main" id="{79AFE6D3-3671-476D-A877-F51F27CD356B}"/>
              </a:ext>
            </a:extLst>
          </p:cNvPr>
          <p:cNvSpPr/>
          <p:nvPr/>
        </p:nvSpPr>
        <p:spPr>
          <a:xfrm>
            <a:off x="8540127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47" name="مستطيل 46">
            <a:hlinkClick r:id="rId18" action="ppaction://hlinksldjump"/>
            <a:extLst>
              <a:ext uri="{FF2B5EF4-FFF2-40B4-BE49-F238E27FC236}">
                <a16:creationId xmlns:a16="http://schemas.microsoft.com/office/drawing/2014/main" id="{5796B9CC-0781-48E4-9F17-A7CA7C580690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48" name="مستطيل 47">
            <a:hlinkClick r:id="rId19" action="ppaction://hlinksldjump"/>
            <a:extLst>
              <a:ext uri="{FF2B5EF4-FFF2-40B4-BE49-F238E27FC236}">
                <a16:creationId xmlns:a16="http://schemas.microsoft.com/office/drawing/2014/main" id="{ACDFE85F-E186-412D-80C4-0DA27C263C02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49" name="مستطيل 48">
            <a:hlinkClick r:id="rId20" action="ppaction://hlinksldjump"/>
            <a:extLst>
              <a:ext uri="{FF2B5EF4-FFF2-40B4-BE49-F238E27FC236}">
                <a16:creationId xmlns:a16="http://schemas.microsoft.com/office/drawing/2014/main" id="{F7FFA9DE-E3ED-48D0-B706-11368AA821BA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51" name="مستطيل 50">
            <a:hlinkClick r:id="rId21" action="ppaction://hlinksldjump"/>
            <a:extLst>
              <a:ext uri="{FF2B5EF4-FFF2-40B4-BE49-F238E27FC236}">
                <a16:creationId xmlns:a16="http://schemas.microsoft.com/office/drawing/2014/main" id="{0D544418-2B70-480A-9F9C-E7615E430C87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52" name="مستطيل 51">
            <a:hlinkClick r:id="rId22" action="ppaction://hlinksldjump"/>
            <a:extLst>
              <a:ext uri="{FF2B5EF4-FFF2-40B4-BE49-F238E27FC236}">
                <a16:creationId xmlns:a16="http://schemas.microsoft.com/office/drawing/2014/main" id="{E63AEEE1-AB4D-4A93-99E0-3D159CD77AED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53" name="مستطيل 52">
            <a:hlinkClick r:id="rId23" action="ppaction://hlinksldjump"/>
            <a:extLst>
              <a:ext uri="{FF2B5EF4-FFF2-40B4-BE49-F238E27FC236}">
                <a16:creationId xmlns:a16="http://schemas.microsoft.com/office/drawing/2014/main" id="{190AAD87-3141-48A8-9FF4-AB908B65FF50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55" name="مستطيل 54">
            <a:hlinkClick r:id="rId24" action="ppaction://hlinksldjump"/>
            <a:extLst>
              <a:ext uri="{FF2B5EF4-FFF2-40B4-BE49-F238E27FC236}">
                <a16:creationId xmlns:a16="http://schemas.microsoft.com/office/drawing/2014/main" id="{CD4C8AEF-BBFE-4B63-B92C-74C0C6A67EDD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56" name="مستطيل 55">
            <a:hlinkClick r:id="rId25" action="ppaction://hlinksldjump"/>
            <a:extLst>
              <a:ext uri="{FF2B5EF4-FFF2-40B4-BE49-F238E27FC236}">
                <a16:creationId xmlns:a16="http://schemas.microsoft.com/office/drawing/2014/main" id="{4758CEAA-65F7-43B6-BFFD-812DA27BD177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02CE139-D936-4AA7-8830-CC0FF7DA0FC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76505" y="1571375"/>
            <a:ext cx="8106265" cy="164873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C0A63B6-F001-4A1B-8465-3596722E558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065181" y="2873824"/>
            <a:ext cx="3868738" cy="330638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1FB77B0-71E8-421A-AB86-1CDAC2818DD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628185" y="2873824"/>
            <a:ext cx="3352587" cy="3397936"/>
          </a:xfrm>
          <a:prstGeom prst="rect">
            <a:avLst/>
          </a:prstGeom>
        </p:spPr>
      </p:pic>
      <p:pic>
        <p:nvPicPr>
          <p:cNvPr id="57" name="Picture 4" descr="Random Name Picker Wheel">
            <a:hlinkClick r:id="rId29"/>
            <a:extLst>
              <a:ext uri="{FF2B5EF4-FFF2-40B4-BE49-F238E27FC236}">
                <a16:creationId xmlns:a16="http://schemas.microsoft.com/office/drawing/2014/main" id="{00FB8A5D-57EE-42B9-B915-64231A904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Wordwall - Photos | Facebook">
            <a:hlinkClick r:id="rId31"/>
            <a:extLst>
              <a:ext uri="{FF2B5EF4-FFF2-40B4-BE49-F238E27FC236}">
                <a16:creationId xmlns:a16="http://schemas.microsoft.com/office/drawing/2014/main" id="{1F85DA4A-DD3D-440E-AA97-CCF959A5B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علوية مستديرة 17">
            <a:extLst>
              <a:ext uri="{FF2B5EF4-FFF2-40B4-BE49-F238E27FC236}">
                <a16:creationId xmlns:a16="http://schemas.microsoft.com/office/drawing/2014/main" id="{E87CA55F-BADE-4A4E-AE7F-C6025F4BFB15}"/>
              </a:ext>
            </a:extLst>
          </p:cNvPr>
          <p:cNvSpPr/>
          <p:nvPr/>
        </p:nvSpPr>
        <p:spPr>
          <a:xfrm>
            <a:off x="11055927" y="83127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الصف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777C78A-C691-45BF-8C82-F8A7EF4F2887}"/>
              </a:ext>
            </a:extLst>
          </p:cNvPr>
          <p:cNvSpPr/>
          <p:nvPr/>
        </p:nvSpPr>
        <p:spPr>
          <a:xfrm>
            <a:off x="11055927" y="399010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3ط</a:t>
            </a:r>
          </a:p>
        </p:txBody>
      </p:sp>
      <p:sp>
        <p:nvSpPr>
          <p:cNvPr id="20" name="مستطيل: زوايا علوية مستديرة 19">
            <a:extLst>
              <a:ext uri="{FF2B5EF4-FFF2-40B4-BE49-F238E27FC236}">
                <a16:creationId xmlns:a16="http://schemas.microsoft.com/office/drawing/2014/main" id="{BD9D9669-0E40-4DF2-BF2C-9AAF828F786C}"/>
              </a:ext>
            </a:extLst>
          </p:cNvPr>
          <p:cNvSpPr/>
          <p:nvPr/>
        </p:nvSpPr>
        <p:spPr>
          <a:xfrm>
            <a:off x="9986356" y="83126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المادة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089B44E-0E6F-4629-A212-C9C823640A4D}"/>
              </a:ext>
            </a:extLst>
          </p:cNvPr>
          <p:cNvSpPr/>
          <p:nvPr/>
        </p:nvSpPr>
        <p:spPr>
          <a:xfrm>
            <a:off x="9986356" y="399009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ريض6</a:t>
            </a: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EA3159C7-3933-42BC-92A1-D4A5A8BD81F7}"/>
              </a:ext>
            </a:extLst>
          </p:cNvPr>
          <p:cNvSpPr/>
          <p:nvPr/>
        </p:nvSpPr>
        <p:spPr>
          <a:xfrm>
            <a:off x="8916785" y="83125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الفصل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4D5F14E-C66C-4F7F-B06C-63ABFBBF0472}"/>
              </a:ext>
            </a:extLst>
          </p:cNvPr>
          <p:cNvSpPr/>
          <p:nvPr/>
        </p:nvSpPr>
        <p:spPr>
          <a:xfrm>
            <a:off x="8916785" y="399008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8015A95B-6E29-4E04-8D45-D9D71EC9A9DA}"/>
              </a:ext>
            </a:extLst>
          </p:cNvPr>
          <p:cNvSpPr/>
          <p:nvPr/>
        </p:nvSpPr>
        <p:spPr>
          <a:xfrm>
            <a:off x="7847214" y="83124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8672A1-9343-44F4-8EC8-8EE760B2DD74}"/>
              </a:ext>
            </a:extLst>
          </p:cNvPr>
          <p:cNvSpPr/>
          <p:nvPr/>
        </p:nvSpPr>
        <p:spPr>
          <a:xfrm>
            <a:off x="7847214" y="399007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مستطيل: زوايا علوية مستديرة 25">
            <a:extLst>
              <a:ext uri="{FF2B5EF4-FFF2-40B4-BE49-F238E27FC236}">
                <a16:creationId xmlns:a16="http://schemas.microsoft.com/office/drawing/2014/main" id="{061BABAE-EBF9-42C8-9CFB-D748933B66A4}"/>
              </a:ext>
            </a:extLst>
          </p:cNvPr>
          <p:cNvSpPr/>
          <p:nvPr/>
        </p:nvSpPr>
        <p:spPr>
          <a:xfrm>
            <a:off x="2277687" y="89564"/>
            <a:ext cx="5497484" cy="309442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الموضوع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CCF81E6-2F35-4DCA-804D-C1A23557FD76}"/>
              </a:ext>
            </a:extLst>
          </p:cNvPr>
          <p:cNvSpPr/>
          <p:nvPr/>
        </p:nvSpPr>
        <p:spPr>
          <a:xfrm>
            <a:off x="2277687" y="407314"/>
            <a:ext cx="5497484" cy="39901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الإحداثيات القطبية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ECC21A7F-588C-43CE-8752-462602A16105}"/>
              </a:ext>
            </a:extLst>
          </p:cNvPr>
          <p:cNvSpPr/>
          <p:nvPr/>
        </p:nvSpPr>
        <p:spPr>
          <a:xfrm>
            <a:off x="138545" y="91431"/>
            <a:ext cx="997528" cy="315883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الأدوات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90D5FDA-2E56-40E5-A3EC-FD6B41F5544A}"/>
              </a:ext>
            </a:extLst>
          </p:cNvPr>
          <p:cNvSpPr/>
          <p:nvPr/>
        </p:nvSpPr>
        <p:spPr>
          <a:xfrm>
            <a:off x="138545" y="387283"/>
            <a:ext cx="997528" cy="6379286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علوية مستديرة 29">
            <a:extLst>
              <a:ext uri="{FF2B5EF4-FFF2-40B4-BE49-F238E27FC236}">
                <a16:creationId xmlns:a16="http://schemas.microsoft.com/office/drawing/2014/main" id="{7559AA58-EF70-46FC-98E7-FF8055EA27F4}"/>
              </a:ext>
            </a:extLst>
          </p:cNvPr>
          <p:cNvSpPr/>
          <p:nvPr/>
        </p:nvSpPr>
        <p:spPr>
          <a:xfrm>
            <a:off x="1208116" y="83123"/>
            <a:ext cx="997528" cy="315884"/>
          </a:xfrm>
          <a:prstGeom prst="round2Same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التاريخ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28E6A4-BFB4-4D88-A836-0F1A9C4C65FC}"/>
              </a:ext>
            </a:extLst>
          </p:cNvPr>
          <p:cNvSpPr/>
          <p:nvPr/>
        </p:nvSpPr>
        <p:spPr>
          <a:xfrm>
            <a:off x="1208116" y="399006"/>
            <a:ext cx="997528" cy="407323"/>
          </a:xfrm>
          <a:prstGeom prst="rect">
            <a:avLst/>
          </a:prstGeom>
          <a:solidFill>
            <a:srgbClr val="F3EEC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hlinkClick r:id="rId3"/>
            <a:extLst>
              <a:ext uri="{FF2B5EF4-FFF2-40B4-BE49-F238E27FC236}">
                <a16:creationId xmlns:a16="http://schemas.microsoft.com/office/drawing/2014/main" id="{851A93A1-0C3C-4EDA-A271-AE4967E9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" y="2028576"/>
            <a:ext cx="759948" cy="756652"/>
          </a:xfrm>
          <a:prstGeom prst="rect">
            <a:avLst/>
          </a:prstGeom>
        </p:spPr>
      </p:pic>
      <p:pic>
        <p:nvPicPr>
          <p:cNvPr id="54" name="صورة 53">
            <a:hlinkClick r:id="rId5"/>
            <a:extLst>
              <a:ext uri="{FF2B5EF4-FFF2-40B4-BE49-F238E27FC236}">
                <a16:creationId xmlns:a16="http://schemas.microsoft.com/office/drawing/2014/main" id="{56FA1F99-49D1-49EB-BBB6-8EEEE054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" y="3407678"/>
            <a:ext cx="774291" cy="897773"/>
          </a:xfrm>
          <a:prstGeom prst="rect">
            <a:avLst/>
          </a:prstGeom>
        </p:spPr>
      </p:pic>
      <p:pic>
        <p:nvPicPr>
          <p:cNvPr id="1026" name="Picture 2" descr="Clock Countdown">
            <a:hlinkClick r:id="rId7"/>
            <a:extLst>
              <a:ext uri="{FF2B5EF4-FFF2-40B4-BE49-F238E27FC236}">
                <a16:creationId xmlns:a16="http://schemas.microsoft.com/office/drawing/2014/main" id="{70D26DC0-4D71-48E3-83F7-87990922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4194676"/>
            <a:ext cx="767575" cy="7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نص, إلكترونيات, حاسبة&#10;&#10;تم إنشاء الوصف تلقائياً">
            <a:hlinkClick r:id="rId9" action="ppaction://hlinkfile"/>
            <a:extLst>
              <a:ext uri="{FF2B5EF4-FFF2-40B4-BE49-F238E27FC236}">
                <a16:creationId xmlns:a16="http://schemas.microsoft.com/office/drawing/2014/main" id="{5E99A6BF-C3FA-4AAC-8517-596E82EB61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" y="1255963"/>
            <a:ext cx="598204" cy="742675"/>
          </a:xfrm>
          <a:prstGeom prst="rect">
            <a:avLst/>
          </a:prstGeom>
        </p:spPr>
      </p:pic>
      <p:pic>
        <p:nvPicPr>
          <p:cNvPr id="2" name="Picture 2">
            <a:hlinkClick r:id="rId11"/>
            <a:extLst>
              <a:ext uri="{FF2B5EF4-FFF2-40B4-BE49-F238E27FC236}">
                <a16:creationId xmlns:a16="http://schemas.microsoft.com/office/drawing/2014/main" id="{8144A29E-AB68-4BBB-8925-D5F9834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2716617"/>
            <a:ext cx="871371" cy="8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حل كتاب رياضيات 6 مقررات - واجب">
            <a:hlinkClick r:id="rId13" action="ppaction://hlinkfile"/>
            <a:extLst>
              <a:ext uri="{FF2B5EF4-FFF2-40B4-BE49-F238E27FC236}">
                <a16:creationId xmlns:a16="http://schemas.microsoft.com/office/drawing/2014/main" id="{F6949627-CE0D-48FE-A7BF-A50EDB7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" y="485162"/>
            <a:ext cx="605011" cy="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42EFE6-8A41-4BC2-A08B-21D56FDE96E2}"/>
              </a:ext>
            </a:extLst>
          </p:cNvPr>
          <p:cNvSpPr/>
          <p:nvPr/>
        </p:nvSpPr>
        <p:spPr>
          <a:xfrm>
            <a:off x="10209138" y="985791"/>
            <a:ext cx="1844317" cy="540343"/>
          </a:xfrm>
          <a:prstGeom prst="round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52" name="مستطيل 51">
            <a:hlinkClick r:id="rId15" action="ppaction://hlinksldjump"/>
            <a:extLst>
              <a:ext uri="{FF2B5EF4-FFF2-40B4-BE49-F238E27FC236}">
                <a16:creationId xmlns:a16="http://schemas.microsoft.com/office/drawing/2014/main" id="{5E36057C-2BB1-4A5F-B603-DE1430C31CE5}"/>
              </a:ext>
            </a:extLst>
          </p:cNvPr>
          <p:cNvSpPr/>
          <p:nvPr/>
        </p:nvSpPr>
        <p:spPr>
          <a:xfrm>
            <a:off x="11277600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تحقق1</a:t>
            </a:r>
          </a:p>
        </p:txBody>
      </p:sp>
      <p:sp>
        <p:nvSpPr>
          <p:cNvPr id="53" name="مستطيل 52">
            <a:hlinkClick r:id="rId16" action="ppaction://hlinksldjump"/>
            <a:extLst>
              <a:ext uri="{FF2B5EF4-FFF2-40B4-BE49-F238E27FC236}">
                <a16:creationId xmlns:a16="http://schemas.microsoft.com/office/drawing/2014/main" id="{42DCFC83-C89A-4CB9-8725-E1C3E42E369A}"/>
              </a:ext>
            </a:extLst>
          </p:cNvPr>
          <p:cNvSpPr/>
          <p:nvPr/>
        </p:nvSpPr>
        <p:spPr>
          <a:xfrm>
            <a:off x="10366275" y="6367971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تدرب1</a:t>
            </a:r>
          </a:p>
        </p:txBody>
      </p:sp>
      <p:sp>
        <p:nvSpPr>
          <p:cNvPr id="55" name="مستطيل 54">
            <a:hlinkClick r:id="rId17" action="ppaction://hlinksldjump"/>
            <a:extLst>
              <a:ext uri="{FF2B5EF4-FFF2-40B4-BE49-F238E27FC236}">
                <a16:creationId xmlns:a16="http://schemas.microsoft.com/office/drawing/2014/main" id="{D5912D67-88F9-435D-BAA1-F91EB316E01C}"/>
              </a:ext>
            </a:extLst>
          </p:cNvPr>
          <p:cNvSpPr/>
          <p:nvPr/>
        </p:nvSpPr>
        <p:spPr>
          <a:xfrm>
            <a:off x="9451452" y="6367971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تحقق2</a:t>
            </a:r>
          </a:p>
        </p:txBody>
      </p:sp>
      <p:sp>
        <p:nvSpPr>
          <p:cNvPr id="56" name="مستطيل 55">
            <a:hlinkClick r:id="rId18" action="ppaction://hlinksldjump"/>
            <a:extLst>
              <a:ext uri="{FF2B5EF4-FFF2-40B4-BE49-F238E27FC236}">
                <a16:creationId xmlns:a16="http://schemas.microsoft.com/office/drawing/2014/main" id="{A5973BC8-D2DC-4696-B99E-0DA4E9CC8611}"/>
              </a:ext>
            </a:extLst>
          </p:cNvPr>
          <p:cNvSpPr/>
          <p:nvPr/>
        </p:nvSpPr>
        <p:spPr>
          <a:xfrm>
            <a:off x="8521930" y="6367971"/>
            <a:ext cx="789710" cy="407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تدرب2</a:t>
            </a:r>
          </a:p>
        </p:txBody>
      </p:sp>
      <p:sp>
        <p:nvSpPr>
          <p:cNvPr id="57" name="مستطيل 56">
            <a:hlinkClick r:id="rId19" action="ppaction://hlinksldjump"/>
            <a:extLst>
              <a:ext uri="{FF2B5EF4-FFF2-40B4-BE49-F238E27FC236}">
                <a16:creationId xmlns:a16="http://schemas.microsoft.com/office/drawing/2014/main" id="{63AE621F-8AA9-4C90-A0F2-DBB2CD27B374}"/>
              </a:ext>
            </a:extLst>
          </p:cNvPr>
          <p:cNvSpPr/>
          <p:nvPr/>
        </p:nvSpPr>
        <p:spPr>
          <a:xfrm>
            <a:off x="7627053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تحقق3</a:t>
            </a:r>
          </a:p>
        </p:txBody>
      </p:sp>
      <p:sp>
        <p:nvSpPr>
          <p:cNvPr id="58" name="مستطيل 57">
            <a:hlinkClick r:id="rId20" action="ppaction://hlinksldjump"/>
            <a:extLst>
              <a:ext uri="{FF2B5EF4-FFF2-40B4-BE49-F238E27FC236}">
                <a16:creationId xmlns:a16="http://schemas.microsoft.com/office/drawing/2014/main" id="{81A44275-E947-45F2-8EFE-0EFE3851075F}"/>
              </a:ext>
            </a:extLst>
          </p:cNvPr>
          <p:cNvSpPr/>
          <p:nvPr/>
        </p:nvSpPr>
        <p:spPr>
          <a:xfrm>
            <a:off x="6715728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تدرب3</a:t>
            </a:r>
          </a:p>
        </p:txBody>
      </p:sp>
      <p:sp>
        <p:nvSpPr>
          <p:cNvPr id="59" name="مستطيل 58">
            <a:hlinkClick r:id="rId21" action="ppaction://hlinksldjump"/>
            <a:extLst>
              <a:ext uri="{FF2B5EF4-FFF2-40B4-BE49-F238E27FC236}">
                <a16:creationId xmlns:a16="http://schemas.microsoft.com/office/drawing/2014/main" id="{3336195E-AEA5-4688-9F8B-167C24EB6B6A}"/>
              </a:ext>
            </a:extLst>
          </p:cNvPr>
          <p:cNvSpPr/>
          <p:nvPr/>
        </p:nvSpPr>
        <p:spPr>
          <a:xfrm>
            <a:off x="5802654" y="636845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تحقق4</a:t>
            </a:r>
          </a:p>
        </p:txBody>
      </p:sp>
      <p:sp>
        <p:nvSpPr>
          <p:cNvPr id="60" name="مستطيل 59">
            <a:hlinkClick r:id="rId22" action="ppaction://hlinksldjump"/>
            <a:extLst>
              <a:ext uri="{FF2B5EF4-FFF2-40B4-BE49-F238E27FC236}">
                <a16:creationId xmlns:a16="http://schemas.microsoft.com/office/drawing/2014/main" id="{4FDF94F8-A36B-445C-BFD8-8C41B5AC9CA9}"/>
              </a:ext>
            </a:extLst>
          </p:cNvPr>
          <p:cNvSpPr/>
          <p:nvPr/>
        </p:nvSpPr>
        <p:spPr>
          <a:xfrm>
            <a:off x="4891329" y="636845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تدرب4</a:t>
            </a:r>
          </a:p>
        </p:txBody>
      </p:sp>
      <p:sp>
        <p:nvSpPr>
          <p:cNvPr id="61" name="مستطيل 60">
            <a:hlinkClick r:id="rId23" action="ppaction://hlinksldjump"/>
            <a:extLst>
              <a:ext uri="{FF2B5EF4-FFF2-40B4-BE49-F238E27FC236}">
                <a16:creationId xmlns:a16="http://schemas.microsoft.com/office/drawing/2014/main" id="{7B432FBA-DEF6-4186-94FC-87058383D2A7}"/>
              </a:ext>
            </a:extLst>
          </p:cNvPr>
          <p:cNvSpPr/>
          <p:nvPr/>
        </p:nvSpPr>
        <p:spPr>
          <a:xfrm>
            <a:off x="3976506" y="6359246"/>
            <a:ext cx="789710" cy="407323"/>
          </a:xfrm>
          <a:prstGeom prst="rect">
            <a:avLst/>
          </a:prstGeom>
          <a:solidFill>
            <a:srgbClr val="C084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تحقق5</a:t>
            </a:r>
          </a:p>
        </p:txBody>
      </p:sp>
      <p:sp>
        <p:nvSpPr>
          <p:cNvPr id="62" name="مستطيل 61">
            <a:hlinkClick r:id="rId24" action="ppaction://hlinksldjump"/>
            <a:extLst>
              <a:ext uri="{FF2B5EF4-FFF2-40B4-BE49-F238E27FC236}">
                <a16:creationId xmlns:a16="http://schemas.microsoft.com/office/drawing/2014/main" id="{28EBD2FE-AF83-4079-9F39-413A44DCFD1D}"/>
              </a:ext>
            </a:extLst>
          </p:cNvPr>
          <p:cNvSpPr/>
          <p:nvPr/>
        </p:nvSpPr>
        <p:spPr>
          <a:xfrm>
            <a:off x="3065181" y="6359246"/>
            <a:ext cx="789710" cy="407323"/>
          </a:xfrm>
          <a:prstGeom prst="rect">
            <a:avLst/>
          </a:prstGeom>
          <a:solidFill>
            <a:srgbClr val="F7AF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تدرب5</a:t>
            </a:r>
          </a:p>
        </p:txBody>
      </p:sp>
      <p:sp>
        <p:nvSpPr>
          <p:cNvPr id="63" name="مستطيل 62">
            <a:hlinkClick r:id="rId25" action="ppaction://hlinksldjump"/>
            <a:extLst>
              <a:ext uri="{FF2B5EF4-FFF2-40B4-BE49-F238E27FC236}">
                <a16:creationId xmlns:a16="http://schemas.microsoft.com/office/drawing/2014/main" id="{3C6CB682-3772-4553-8036-7135FFD15CE9}"/>
              </a:ext>
            </a:extLst>
          </p:cNvPr>
          <p:cNvSpPr/>
          <p:nvPr/>
        </p:nvSpPr>
        <p:spPr>
          <a:xfrm>
            <a:off x="2164933" y="6359246"/>
            <a:ext cx="789710" cy="407323"/>
          </a:xfrm>
          <a:prstGeom prst="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عليا</a:t>
            </a:r>
          </a:p>
        </p:txBody>
      </p:sp>
      <p:sp>
        <p:nvSpPr>
          <p:cNvPr id="64" name="مستطيل 63">
            <a:hlinkClick r:id="rId26" action="ppaction://hlinksldjump"/>
            <a:extLst>
              <a:ext uri="{FF2B5EF4-FFF2-40B4-BE49-F238E27FC236}">
                <a16:creationId xmlns:a16="http://schemas.microsoft.com/office/drawing/2014/main" id="{CFF442CC-61F4-4A98-AE5C-D1D26A7A2751}"/>
              </a:ext>
            </a:extLst>
          </p:cNvPr>
          <p:cNvSpPr/>
          <p:nvPr/>
        </p:nvSpPr>
        <p:spPr>
          <a:xfrm>
            <a:off x="1251859" y="6359246"/>
            <a:ext cx="789710" cy="407323"/>
          </a:xfrm>
          <a:prstGeom prst="rect">
            <a:avLst/>
          </a:prstGeom>
          <a:solidFill>
            <a:srgbClr val="FFE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اختبار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3B8E939-7733-48D6-98B2-6B9C6E9577F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205045" y="1741230"/>
            <a:ext cx="6837413" cy="161975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CF0C32B-A308-4033-97EF-1ED4C4C54AC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63467" y="1541712"/>
            <a:ext cx="3843961" cy="3160590"/>
          </a:xfrm>
          <a:prstGeom prst="rect">
            <a:avLst/>
          </a:prstGeom>
        </p:spPr>
      </p:pic>
      <p:pic>
        <p:nvPicPr>
          <p:cNvPr id="14" name="btnInknoeActivity">
            <a:extLst>
              <a:ext uri="{FF2B5EF4-FFF2-40B4-BE49-F238E27FC236}">
                <a16:creationId xmlns:a16="http://schemas.microsoft.com/office/drawing/2014/main" id="{BB7F39E7-A438-4802-929A-28740CD8B3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r:link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4" y="985889"/>
            <a:ext cx="2219546" cy="571500"/>
          </a:xfrm>
          <a:prstGeom prst="rect">
            <a:avLst/>
          </a:prstGeom>
        </p:spPr>
      </p:pic>
      <p:pic>
        <p:nvPicPr>
          <p:cNvPr id="65" name="Picture 4" descr="Random Name Picker Wheel">
            <a:hlinkClick r:id="rId31"/>
            <a:extLst>
              <a:ext uri="{FF2B5EF4-FFF2-40B4-BE49-F238E27FC236}">
                <a16:creationId xmlns:a16="http://schemas.microsoft.com/office/drawing/2014/main" id="{427F26C3-99C3-444E-A56A-C5C84D029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" y="4939768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Wordwall - Photos | Facebook">
            <a:hlinkClick r:id="rId33"/>
            <a:extLst>
              <a:ext uri="{FF2B5EF4-FFF2-40B4-BE49-F238E27FC236}">
                <a16:creationId xmlns:a16="http://schemas.microsoft.com/office/drawing/2014/main" id="{1C75F09D-FAE2-4AEF-AE72-2E7EED937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5800739"/>
            <a:ext cx="891740" cy="8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3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234620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C&quot;],&quot;ActivityId&quot;:&quot;&quot;,&quot;IaMcqCompetition&quot;:true,&quot;IsAnonymous&quot;:false,&quot;AutoAdvance&quot;:false,&quot;IsCompetitionMode&quot;:tru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6,&quot;OptionCount&quot;:4,&quot;WcOptionCount&quot;:10,&quot;HasMultipleSubmission&quot;:false,&quot;HasAutoStop&quot;:fals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6,&quot;OptionCount&quot;:4,&quot;WcOptionCount&quot;:10,&quot;HasMultipleSubmission&quot;:false,&quot;HasAutoStop&quot;:fals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726</Words>
  <Application>Microsoft Office PowerPoint</Application>
  <PresentationFormat>شاشة عريضة</PresentationFormat>
  <Paragraphs>583</Paragraphs>
  <Slides>25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العتيبي</dc:creator>
  <cp:lastModifiedBy>Abdullah Abdulaziz Alotaibi</cp:lastModifiedBy>
  <cp:revision>6</cp:revision>
  <dcterms:created xsi:type="dcterms:W3CDTF">2021-11-16T06:21:54Z</dcterms:created>
  <dcterms:modified xsi:type="dcterms:W3CDTF">2021-12-15T16:17:13Z</dcterms:modified>
</cp:coreProperties>
</file>