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0" d="100"/>
          <a:sy n="60" d="100"/>
        </p:scale>
        <p:origin x="9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33AC94-E2A2-DC01-95E3-9F9AD4E6E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432D4FD-801A-4D62-7181-008EA609F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B040F3-C502-510C-444C-12D95F1D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EC62AE-3A6B-0FEC-735F-4404C79F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0C1F93-BAB9-E2AF-FD7D-FBF8B5E4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307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5CAEE3-DD4E-A3F1-60A6-5BE4A1C0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A41648-621B-9612-5224-CD241A72C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A44DBA-CD8F-C9C2-19F2-0E0E32C0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EA295F-6636-C340-D2BA-436AEFFD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15EDA9-1CEA-3C32-4C0A-B764FDFB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81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D054280-7CD2-608F-C1D3-476E1061C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F8C11A8-F680-D878-06C7-2C80A8108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7C9D6C-9074-EE11-6258-2DF48D67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4BCB24-2DA7-D018-6766-BDD3FFFD8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D2B6AB-3A5F-ED70-C799-492EB06B2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24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348CA8-1318-1904-C6FD-F258AD518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5410FB-62F0-1AA9-7B98-B40CF0E7F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556329-6196-C541-7C16-555A915F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14D009-F7A5-E475-8B09-E8A28679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28F6C8-C952-7177-1945-2CB64E41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512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B90A3F-AC6F-A8F4-041B-EFD3E66C4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BB2AD8-C889-2605-C041-6C1B94687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BD753A-327D-B532-494E-D56F5FF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E4103E-52D2-32EE-1108-4C54E2F9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EB6211-930A-6E1D-7AFC-E6A599C8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728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AC6712-CC9C-7D8B-9CF3-7B43D2D0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2AD0BD-1366-1A06-FBFE-D91C110A5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99C586E-C154-E1D7-CD47-6C005AC35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B2660E-975D-1871-FF9B-14F5FCDE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61F5FE4-5CB7-3C5E-63DC-9D405D37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36CFE33-5E85-2E95-6C84-617DF277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29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A53280-5B73-1EBF-047B-9021A2E7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B32404A-C952-C9E5-31A4-D8BCFA5EC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FBA2D87-5509-6736-250B-F72C04B8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C232B2D-CF06-141E-1370-F6F54543F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E1001ED-8F40-6122-7AE3-D229706811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0B8EA11-501B-AD16-B270-2A91ADF5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6F35471-5B9E-6D03-6719-AAA4F123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C5D80ED-AAA1-02A4-2E83-E708B416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86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282D44-35BC-6D9C-DD1E-DAE7B5CA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E8F269C-554E-384E-CF4A-472C3499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5149713-D0DC-927F-68CD-8B5234EC1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0CD3D97-2907-92CF-BDEC-AE3B4590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13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860D63E-3AAC-ACE1-1FFB-24947EB5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6B22C6A-E8A5-894B-7A82-CD2D9117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F5590A6-3C61-1A49-FA16-E99A5686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DB9EB3-B752-3D13-E492-9640697D7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FBF891-BA77-4CC2-C342-D1ADDAFAC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D37D9BC-09AC-B0B9-EEF2-F7D3EFA72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8C05B6-B08B-0E2F-7E7F-CF59D374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3F2870-9656-4140-D30D-BC23EDB8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5BF113-C437-91E7-3300-6787D1DD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675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3E6AA2-4CFA-A082-217D-91E1F6C3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28B4CA8-2E23-AA43-5A38-C5141C2BD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46852E-9A9C-B091-6625-AC53F789C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D43A35-9921-D15D-5026-2D2DEDD1D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00B13A-BC53-49C7-FBF1-D7D06715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13C225-C229-4E67-0C0C-E7B46A9D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34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9727DB5-C767-47E5-2144-1464FEF2D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BEB9AB5-B658-8623-C63C-2C677B8D1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0281A4-71A6-59F2-F59A-8094FFAFF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3DDE4-7639-4A38-AC8A-9DE1DF3E1EAA}" type="datetimeFigureOut">
              <a:rPr lang="ar-SA" smtClean="0"/>
              <a:t>16/04/1445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41461F-B92B-6C9D-0C52-874F1F3CC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64D283-2C6F-CD85-1098-5B27F0C1C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56A1-E81C-4183-A33E-BB92A7CBF3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675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>
            <a:extLst>
              <a:ext uri="{FF2B5EF4-FFF2-40B4-BE49-F238E27FC236}">
                <a16:creationId xmlns:a16="http://schemas.microsoft.com/office/drawing/2014/main" id="{68C06412-E237-80AE-B54C-9E23A39BC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507"/>
            <a:ext cx="10515600" cy="6333424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Choose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The robber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arrest – arrested – was arrested – is arrested)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by the police last night.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The criminal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will be brought – will brought – will be bring – will bring)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the justice soon.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3. The suspect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(have – were – was – will)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pursued by a helicopter.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4. The child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has be– has being– have been– has been)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kidnapped.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5. The thief had escaped before the police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had arrived – has arrived – arrived – arrive)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6. Adnan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(use to watch – used to watch – used to watched – use watched 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TV every night.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7. We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(were play – were playing – was playing – are playing )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when the robbery took place.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8. I was watching the football match while I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eat – eating – ate - was eating)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l"/>
            <a:r>
              <a:rPr lang="en-US" sz="24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2) Write (P) for passive sentences or (A) for Active sentences 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(    ) Ali broke the window.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Wingdings 2" panose="05020102010507070707" pitchFamily="18" charset="2"/>
              </a:rPr>
              <a:t>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    ) The driver has been murdered. </a:t>
            </a:r>
          </a:p>
          <a:p>
            <a:pPr algn="l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(    ) The suspect was found guilty.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Wingdings 2" panose="05020102010507070707" pitchFamily="18" charset="2"/>
              </a:rPr>
              <a:t>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     ) They stole the car.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00AE0CBA-DFE3-4425-69A3-BAE688657DBC}"/>
              </a:ext>
            </a:extLst>
          </p:cNvPr>
          <p:cNvCxnSpPr>
            <a:cxnSpLocks/>
          </p:cNvCxnSpPr>
          <p:nvPr/>
        </p:nvCxnSpPr>
        <p:spPr>
          <a:xfrm>
            <a:off x="4937760" y="1078030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9C8EB6D9-1AB8-4E70-C63E-EC2166A95FBD}"/>
              </a:ext>
            </a:extLst>
          </p:cNvPr>
          <p:cNvCxnSpPr>
            <a:cxnSpLocks/>
          </p:cNvCxnSpPr>
          <p:nvPr/>
        </p:nvCxnSpPr>
        <p:spPr>
          <a:xfrm>
            <a:off x="2993457" y="1588168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BB272090-D3A4-86C3-204F-84DA037352E9}"/>
              </a:ext>
            </a:extLst>
          </p:cNvPr>
          <p:cNvCxnSpPr>
            <a:cxnSpLocks/>
          </p:cNvCxnSpPr>
          <p:nvPr/>
        </p:nvCxnSpPr>
        <p:spPr>
          <a:xfrm>
            <a:off x="4369869" y="2252312"/>
            <a:ext cx="56789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818CB83D-22FB-29F4-A9AB-03F0ED3058B8}"/>
              </a:ext>
            </a:extLst>
          </p:cNvPr>
          <p:cNvCxnSpPr>
            <a:cxnSpLocks/>
          </p:cNvCxnSpPr>
          <p:nvPr/>
        </p:nvCxnSpPr>
        <p:spPr>
          <a:xfrm>
            <a:off x="3368842" y="2685449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886BB3CB-290E-A0D7-E6B7-A07A04EEBC67}"/>
              </a:ext>
            </a:extLst>
          </p:cNvPr>
          <p:cNvCxnSpPr>
            <a:cxnSpLocks/>
          </p:cNvCxnSpPr>
          <p:nvPr/>
        </p:nvCxnSpPr>
        <p:spPr>
          <a:xfrm>
            <a:off x="8173453" y="4965031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1E1DDB82-517A-94FE-B435-B9AA8C8FD54F}"/>
              </a:ext>
            </a:extLst>
          </p:cNvPr>
          <p:cNvCxnSpPr>
            <a:cxnSpLocks/>
          </p:cNvCxnSpPr>
          <p:nvPr/>
        </p:nvCxnSpPr>
        <p:spPr>
          <a:xfrm>
            <a:off x="3173129" y="4231908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064ED69F-FB63-DAD5-4E89-4BEC2A6859E6}"/>
              </a:ext>
            </a:extLst>
          </p:cNvPr>
          <p:cNvCxnSpPr>
            <a:cxnSpLocks/>
          </p:cNvCxnSpPr>
          <p:nvPr/>
        </p:nvCxnSpPr>
        <p:spPr>
          <a:xfrm>
            <a:off x="8896952" y="3142649"/>
            <a:ext cx="110369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ACAFB1F5-E4FC-44AD-CACE-51418308F3EA}"/>
              </a:ext>
            </a:extLst>
          </p:cNvPr>
          <p:cNvSpPr/>
          <p:nvPr/>
        </p:nvSpPr>
        <p:spPr>
          <a:xfrm>
            <a:off x="1119759" y="5238897"/>
            <a:ext cx="4812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none" strike="noStrike" cap="none" spc="0" baseline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</a:t>
            </a:r>
            <a:endParaRPr lang="ar-SA" sz="40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96F29253-3D4F-2E71-002C-D5B83596D000}"/>
              </a:ext>
            </a:extLst>
          </p:cNvPr>
          <p:cNvSpPr/>
          <p:nvPr/>
        </p:nvSpPr>
        <p:spPr>
          <a:xfrm>
            <a:off x="4605689" y="5229273"/>
            <a:ext cx="4724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G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7623061-0918-7803-4D25-C8FBF4382B5A}"/>
              </a:ext>
            </a:extLst>
          </p:cNvPr>
          <p:cNvSpPr/>
          <p:nvPr/>
        </p:nvSpPr>
        <p:spPr>
          <a:xfrm>
            <a:off x="1137391" y="5665163"/>
            <a:ext cx="476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</a:t>
            </a:r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34766B16-D7A1-7802-C8B2-29801ED89BCB}"/>
              </a:ext>
            </a:extLst>
          </p:cNvPr>
          <p:cNvSpPr/>
          <p:nvPr/>
        </p:nvSpPr>
        <p:spPr>
          <a:xfrm>
            <a:off x="5464774" y="5656100"/>
            <a:ext cx="5116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A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4" name="رابط مستقيم 23">
            <a:extLst>
              <a:ext uri="{FF2B5EF4-FFF2-40B4-BE49-F238E27FC236}">
                <a16:creationId xmlns:a16="http://schemas.microsoft.com/office/drawing/2014/main" id="{21F4C423-DC66-F6B9-B4C3-8AD002A932B8}"/>
              </a:ext>
            </a:extLst>
          </p:cNvPr>
          <p:cNvCxnSpPr>
            <a:cxnSpLocks/>
          </p:cNvCxnSpPr>
          <p:nvPr/>
        </p:nvCxnSpPr>
        <p:spPr>
          <a:xfrm>
            <a:off x="4018547" y="3578994"/>
            <a:ext cx="12994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04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6D150D-E7F4-1EB3-2C2B-1AE004973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136"/>
            <a:ext cx="10515600" cy="6343049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60000"/>
              </a:lnSpc>
            </a:pPr>
            <a:r>
              <a:rPr lang="en-US" sz="2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2800" b="1" i="0" u="none" strike="noStrike" baseline="0" dirty="0">
                <a:solidFill>
                  <a:srgbClr val="00B050"/>
                </a:solidFill>
                <a:latin typeface="Tahoma" panose="020B0604030504040204" pitchFamily="34" charset="0"/>
              </a:rPr>
              <a:t>Put the verbs in the correct past forms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  <a:endParaRPr lang="en-US" sz="28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l">
              <a:lnSpc>
                <a:spcPct val="16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I _______________ (buy) a new phone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before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my brother ___________ (buy) one. </a:t>
            </a:r>
          </a:p>
          <a:p>
            <a:pPr algn="l">
              <a:lnSpc>
                <a:spcPct val="160000"/>
              </a:lnSpc>
            </a:pP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While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 _________________ (drive) my brother ___________________ (call) his friend.</a:t>
            </a:r>
          </a:p>
          <a:p>
            <a:pPr marL="0" indent="0" algn="l">
              <a:buNone/>
            </a:pPr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600" b="1" i="0" u="none" strike="noStrike" baseline="0" dirty="0">
                <a:solidFill>
                  <a:srgbClr val="00B050"/>
                </a:solidFill>
                <a:latin typeface="Tahoma" panose="020B0604030504040204" pitchFamily="34" charset="0"/>
              </a:rPr>
              <a:t>4) Correct the underlined mistakes </a:t>
            </a:r>
            <a:endParaRPr lang="en-US" sz="2600" b="0" i="0" u="none" strike="noStrike" baseline="0" dirty="0">
              <a:solidFill>
                <a:srgbClr val="00B050"/>
              </a:solidFill>
              <a:latin typeface="Tahoma" panose="020B0604030504040204" pitchFamily="34" charset="0"/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I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nstall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 alarm before the robbery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take place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.-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He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playing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PS5 when his father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arrive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home</a:t>
            </a: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3. Ali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would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be a slim. He didn't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used to ate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junk food. </a:t>
            </a: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4. I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didn't used to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try new things but now I </a:t>
            </a:r>
            <a:r>
              <a:rPr lang="en-US" sz="2800" b="1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liked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to do. </a:t>
            </a:r>
            <a:endParaRPr lang="ar-SA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ar-SA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74BA04DA-E957-9A84-6978-9766D0D25C14}"/>
              </a:ext>
            </a:extLst>
          </p:cNvPr>
          <p:cNvSpPr/>
          <p:nvPr/>
        </p:nvSpPr>
        <p:spPr>
          <a:xfrm>
            <a:off x="1373982" y="869028"/>
            <a:ext cx="25716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h</a:t>
            </a:r>
            <a:r>
              <a:rPr lang="en-US" sz="4000" b="0" i="0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ad bought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36EBAE-B3C0-BB25-160F-3EF957FCA03D}"/>
              </a:ext>
            </a:extLst>
          </p:cNvPr>
          <p:cNvSpPr/>
          <p:nvPr/>
        </p:nvSpPr>
        <p:spPr>
          <a:xfrm>
            <a:off x="8398765" y="869028"/>
            <a:ext cx="18224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bought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77BB03CF-197D-DF78-B99D-44B4DBBA6F96}"/>
              </a:ext>
            </a:extLst>
          </p:cNvPr>
          <p:cNvSpPr/>
          <p:nvPr/>
        </p:nvSpPr>
        <p:spPr>
          <a:xfrm>
            <a:off x="2043016" y="2045598"/>
            <a:ext cx="27735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w</a:t>
            </a:r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as driving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091702B3-7D00-F442-AB73-AA1311966F3E}"/>
              </a:ext>
            </a:extLst>
          </p:cNvPr>
          <p:cNvSpPr/>
          <p:nvPr/>
        </p:nvSpPr>
        <p:spPr>
          <a:xfrm>
            <a:off x="7210615" y="2045598"/>
            <a:ext cx="265989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</a:t>
            </a:r>
            <a:r>
              <a:rPr lang="en-US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 calling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1F5975E-18F1-6372-B2E9-1F1311576DF9}"/>
              </a:ext>
            </a:extLst>
          </p:cNvPr>
          <p:cNvSpPr/>
          <p:nvPr/>
        </p:nvSpPr>
        <p:spPr>
          <a:xfrm>
            <a:off x="7113605" y="3834335"/>
            <a:ext cx="25703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</a:t>
            </a:r>
            <a:r>
              <a:rPr lang="en-US" sz="3600" b="0" u="sng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 installed</a:t>
            </a:r>
            <a:endParaRPr lang="ar-SA" sz="36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5F3D120B-BDAE-2B57-8EFA-1224A936CBDA}"/>
              </a:ext>
            </a:extLst>
          </p:cNvPr>
          <p:cNvSpPr/>
          <p:nvPr/>
        </p:nvSpPr>
        <p:spPr>
          <a:xfrm>
            <a:off x="9866517" y="3834335"/>
            <a:ext cx="2129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</a:t>
            </a:r>
            <a:r>
              <a:rPr lang="en-US" sz="3600" b="0" u="sng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ook place</a:t>
            </a:r>
            <a:endParaRPr lang="ar-SA" sz="36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1B2414A-9E2F-DD00-2C79-8B319A0FC4E1}"/>
              </a:ext>
            </a:extLst>
          </p:cNvPr>
          <p:cNvSpPr/>
          <p:nvPr/>
        </p:nvSpPr>
        <p:spPr>
          <a:xfrm>
            <a:off x="6809172" y="4537786"/>
            <a:ext cx="26677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sng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was playing</a:t>
            </a:r>
            <a:endParaRPr lang="ar-SA" sz="40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2EA37D4-0C35-7324-6245-639E698E0661}"/>
              </a:ext>
            </a:extLst>
          </p:cNvPr>
          <p:cNvSpPr/>
          <p:nvPr/>
        </p:nvSpPr>
        <p:spPr>
          <a:xfrm>
            <a:off x="10102415" y="4530827"/>
            <a:ext cx="165763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sng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arrived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A086C5CD-DF05-3828-EF2C-519F63751772}"/>
              </a:ext>
            </a:extLst>
          </p:cNvPr>
          <p:cNvSpPr/>
          <p:nvPr/>
        </p:nvSpPr>
        <p:spPr>
          <a:xfrm>
            <a:off x="7796302" y="5412722"/>
            <a:ext cx="16805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</a:t>
            </a:r>
            <a:r>
              <a:rPr lang="en-US" sz="3600" b="0" u="sng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sed to </a:t>
            </a:r>
            <a:endParaRPr lang="ar-SA" sz="36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FA029FF4-1DC6-CFA5-67C2-E83F31D87E49}"/>
              </a:ext>
            </a:extLst>
          </p:cNvPr>
          <p:cNvSpPr/>
          <p:nvPr/>
        </p:nvSpPr>
        <p:spPr>
          <a:xfrm>
            <a:off x="9832187" y="5351167"/>
            <a:ext cx="235981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sng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use to eat 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B45E62B0-85B8-82FC-B6B8-9AFE072F37BB}"/>
              </a:ext>
            </a:extLst>
          </p:cNvPr>
          <p:cNvSpPr/>
          <p:nvPr/>
        </p:nvSpPr>
        <p:spPr>
          <a:xfrm>
            <a:off x="7728120" y="6094453"/>
            <a:ext cx="2631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i="0" u="sng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didn't use to </a:t>
            </a:r>
            <a:endParaRPr lang="ar-SA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32D0A513-382C-88F8-1BAB-69C32F50EB14}"/>
              </a:ext>
            </a:extLst>
          </p:cNvPr>
          <p:cNvSpPr/>
          <p:nvPr/>
        </p:nvSpPr>
        <p:spPr>
          <a:xfrm>
            <a:off x="10939440" y="6030201"/>
            <a:ext cx="8206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i="0" u="sng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like</a:t>
            </a:r>
            <a:endParaRPr lang="ar-SA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79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6E663CF-DC39-3129-4C1A-5DF6A81D1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977"/>
            <a:ext cx="10515600" cy="5857986"/>
          </a:xfrm>
        </p:spPr>
        <p:txBody>
          <a:bodyPr/>
          <a:lstStyle/>
          <a:p>
            <a:pPr algn="l"/>
            <a:r>
              <a:rPr lang="en-US" sz="28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2800" b="1" i="0" u="none" strike="noStrike" baseline="0" dirty="0">
                <a:solidFill>
                  <a:srgbClr val="00B050"/>
                </a:solidFill>
                <a:latin typeface="Tahoma" panose="020B0604030504040204" pitchFamily="34" charset="0"/>
              </a:rPr>
              <a:t>Rearrange (Unscramble) the sentences</a:t>
            </a:r>
          </a:p>
          <a:p>
            <a:pPr algn="l"/>
            <a:r>
              <a:rPr lang="en-US" sz="2800" b="1" i="0" u="none" strike="noStrike" baseline="0" dirty="0">
                <a:solidFill>
                  <a:srgbClr val="00B050"/>
                </a:solidFill>
                <a:latin typeface="Tahoma" panose="020B0604030504040204" pitchFamily="34" charset="0"/>
              </a:rPr>
              <a:t> </a:t>
            </a:r>
            <a:endParaRPr lang="en-US" sz="2800" b="0" i="0" u="none" strike="noStrike" baseline="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caught / be / The burglar/ by / will / the police.</a:t>
            </a: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home / when Jinan / been / I had / came / sleeping </a:t>
            </a:r>
          </a:p>
          <a:p>
            <a:pPr algn="l"/>
            <a:endParaRPr lang="ar-SA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ar-SA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01994A45-6906-F86A-3E82-55174D670312}"/>
              </a:ext>
            </a:extLst>
          </p:cNvPr>
          <p:cNvSpPr/>
          <p:nvPr/>
        </p:nvSpPr>
        <p:spPr>
          <a:xfrm>
            <a:off x="1279730" y="1904078"/>
            <a:ext cx="83495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The burglar will be caught by the police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1F42A53-F25A-22E8-CF28-60AC4486215C}"/>
              </a:ext>
            </a:extLst>
          </p:cNvPr>
          <p:cNvSpPr/>
          <p:nvPr/>
        </p:nvSpPr>
        <p:spPr>
          <a:xfrm>
            <a:off x="997689" y="3429000"/>
            <a:ext cx="92325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AG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had been sleeping when Jinan came home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90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FE93E4-1A92-33A2-269F-6A6E3B31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3405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en-US" sz="36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Fill in the spaces</a:t>
            </a:r>
            <a:br>
              <a:rPr lang="en-US" sz="36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en-US" sz="3600" b="1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en-US" sz="3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(valuables / prison / suspect / sentenced / misdemeanor / arrested / charged / burglar / hijacked ) </a:t>
            </a:r>
            <a:b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1FE1DF-64AA-F6C0-E777-50AFDC9C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935" y="1881963"/>
            <a:ext cx="11451265" cy="4699590"/>
          </a:xfrm>
        </p:spPr>
        <p:txBody>
          <a:bodyPr/>
          <a:lstStyle/>
          <a:p>
            <a:pPr algn="l"/>
            <a:endParaRPr lang="ar-SA" sz="2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It was not a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(1)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_________ . A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(2)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broke into a store and stole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(3)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then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(4)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a van. After the owner had called the police, the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(5)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was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(6)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and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(7)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with 5 burglaries. He was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(8)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to 10 years in 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(9) 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_______ </a:t>
            </a:r>
            <a:endParaRPr lang="ar-SA" sz="4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ar-SA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7EDAAE6-3421-CDCC-3A7E-B76014C750B1}"/>
              </a:ext>
            </a:extLst>
          </p:cNvPr>
          <p:cNvSpPr/>
          <p:nvPr/>
        </p:nvSpPr>
        <p:spPr>
          <a:xfrm>
            <a:off x="6096000" y="2892907"/>
            <a:ext cx="21280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valuables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104DA3F-8084-0A4C-0C9C-15729D86C434}"/>
              </a:ext>
            </a:extLst>
          </p:cNvPr>
          <p:cNvSpPr/>
          <p:nvPr/>
        </p:nvSpPr>
        <p:spPr>
          <a:xfrm>
            <a:off x="9063766" y="4700442"/>
            <a:ext cx="25537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sentenced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2077FDC-C7E9-2871-3815-2BB10417ECF8}"/>
              </a:ext>
            </a:extLst>
          </p:cNvPr>
          <p:cNvSpPr/>
          <p:nvPr/>
        </p:nvSpPr>
        <p:spPr>
          <a:xfrm>
            <a:off x="531118" y="3429000"/>
            <a:ext cx="20708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hijacked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8266477-A436-C8DD-12BF-60C2E3064E5A}"/>
              </a:ext>
            </a:extLst>
          </p:cNvPr>
          <p:cNvSpPr/>
          <p:nvPr/>
        </p:nvSpPr>
        <p:spPr>
          <a:xfrm>
            <a:off x="3866436" y="4048786"/>
            <a:ext cx="17668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suspect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A6A8E3A-3558-0BCD-111C-135B4B81C0EF}"/>
              </a:ext>
            </a:extLst>
          </p:cNvPr>
          <p:cNvSpPr/>
          <p:nvPr/>
        </p:nvSpPr>
        <p:spPr>
          <a:xfrm>
            <a:off x="7566911" y="4052015"/>
            <a:ext cx="20980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arrested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3E4842F8-9F6E-40E1-27D2-F6EC06FFEADB}"/>
              </a:ext>
            </a:extLst>
          </p:cNvPr>
          <p:cNvSpPr/>
          <p:nvPr/>
        </p:nvSpPr>
        <p:spPr>
          <a:xfrm>
            <a:off x="508129" y="4738366"/>
            <a:ext cx="20189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charged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7E0FAAEB-00AA-12FD-92CA-AE95D0F195BD}"/>
              </a:ext>
            </a:extLst>
          </p:cNvPr>
          <p:cNvSpPr/>
          <p:nvPr/>
        </p:nvSpPr>
        <p:spPr>
          <a:xfrm>
            <a:off x="4471837" y="5321049"/>
            <a:ext cx="16241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prison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DD0EB78A-51D6-5399-9893-147D7D856A7F}"/>
              </a:ext>
            </a:extLst>
          </p:cNvPr>
          <p:cNvSpPr/>
          <p:nvPr/>
        </p:nvSpPr>
        <p:spPr>
          <a:xfrm>
            <a:off x="3866436" y="2256776"/>
            <a:ext cx="30668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misdemeanor</a:t>
            </a:r>
            <a:endParaRPr lang="ar-SA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C57B5A38-BE4D-DDF2-E011-22325662A89F}"/>
              </a:ext>
            </a:extLst>
          </p:cNvPr>
          <p:cNvSpPr/>
          <p:nvPr/>
        </p:nvSpPr>
        <p:spPr>
          <a:xfrm>
            <a:off x="8130266" y="2244480"/>
            <a:ext cx="18312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i="0" u="none" strike="noStrike" cap="none" spc="0" baseline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burglar</a:t>
            </a:r>
            <a:endParaRPr lang="ar-S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850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E9995AA9-C851-502A-DD9A-EB1C2BA805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9670"/>
            <a:ext cx="12192000" cy="6730409"/>
          </a:xfr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BDD6A51D-41E6-A4C4-AFA9-E51E96B22E1E}"/>
              </a:ext>
            </a:extLst>
          </p:cNvPr>
          <p:cNvSpPr/>
          <p:nvPr/>
        </p:nvSpPr>
        <p:spPr>
          <a:xfrm>
            <a:off x="1261513" y="543111"/>
            <a:ext cx="4661725" cy="19082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endParaRPr lang="ar-SA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ar-SA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8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steal / escape / hijack</a:t>
            </a:r>
          </a:p>
          <a:p>
            <a:pPr algn="ctr"/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8F328888-1AA0-F54E-F58D-246948561A59}"/>
              </a:ext>
            </a:extLst>
          </p:cNvPr>
          <p:cNvSpPr/>
          <p:nvPr/>
        </p:nvSpPr>
        <p:spPr>
          <a:xfrm>
            <a:off x="5131764" y="543110"/>
            <a:ext cx="4661725" cy="19082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endParaRPr lang="ar-SA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ar-SA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8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accused / inmate / jail </a:t>
            </a:r>
          </a:p>
          <a:p>
            <a:pPr algn="ctr"/>
            <a:endParaRPr lang="ar-SA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D5967A4-0CBF-FC93-D250-0E8C9DCC613D}"/>
              </a:ext>
            </a:extLst>
          </p:cNvPr>
          <p:cNvSpPr/>
          <p:nvPr/>
        </p:nvSpPr>
        <p:spPr>
          <a:xfrm>
            <a:off x="2947963" y="2762501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18CD7617-D766-C17D-9654-0CFE7053825B}"/>
              </a:ext>
            </a:extLst>
          </p:cNvPr>
          <p:cNvSpPr/>
          <p:nvPr/>
        </p:nvSpPr>
        <p:spPr>
          <a:xfrm>
            <a:off x="2947963" y="2158937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27421181-17C2-D94B-814C-71864A98E80D}"/>
              </a:ext>
            </a:extLst>
          </p:cNvPr>
          <p:cNvSpPr/>
          <p:nvPr/>
        </p:nvSpPr>
        <p:spPr>
          <a:xfrm>
            <a:off x="2717537" y="2414421"/>
            <a:ext cx="4327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endParaRPr lang="ar-SA" sz="4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C804AD38-F353-BCC9-CE77-1D6ACE2F3C4F}"/>
              </a:ext>
            </a:extLst>
          </p:cNvPr>
          <p:cNvSpPr/>
          <p:nvPr/>
        </p:nvSpPr>
        <p:spPr>
          <a:xfrm>
            <a:off x="9268317" y="2470113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61DDBECD-4529-07F1-BBD7-ACB04D61F7CD}"/>
              </a:ext>
            </a:extLst>
          </p:cNvPr>
          <p:cNvSpPr/>
          <p:nvPr/>
        </p:nvSpPr>
        <p:spPr>
          <a:xfrm>
            <a:off x="9000420" y="2750510"/>
            <a:ext cx="4122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EF53475E-253F-3FE5-F8D3-D5D490C37F19}"/>
              </a:ext>
            </a:extLst>
          </p:cNvPr>
          <p:cNvSpPr/>
          <p:nvPr/>
        </p:nvSpPr>
        <p:spPr>
          <a:xfrm>
            <a:off x="8363442" y="2137985"/>
            <a:ext cx="183317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6581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535</Words>
  <Application>Microsoft Office PowerPoint</Application>
  <PresentationFormat>شاشة عريضة</PresentationFormat>
  <Paragraphs>73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Wingdings 2</vt:lpstr>
      <vt:lpstr>نسق Office</vt:lpstr>
      <vt:lpstr>عرض تقديمي في PowerPoint</vt:lpstr>
      <vt:lpstr>عرض تقديمي في PowerPoint</vt:lpstr>
      <vt:lpstr>عرض تقديمي في PowerPoint</vt:lpstr>
      <vt:lpstr>) Fill in the spaces  (valuables / prison / suspect / sentenced / misdemeanor / arrested / charged / burglar / hijacked ) 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ريلام بنت</dc:creator>
  <cp:lastModifiedBy>Mq Hq</cp:lastModifiedBy>
  <cp:revision>1</cp:revision>
  <dcterms:created xsi:type="dcterms:W3CDTF">2023-10-30T18:41:18Z</dcterms:created>
  <dcterms:modified xsi:type="dcterms:W3CDTF">2023-10-30T19:01:07Z</dcterms:modified>
</cp:coreProperties>
</file>