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05" r:id="rId2"/>
    <p:sldId id="304" r:id="rId3"/>
    <p:sldId id="303" r:id="rId4"/>
    <p:sldId id="302" r:id="rId5"/>
    <p:sldId id="257" r:id="rId6"/>
    <p:sldId id="258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06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7" r:id="rId25"/>
    <p:sldId id="323" r:id="rId26"/>
    <p:sldId id="324" r:id="rId27"/>
    <p:sldId id="325" r:id="rId28"/>
    <p:sldId id="326" r:id="rId29"/>
    <p:sldId id="327" r:id="rId30"/>
    <p:sldId id="342" r:id="rId31"/>
    <p:sldId id="328" r:id="rId32"/>
    <p:sldId id="329" r:id="rId33"/>
    <p:sldId id="330" r:id="rId34"/>
    <p:sldId id="331" r:id="rId35"/>
    <p:sldId id="332" r:id="rId36"/>
    <p:sldId id="333" r:id="rId37"/>
    <p:sldId id="287" r:id="rId38"/>
    <p:sldId id="281" r:id="rId39"/>
    <p:sldId id="334" r:id="rId40"/>
    <p:sldId id="283" r:id="rId41"/>
    <p:sldId id="284" r:id="rId42"/>
    <p:sldId id="285" r:id="rId43"/>
    <p:sldId id="335" r:id="rId44"/>
    <p:sldId id="336" r:id="rId45"/>
    <p:sldId id="288" r:id="rId46"/>
    <p:sldId id="290" r:id="rId47"/>
    <p:sldId id="291" r:id="rId48"/>
    <p:sldId id="292" r:id="rId49"/>
    <p:sldId id="293" r:id="rId50"/>
    <p:sldId id="294" r:id="rId51"/>
    <p:sldId id="338" r:id="rId52"/>
    <p:sldId id="339" r:id="rId53"/>
    <p:sldId id="340" r:id="rId54"/>
    <p:sldId id="301" r:id="rId55"/>
    <p:sldId id="300" r:id="rId5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0C1"/>
    <a:srgbClr val="BAF6AC"/>
    <a:srgbClr val="BBC3E7"/>
    <a:srgbClr val="FFB7A3"/>
    <a:srgbClr val="F1B1E3"/>
    <a:srgbClr val="E9F5BF"/>
    <a:srgbClr val="C2E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81B3-6760-42BC-ACA0-9194F55600DA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5416E38-2AFC-4A01-9F9B-0D2DD3664CF0}">
      <dgm:prSet phldrT="[نص]"/>
      <dgm:spPr/>
      <dgm:t>
        <a:bodyPr/>
        <a:lstStyle/>
        <a:p>
          <a:pPr rtl="1"/>
          <a:r>
            <a:rPr lang="ar-SA" dirty="0" smtClean="0"/>
            <a:t>خصائص</a:t>
          </a:r>
          <a:endParaRPr lang="ar-SA" dirty="0"/>
        </a:p>
      </dgm:t>
    </dgm:pt>
    <dgm:pt modelId="{BAA94259-F839-49B4-BE17-44D324A02604}" type="parTrans" cxnId="{A93B2563-C5A7-43EC-B1F3-A0F37BB779E6}">
      <dgm:prSet/>
      <dgm:spPr/>
      <dgm:t>
        <a:bodyPr/>
        <a:lstStyle/>
        <a:p>
          <a:pPr rtl="1"/>
          <a:endParaRPr lang="ar-SA"/>
        </a:p>
      </dgm:t>
    </dgm:pt>
    <dgm:pt modelId="{14320B21-73CD-41B5-9B46-9431F3DC73EB}" type="sibTrans" cxnId="{A93B2563-C5A7-43EC-B1F3-A0F37BB779E6}">
      <dgm:prSet/>
      <dgm:spPr/>
      <dgm:t>
        <a:bodyPr/>
        <a:lstStyle/>
        <a:p>
          <a:pPr rtl="1"/>
          <a:endParaRPr lang="ar-SA"/>
        </a:p>
      </dgm:t>
    </dgm:pt>
    <dgm:pt modelId="{250ADA0C-B351-4FF7-890E-CA1F79058A59}">
      <dgm:prSet phldrT="[نص]"/>
      <dgm:spPr/>
      <dgm:t>
        <a:bodyPr/>
        <a:lstStyle/>
        <a:p>
          <a:pPr rtl="1"/>
          <a:endParaRPr lang="ar-SA" dirty="0"/>
        </a:p>
      </dgm:t>
    </dgm:pt>
    <dgm:pt modelId="{7396658F-02C1-4015-A596-9CB54C12EEE1}" type="parTrans" cxnId="{2247412C-71AA-41F3-8C45-F89DF1D0EFB2}">
      <dgm:prSet/>
      <dgm:spPr/>
      <dgm:t>
        <a:bodyPr/>
        <a:lstStyle/>
        <a:p>
          <a:pPr rtl="1"/>
          <a:endParaRPr lang="ar-SA"/>
        </a:p>
      </dgm:t>
    </dgm:pt>
    <dgm:pt modelId="{44FFCD3A-B85D-48A7-A506-698BE4F63F37}" type="sibTrans" cxnId="{2247412C-71AA-41F3-8C45-F89DF1D0EFB2}">
      <dgm:prSet/>
      <dgm:spPr/>
      <dgm:t>
        <a:bodyPr/>
        <a:lstStyle/>
        <a:p>
          <a:pPr rtl="1"/>
          <a:endParaRPr lang="ar-SA"/>
        </a:p>
      </dgm:t>
    </dgm:pt>
    <dgm:pt modelId="{3316D063-7336-42A4-A093-42C38554D574}">
      <dgm:prSet phldrT="[نص]"/>
      <dgm:spPr/>
      <dgm:t>
        <a:bodyPr/>
        <a:lstStyle/>
        <a:p>
          <a:pPr rtl="1"/>
          <a:r>
            <a:rPr lang="ar-SA" dirty="0" smtClean="0"/>
            <a:t>تعريف</a:t>
          </a:r>
          <a:endParaRPr lang="ar-SA" dirty="0"/>
        </a:p>
      </dgm:t>
    </dgm:pt>
    <dgm:pt modelId="{315E4CE0-E4CB-4DFE-91C4-375440A07D93}" type="parTrans" cxnId="{534A43D4-13A5-4C9F-A8DC-916A505D0172}">
      <dgm:prSet/>
      <dgm:spPr/>
      <dgm:t>
        <a:bodyPr/>
        <a:lstStyle/>
        <a:p>
          <a:pPr rtl="1"/>
          <a:endParaRPr lang="ar-SA"/>
        </a:p>
      </dgm:t>
    </dgm:pt>
    <dgm:pt modelId="{6AE8E643-E735-4350-8B73-9A39A1E6DC7E}" type="sibTrans" cxnId="{534A43D4-13A5-4C9F-A8DC-916A505D0172}">
      <dgm:prSet/>
      <dgm:spPr/>
      <dgm:t>
        <a:bodyPr/>
        <a:lstStyle/>
        <a:p>
          <a:pPr rtl="1"/>
          <a:endParaRPr lang="ar-SA"/>
        </a:p>
      </dgm:t>
    </dgm:pt>
    <dgm:pt modelId="{81998BE4-44A5-4C1A-AFA4-87B423E41A12}">
      <dgm:prSet phldrT="[نص]"/>
      <dgm:spPr/>
      <dgm:t>
        <a:bodyPr/>
        <a:lstStyle/>
        <a:p>
          <a:pPr rtl="1"/>
          <a:endParaRPr lang="ar-SA" dirty="0"/>
        </a:p>
      </dgm:t>
    </dgm:pt>
    <dgm:pt modelId="{4EAB5E30-25CB-4864-930F-B715FAF58C57}" type="parTrans" cxnId="{A58D87D1-5959-4F4B-B7C0-C1A63F64926B}">
      <dgm:prSet/>
      <dgm:spPr/>
      <dgm:t>
        <a:bodyPr/>
        <a:lstStyle/>
        <a:p>
          <a:pPr rtl="1"/>
          <a:endParaRPr lang="ar-SA"/>
        </a:p>
      </dgm:t>
    </dgm:pt>
    <dgm:pt modelId="{C1A81626-FABF-48D9-9222-CE63B5AAED77}" type="sibTrans" cxnId="{A58D87D1-5959-4F4B-B7C0-C1A63F64926B}">
      <dgm:prSet/>
      <dgm:spPr/>
      <dgm:t>
        <a:bodyPr/>
        <a:lstStyle/>
        <a:p>
          <a:pPr rtl="1"/>
          <a:endParaRPr lang="ar-SA"/>
        </a:p>
      </dgm:t>
    </dgm:pt>
    <dgm:pt modelId="{BBC2AD41-2026-4FB8-8A44-BD4F8E442302}">
      <dgm:prSet phldrT="[نص]"/>
      <dgm:spPr/>
      <dgm:t>
        <a:bodyPr/>
        <a:lstStyle/>
        <a:p>
          <a:pPr rtl="1"/>
          <a:r>
            <a:rPr lang="ar-SA" dirty="0" smtClean="0"/>
            <a:t>أمثلة دالة </a:t>
          </a:r>
          <a:endParaRPr lang="ar-SA" dirty="0"/>
        </a:p>
      </dgm:t>
    </dgm:pt>
    <dgm:pt modelId="{98D4BB18-3CF5-40BE-97F0-7AAFEDD4376A}" type="parTrans" cxnId="{9BE670C3-C8FA-415C-BA30-F171CDF51B36}">
      <dgm:prSet/>
      <dgm:spPr/>
      <dgm:t>
        <a:bodyPr/>
        <a:lstStyle/>
        <a:p>
          <a:pPr rtl="1"/>
          <a:endParaRPr lang="ar-SA"/>
        </a:p>
      </dgm:t>
    </dgm:pt>
    <dgm:pt modelId="{A9C729C6-0559-4CB2-BC12-AD3D9C5A6EC3}" type="sibTrans" cxnId="{9BE670C3-C8FA-415C-BA30-F171CDF51B36}">
      <dgm:prSet/>
      <dgm:spPr/>
      <dgm:t>
        <a:bodyPr/>
        <a:lstStyle/>
        <a:p>
          <a:pPr rtl="1"/>
          <a:endParaRPr lang="ar-SA"/>
        </a:p>
      </dgm:t>
    </dgm:pt>
    <dgm:pt modelId="{6171739A-7C79-4952-BCC9-2F1B1BA56ECA}">
      <dgm:prSet phldrT="[نص]"/>
      <dgm:spPr/>
      <dgm:t>
        <a:bodyPr/>
        <a:lstStyle/>
        <a:p>
          <a:pPr rtl="1"/>
          <a:endParaRPr lang="ar-SA" dirty="0"/>
        </a:p>
      </dgm:t>
    </dgm:pt>
    <dgm:pt modelId="{459B6A8A-0BF2-4C52-B160-567A46548B9B}" type="parTrans" cxnId="{86071760-3F30-477A-B2F3-FBF44AC0BCDE}">
      <dgm:prSet/>
      <dgm:spPr/>
      <dgm:t>
        <a:bodyPr/>
        <a:lstStyle/>
        <a:p>
          <a:pPr rtl="1"/>
          <a:endParaRPr lang="ar-SA"/>
        </a:p>
      </dgm:t>
    </dgm:pt>
    <dgm:pt modelId="{1C22A103-AEF3-49E2-A9AF-718C3A1E2C9C}" type="sibTrans" cxnId="{86071760-3F30-477A-B2F3-FBF44AC0BCDE}">
      <dgm:prSet/>
      <dgm:spPr/>
      <dgm:t>
        <a:bodyPr/>
        <a:lstStyle/>
        <a:p>
          <a:pPr rtl="1"/>
          <a:endParaRPr lang="ar-SA"/>
        </a:p>
      </dgm:t>
    </dgm:pt>
    <dgm:pt modelId="{3E94A9DC-6E75-4E96-A04A-0F07185859F0}">
      <dgm:prSet phldrT="[نص]"/>
      <dgm:spPr/>
      <dgm:t>
        <a:bodyPr/>
        <a:lstStyle/>
        <a:p>
          <a:pPr rtl="1"/>
          <a:r>
            <a:rPr lang="ar-SA" dirty="0" smtClean="0"/>
            <a:t>أمثلة غير دالة </a:t>
          </a:r>
          <a:endParaRPr lang="ar-SA" dirty="0"/>
        </a:p>
      </dgm:t>
    </dgm:pt>
    <dgm:pt modelId="{24CA71D0-C5FE-471A-8E0E-CE98C9C9AB5A}" type="parTrans" cxnId="{FC54589F-F0D5-4180-96BE-9C79332EC076}">
      <dgm:prSet/>
      <dgm:spPr/>
      <dgm:t>
        <a:bodyPr/>
        <a:lstStyle/>
        <a:p>
          <a:pPr rtl="1"/>
          <a:endParaRPr lang="ar-SA"/>
        </a:p>
      </dgm:t>
    </dgm:pt>
    <dgm:pt modelId="{E44FBF87-D83D-4ED6-8855-A712C455DE9D}" type="sibTrans" cxnId="{FC54589F-F0D5-4180-96BE-9C79332EC076}">
      <dgm:prSet/>
      <dgm:spPr/>
      <dgm:t>
        <a:bodyPr/>
        <a:lstStyle/>
        <a:p>
          <a:pPr rtl="1"/>
          <a:endParaRPr lang="ar-SA"/>
        </a:p>
      </dgm:t>
    </dgm:pt>
    <dgm:pt modelId="{8221683C-18C6-4017-BD7C-DF7D1481AC66}">
      <dgm:prSet phldrT="[نص]"/>
      <dgm:spPr/>
      <dgm:t>
        <a:bodyPr/>
        <a:lstStyle/>
        <a:p>
          <a:pPr rtl="1"/>
          <a:endParaRPr lang="ar-SA" dirty="0"/>
        </a:p>
      </dgm:t>
    </dgm:pt>
    <dgm:pt modelId="{7E6FEFF1-975A-4E00-93D4-A605D13A5846}" type="sibTrans" cxnId="{7E1EA254-B8E3-4A6D-9B26-D7C14925B070}">
      <dgm:prSet/>
      <dgm:spPr/>
      <dgm:t>
        <a:bodyPr/>
        <a:lstStyle/>
        <a:p>
          <a:pPr rtl="1"/>
          <a:endParaRPr lang="ar-SA"/>
        </a:p>
      </dgm:t>
    </dgm:pt>
    <dgm:pt modelId="{C0E4514C-DA0F-420D-B1BB-128479050341}" type="parTrans" cxnId="{7E1EA254-B8E3-4A6D-9B26-D7C14925B070}">
      <dgm:prSet/>
      <dgm:spPr/>
      <dgm:t>
        <a:bodyPr/>
        <a:lstStyle/>
        <a:p>
          <a:pPr rtl="1"/>
          <a:endParaRPr lang="ar-SA"/>
        </a:p>
      </dgm:t>
    </dgm:pt>
    <dgm:pt modelId="{721472B3-9E54-4542-A45F-D95B6C9C9AB9}" type="pres">
      <dgm:prSet presAssocID="{D01C81B3-6760-42BC-ACA0-9194F55600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EE09A1A-D11A-48DC-94DE-1C158CA5477B}" type="pres">
      <dgm:prSet presAssocID="{D01C81B3-6760-42BC-ACA0-9194F55600DA}" presName="children" presStyleCnt="0"/>
      <dgm:spPr/>
    </dgm:pt>
    <dgm:pt modelId="{BCE31BBC-BF49-4376-8C5C-273A1199E43D}" type="pres">
      <dgm:prSet presAssocID="{D01C81B3-6760-42BC-ACA0-9194F55600DA}" presName="child1group" presStyleCnt="0"/>
      <dgm:spPr/>
    </dgm:pt>
    <dgm:pt modelId="{6F9D06A3-958B-4EBE-A34A-B12A66AFC6CA}" type="pres">
      <dgm:prSet presAssocID="{D01C81B3-6760-42BC-ACA0-9194F55600DA}" presName="child1" presStyleLbl="bgAcc1" presStyleIdx="0" presStyleCnt="4"/>
      <dgm:spPr/>
      <dgm:t>
        <a:bodyPr/>
        <a:lstStyle/>
        <a:p>
          <a:pPr rtl="1"/>
          <a:endParaRPr lang="ar-SA"/>
        </a:p>
      </dgm:t>
    </dgm:pt>
    <dgm:pt modelId="{7AAB811D-BEB0-43AC-81C7-215AA95F3696}" type="pres">
      <dgm:prSet presAssocID="{D01C81B3-6760-42BC-ACA0-9194F55600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DC819C-671C-47F8-9EE7-B2EE35FA3064}" type="pres">
      <dgm:prSet presAssocID="{D01C81B3-6760-42BC-ACA0-9194F55600DA}" presName="child2group" presStyleCnt="0"/>
      <dgm:spPr/>
    </dgm:pt>
    <dgm:pt modelId="{F4A06676-92F5-41FC-A488-D1E321D2E182}" type="pres">
      <dgm:prSet presAssocID="{D01C81B3-6760-42BC-ACA0-9194F55600DA}" presName="child2" presStyleLbl="bgAcc1" presStyleIdx="1" presStyleCnt="4" custLinFactNeighborY="-1492"/>
      <dgm:spPr/>
      <dgm:t>
        <a:bodyPr/>
        <a:lstStyle/>
        <a:p>
          <a:pPr rtl="1"/>
          <a:endParaRPr lang="ar-SA"/>
        </a:p>
      </dgm:t>
    </dgm:pt>
    <dgm:pt modelId="{9DAF0E51-0BB0-428E-AE0B-08C2B1009628}" type="pres">
      <dgm:prSet presAssocID="{D01C81B3-6760-42BC-ACA0-9194F55600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FAE882-6EE9-4098-B66F-D42B86EBB771}" type="pres">
      <dgm:prSet presAssocID="{D01C81B3-6760-42BC-ACA0-9194F55600DA}" presName="child3group" presStyleCnt="0"/>
      <dgm:spPr/>
    </dgm:pt>
    <dgm:pt modelId="{C8BB13F0-A624-4010-88F1-448AC19C0360}" type="pres">
      <dgm:prSet presAssocID="{D01C81B3-6760-42BC-ACA0-9194F55600DA}" presName="child3" presStyleLbl="bgAcc1" presStyleIdx="2" presStyleCnt="4"/>
      <dgm:spPr/>
      <dgm:t>
        <a:bodyPr/>
        <a:lstStyle/>
        <a:p>
          <a:pPr rtl="1"/>
          <a:endParaRPr lang="ar-SA"/>
        </a:p>
      </dgm:t>
    </dgm:pt>
    <dgm:pt modelId="{975437A4-9674-4DC2-B154-561714D22A59}" type="pres">
      <dgm:prSet presAssocID="{D01C81B3-6760-42BC-ACA0-9194F55600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FB6308-4A4B-4FB1-ADCD-A41B397D958C}" type="pres">
      <dgm:prSet presAssocID="{D01C81B3-6760-42BC-ACA0-9194F55600DA}" presName="child4group" presStyleCnt="0"/>
      <dgm:spPr/>
    </dgm:pt>
    <dgm:pt modelId="{9B8DA2ED-07AD-4645-99AA-382D30B9E93B}" type="pres">
      <dgm:prSet presAssocID="{D01C81B3-6760-42BC-ACA0-9194F55600DA}" presName="child4" presStyleLbl="bgAcc1" presStyleIdx="3" presStyleCnt="4"/>
      <dgm:spPr/>
      <dgm:t>
        <a:bodyPr/>
        <a:lstStyle/>
        <a:p>
          <a:pPr rtl="1"/>
          <a:endParaRPr lang="ar-SA"/>
        </a:p>
      </dgm:t>
    </dgm:pt>
    <dgm:pt modelId="{9AFFD643-E7BB-4390-A724-CF510DEF2B14}" type="pres">
      <dgm:prSet presAssocID="{D01C81B3-6760-42BC-ACA0-9194F55600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1675F4-7D64-4F87-8EAD-1585EFA96C02}" type="pres">
      <dgm:prSet presAssocID="{D01C81B3-6760-42BC-ACA0-9194F55600DA}" presName="childPlaceholder" presStyleCnt="0"/>
      <dgm:spPr/>
    </dgm:pt>
    <dgm:pt modelId="{2532D930-E1C2-47E7-AF5A-64F5E41FF960}" type="pres">
      <dgm:prSet presAssocID="{D01C81B3-6760-42BC-ACA0-9194F55600DA}" presName="circle" presStyleCnt="0"/>
      <dgm:spPr/>
    </dgm:pt>
    <dgm:pt modelId="{7018D3B4-6697-42D0-8AA6-E5FD7A0E0FE2}" type="pres">
      <dgm:prSet presAssocID="{D01C81B3-6760-42BC-ACA0-9194F55600D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639F95-2AE5-4AC4-B395-1871D99AA4C3}" type="pres">
      <dgm:prSet presAssocID="{D01C81B3-6760-42BC-ACA0-9194F55600D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423D31-922E-4E16-BBC1-32F21050D934}" type="pres">
      <dgm:prSet presAssocID="{D01C81B3-6760-42BC-ACA0-9194F55600D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EEDF5A-2F80-48A6-A176-A422EE75975E}" type="pres">
      <dgm:prSet presAssocID="{D01C81B3-6760-42BC-ACA0-9194F55600D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956E3-4281-4D19-8A19-692DA6939D14}" type="pres">
      <dgm:prSet presAssocID="{D01C81B3-6760-42BC-ACA0-9194F55600DA}" presName="quadrantPlaceholder" presStyleCnt="0"/>
      <dgm:spPr/>
    </dgm:pt>
    <dgm:pt modelId="{A76B3429-777D-4E6B-8FC8-280407AB1670}" type="pres">
      <dgm:prSet presAssocID="{D01C81B3-6760-42BC-ACA0-9194F55600DA}" presName="center1" presStyleLbl="fgShp" presStyleIdx="0" presStyleCnt="2"/>
      <dgm:spPr/>
    </dgm:pt>
    <dgm:pt modelId="{B5CDEAC9-C70E-4569-B01B-7563590F3BF3}" type="pres">
      <dgm:prSet presAssocID="{D01C81B3-6760-42BC-ACA0-9194F55600DA}" presName="center2" presStyleLbl="fgShp" presStyleIdx="1" presStyleCnt="2"/>
      <dgm:spPr/>
    </dgm:pt>
  </dgm:ptLst>
  <dgm:cxnLst>
    <dgm:cxn modelId="{A58D87D1-5959-4F4B-B7C0-C1A63F64926B}" srcId="{3316D063-7336-42A4-A093-42C38554D574}" destId="{81998BE4-44A5-4C1A-AFA4-87B423E41A12}" srcOrd="0" destOrd="0" parTransId="{4EAB5E30-25CB-4864-930F-B715FAF58C57}" sibTransId="{C1A81626-FABF-48D9-9222-CE63B5AAED77}"/>
    <dgm:cxn modelId="{FF4399E6-0DA3-49A7-98F4-22CBEC346C30}" type="presOf" srcId="{D01C81B3-6760-42BC-ACA0-9194F55600DA}" destId="{721472B3-9E54-4542-A45F-D95B6C9C9AB9}" srcOrd="0" destOrd="0" presId="urn:microsoft.com/office/officeart/2005/8/layout/cycle4"/>
    <dgm:cxn modelId="{0350DE14-07A1-428A-9F18-B83EF90A3162}" type="presOf" srcId="{8221683C-18C6-4017-BD7C-DF7D1481AC66}" destId="{9AFFD643-E7BB-4390-A724-CF510DEF2B14}" srcOrd="1" destOrd="0" presId="urn:microsoft.com/office/officeart/2005/8/layout/cycle4"/>
    <dgm:cxn modelId="{90A0B5E9-9D82-49F8-97CA-A92591EE4B91}" type="presOf" srcId="{6171739A-7C79-4952-BCC9-2F1B1BA56ECA}" destId="{C8BB13F0-A624-4010-88F1-448AC19C0360}" srcOrd="0" destOrd="0" presId="urn:microsoft.com/office/officeart/2005/8/layout/cycle4"/>
    <dgm:cxn modelId="{FC509B4D-FB10-4C00-BF89-E930F238CF3C}" type="presOf" srcId="{250ADA0C-B351-4FF7-890E-CA1F79058A59}" destId="{7AAB811D-BEB0-43AC-81C7-215AA95F3696}" srcOrd="1" destOrd="0" presId="urn:microsoft.com/office/officeart/2005/8/layout/cycle4"/>
    <dgm:cxn modelId="{534A43D4-13A5-4C9F-A8DC-916A505D0172}" srcId="{D01C81B3-6760-42BC-ACA0-9194F55600DA}" destId="{3316D063-7336-42A4-A093-42C38554D574}" srcOrd="1" destOrd="0" parTransId="{315E4CE0-E4CB-4DFE-91C4-375440A07D93}" sibTransId="{6AE8E643-E735-4350-8B73-9A39A1E6DC7E}"/>
    <dgm:cxn modelId="{03FEF69D-BE94-4E87-BD6D-051EAF8F08FB}" type="presOf" srcId="{BBC2AD41-2026-4FB8-8A44-BD4F8E442302}" destId="{C7423D31-922E-4E16-BBC1-32F21050D934}" srcOrd="0" destOrd="0" presId="urn:microsoft.com/office/officeart/2005/8/layout/cycle4"/>
    <dgm:cxn modelId="{2247412C-71AA-41F3-8C45-F89DF1D0EFB2}" srcId="{D5416E38-2AFC-4A01-9F9B-0D2DD3664CF0}" destId="{250ADA0C-B351-4FF7-890E-CA1F79058A59}" srcOrd="0" destOrd="0" parTransId="{7396658F-02C1-4015-A596-9CB54C12EEE1}" sibTransId="{44FFCD3A-B85D-48A7-A506-698BE4F63F37}"/>
    <dgm:cxn modelId="{3B02CCF4-0DEA-4504-8001-F642067D532D}" type="presOf" srcId="{3E94A9DC-6E75-4E96-A04A-0F07185859F0}" destId="{75EEDF5A-2F80-48A6-A176-A422EE75975E}" srcOrd="0" destOrd="0" presId="urn:microsoft.com/office/officeart/2005/8/layout/cycle4"/>
    <dgm:cxn modelId="{49FCE308-7990-4B51-9547-EFA167E86957}" type="presOf" srcId="{81998BE4-44A5-4C1A-AFA4-87B423E41A12}" destId="{F4A06676-92F5-41FC-A488-D1E321D2E182}" srcOrd="0" destOrd="0" presId="urn:microsoft.com/office/officeart/2005/8/layout/cycle4"/>
    <dgm:cxn modelId="{FC54589F-F0D5-4180-96BE-9C79332EC076}" srcId="{D01C81B3-6760-42BC-ACA0-9194F55600DA}" destId="{3E94A9DC-6E75-4E96-A04A-0F07185859F0}" srcOrd="3" destOrd="0" parTransId="{24CA71D0-C5FE-471A-8E0E-CE98C9C9AB5A}" sibTransId="{E44FBF87-D83D-4ED6-8855-A712C455DE9D}"/>
    <dgm:cxn modelId="{187B3CBE-7B31-4BB9-9C17-2C0AA7C60CFB}" type="presOf" srcId="{D5416E38-2AFC-4A01-9F9B-0D2DD3664CF0}" destId="{7018D3B4-6697-42D0-8AA6-E5FD7A0E0FE2}" srcOrd="0" destOrd="0" presId="urn:microsoft.com/office/officeart/2005/8/layout/cycle4"/>
    <dgm:cxn modelId="{3EFD2564-1063-4FE1-848C-05D65EF572AA}" type="presOf" srcId="{3316D063-7336-42A4-A093-42C38554D574}" destId="{0C639F95-2AE5-4AC4-B395-1871D99AA4C3}" srcOrd="0" destOrd="0" presId="urn:microsoft.com/office/officeart/2005/8/layout/cycle4"/>
    <dgm:cxn modelId="{A93B2563-C5A7-43EC-B1F3-A0F37BB779E6}" srcId="{D01C81B3-6760-42BC-ACA0-9194F55600DA}" destId="{D5416E38-2AFC-4A01-9F9B-0D2DD3664CF0}" srcOrd="0" destOrd="0" parTransId="{BAA94259-F839-49B4-BE17-44D324A02604}" sibTransId="{14320B21-73CD-41B5-9B46-9431F3DC73EB}"/>
    <dgm:cxn modelId="{A42EB004-C253-4006-8939-631861AAD873}" type="presOf" srcId="{81998BE4-44A5-4C1A-AFA4-87B423E41A12}" destId="{9DAF0E51-0BB0-428E-AE0B-08C2B1009628}" srcOrd="1" destOrd="0" presId="urn:microsoft.com/office/officeart/2005/8/layout/cycle4"/>
    <dgm:cxn modelId="{7E1EA254-B8E3-4A6D-9B26-D7C14925B070}" srcId="{3E94A9DC-6E75-4E96-A04A-0F07185859F0}" destId="{8221683C-18C6-4017-BD7C-DF7D1481AC66}" srcOrd="0" destOrd="0" parTransId="{C0E4514C-DA0F-420D-B1BB-128479050341}" sibTransId="{7E6FEFF1-975A-4E00-93D4-A605D13A5846}"/>
    <dgm:cxn modelId="{645DE99D-D3B7-43AE-B321-11DA7AC253E8}" type="presOf" srcId="{250ADA0C-B351-4FF7-890E-CA1F79058A59}" destId="{6F9D06A3-958B-4EBE-A34A-B12A66AFC6CA}" srcOrd="0" destOrd="0" presId="urn:microsoft.com/office/officeart/2005/8/layout/cycle4"/>
    <dgm:cxn modelId="{4E5A0BC2-EEF2-410B-BCD5-D456B6A3C061}" type="presOf" srcId="{6171739A-7C79-4952-BCC9-2F1B1BA56ECA}" destId="{975437A4-9674-4DC2-B154-561714D22A59}" srcOrd="1" destOrd="0" presId="urn:microsoft.com/office/officeart/2005/8/layout/cycle4"/>
    <dgm:cxn modelId="{9BE670C3-C8FA-415C-BA30-F171CDF51B36}" srcId="{D01C81B3-6760-42BC-ACA0-9194F55600DA}" destId="{BBC2AD41-2026-4FB8-8A44-BD4F8E442302}" srcOrd="2" destOrd="0" parTransId="{98D4BB18-3CF5-40BE-97F0-7AAFEDD4376A}" sibTransId="{A9C729C6-0559-4CB2-BC12-AD3D9C5A6EC3}"/>
    <dgm:cxn modelId="{86071760-3F30-477A-B2F3-FBF44AC0BCDE}" srcId="{BBC2AD41-2026-4FB8-8A44-BD4F8E442302}" destId="{6171739A-7C79-4952-BCC9-2F1B1BA56ECA}" srcOrd="0" destOrd="0" parTransId="{459B6A8A-0BF2-4C52-B160-567A46548B9B}" sibTransId="{1C22A103-AEF3-49E2-A9AF-718C3A1E2C9C}"/>
    <dgm:cxn modelId="{36948D4B-FF66-48D2-8DCF-A3CBC664F803}" type="presOf" srcId="{8221683C-18C6-4017-BD7C-DF7D1481AC66}" destId="{9B8DA2ED-07AD-4645-99AA-382D30B9E93B}" srcOrd="0" destOrd="0" presId="urn:microsoft.com/office/officeart/2005/8/layout/cycle4"/>
    <dgm:cxn modelId="{95A247E9-984D-44AD-9C1B-373719304B9E}" type="presParOf" srcId="{721472B3-9E54-4542-A45F-D95B6C9C9AB9}" destId="{3EE09A1A-D11A-48DC-94DE-1C158CA5477B}" srcOrd="0" destOrd="0" presId="urn:microsoft.com/office/officeart/2005/8/layout/cycle4"/>
    <dgm:cxn modelId="{33C29415-5A0B-4A3E-8011-5BFEA08A1EFF}" type="presParOf" srcId="{3EE09A1A-D11A-48DC-94DE-1C158CA5477B}" destId="{BCE31BBC-BF49-4376-8C5C-273A1199E43D}" srcOrd="0" destOrd="0" presId="urn:microsoft.com/office/officeart/2005/8/layout/cycle4"/>
    <dgm:cxn modelId="{12770581-7FCF-40B3-91F3-7A03D76DB285}" type="presParOf" srcId="{BCE31BBC-BF49-4376-8C5C-273A1199E43D}" destId="{6F9D06A3-958B-4EBE-A34A-B12A66AFC6CA}" srcOrd="0" destOrd="0" presId="urn:microsoft.com/office/officeart/2005/8/layout/cycle4"/>
    <dgm:cxn modelId="{67F56DAE-5308-43AF-A87B-F6DE9AC8AE18}" type="presParOf" srcId="{BCE31BBC-BF49-4376-8C5C-273A1199E43D}" destId="{7AAB811D-BEB0-43AC-81C7-215AA95F3696}" srcOrd="1" destOrd="0" presId="urn:microsoft.com/office/officeart/2005/8/layout/cycle4"/>
    <dgm:cxn modelId="{26A716A9-1EE7-4BB4-80F4-ABE90AF18B0A}" type="presParOf" srcId="{3EE09A1A-D11A-48DC-94DE-1C158CA5477B}" destId="{92DC819C-671C-47F8-9EE7-B2EE35FA3064}" srcOrd="1" destOrd="0" presId="urn:microsoft.com/office/officeart/2005/8/layout/cycle4"/>
    <dgm:cxn modelId="{462579EA-98AB-4DFE-BA68-FC39CDE35FCC}" type="presParOf" srcId="{92DC819C-671C-47F8-9EE7-B2EE35FA3064}" destId="{F4A06676-92F5-41FC-A488-D1E321D2E182}" srcOrd="0" destOrd="0" presId="urn:microsoft.com/office/officeart/2005/8/layout/cycle4"/>
    <dgm:cxn modelId="{03EDD87B-8AFE-4CEE-851D-E950A8C9841B}" type="presParOf" srcId="{92DC819C-671C-47F8-9EE7-B2EE35FA3064}" destId="{9DAF0E51-0BB0-428E-AE0B-08C2B1009628}" srcOrd="1" destOrd="0" presId="urn:microsoft.com/office/officeart/2005/8/layout/cycle4"/>
    <dgm:cxn modelId="{9C7EE247-64B8-40D3-B34A-881ED48C04C8}" type="presParOf" srcId="{3EE09A1A-D11A-48DC-94DE-1C158CA5477B}" destId="{D5FAE882-6EE9-4098-B66F-D42B86EBB771}" srcOrd="2" destOrd="0" presId="urn:microsoft.com/office/officeart/2005/8/layout/cycle4"/>
    <dgm:cxn modelId="{05BB343F-48BA-4A79-9E1F-086FD22A3327}" type="presParOf" srcId="{D5FAE882-6EE9-4098-B66F-D42B86EBB771}" destId="{C8BB13F0-A624-4010-88F1-448AC19C0360}" srcOrd="0" destOrd="0" presId="urn:microsoft.com/office/officeart/2005/8/layout/cycle4"/>
    <dgm:cxn modelId="{B0DE9FC6-D137-42A1-9411-FFD64416190F}" type="presParOf" srcId="{D5FAE882-6EE9-4098-B66F-D42B86EBB771}" destId="{975437A4-9674-4DC2-B154-561714D22A59}" srcOrd="1" destOrd="0" presId="urn:microsoft.com/office/officeart/2005/8/layout/cycle4"/>
    <dgm:cxn modelId="{867461E6-6881-4E74-BCCA-59237D0A43BF}" type="presParOf" srcId="{3EE09A1A-D11A-48DC-94DE-1C158CA5477B}" destId="{A8FB6308-4A4B-4FB1-ADCD-A41B397D958C}" srcOrd="3" destOrd="0" presId="urn:microsoft.com/office/officeart/2005/8/layout/cycle4"/>
    <dgm:cxn modelId="{AB0734F8-E57F-4AE5-BBDE-4667AB586315}" type="presParOf" srcId="{A8FB6308-4A4B-4FB1-ADCD-A41B397D958C}" destId="{9B8DA2ED-07AD-4645-99AA-382D30B9E93B}" srcOrd="0" destOrd="0" presId="urn:microsoft.com/office/officeart/2005/8/layout/cycle4"/>
    <dgm:cxn modelId="{3EA16CD0-48EF-4F47-AFDC-FFB62DFA7983}" type="presParOf" srcId="{A8FB6308-4A4B-4FB1-ADCD-A41B397D958C}" destId="{9AFFD643-E7BB-4390-A724-CF510DEF2B14}" srcOrd="1" destOrd="0" presId="urn:microsoft.com/office/officeart/2005/8/layout/cycle4"/>
    <dgm:cxn modelId="{F2587225-FBAE-4A3B-A97C-3CC590AA1A4D}" type="presParOf" srcId="{3EE09A1A-D11A-48DC-94DE-1C158CA5477B}" destId="{9E1675F4-7D64-4F87-8EAD-1585EFA96C02}" srcOrd="4" destOrd="0" presId="urn:microsoft.com/office/officeart/2005/8/layout/cycle4"/>
    <dgm:cxn modelId="{66D9302F-9A0C-470F-8F15-2EF78CD35326}" type="presParOf" srcId="{721472B3-9E54-4542-A45F-D95B6C9C9AB9}" destId="{2532D930-E1C2-47E7-AF5A-64F5E41FF960}" srcOrd="1" destOrd="0" presId="urn:microsoft.com/office/officeart/2005/8/layout/cycle4"/>
    <dgm:cxn modelId="{DC5E8B11-90F1-4B26-AF70-7D4DA736759A}" type="presParOf" srcId="{2532D930-E1C2-47E7-AF5A-64F5E41FF960}" destId="{7018D3B4-6697-42D0-8AA6-E5FD7A0E0FE2}" srcOrd="0" destOrd="0" presId="urn:microsoft.com/office/officeart/2005/8/layout/cycle4"/>
    <dgm:cxn modelId="{58019CCC-9957-405E-99F8-18F6B973E9E9}" type="presParOf" srcId="{2532D930-E1C2-47E7-AF5A-64F5E41FF960}" destId="{0C639F95-2AE5-4AC4-B395-1871D99AA4C3}" srcOrd="1" destOrd="0" presId="urn:microsoft.com/office/officeart/2005/8/layout/cycle4"/>
    <dgm:cxn modelId="{74DB34BF-DEBE-4606-B6FC-2E6E96111EE6}" type="presParOf" srcId="{2532D930-E1C2-47E7-AF5A-64F5E41FF960}" destId="{C7423D31-922E-4E16-BBC1-32F21050D934}" srcOrd="2" destOrd="0" presId="urn:microsoft.com/office/officeart/2005/8/layout/cycle4"/>
    <dgm:cxn modelId="{EED60FDE-66A4-4629-A05E-B1D7C502D90B}" type="presParOf" srcId="{2532D930-E1C2-47E7-AF5A-64F5E41FF960}" destId="{75EEDF5A-2F80-48A6-A176-A422EE75975E}" srcOrd="3" destOrd="0" presId="urn:microsoft.com/office/officeart/2005/8/layout/cycle4"/>
    <dgm:cxn modelId="{9080F0C5-5A7D-4603-8D69-3E666F581D60}" type="presParOf" srcId="{2532D930-E1C2-47E7-AF5A-64F5E41FF960}" destId="{B6E956E3-4281-4D19-8A19-692DA6939D14}" srcOrd="4" destOrd="0" presId="urn:microsoft.com/office/officeart/2005/8/layout/cycle4"/>
    <dgm:cxn modelId="{90634846-EB14-4AA6-A8B3-C3613A7E964F}" type="presParOf" srcId="{721472B3-9E54-4542-A45F-D95B6C9C9AB9}" destId="{A76B3429-777D-4E6B-8FC8-280407AB1670}" srcOrd="2" destOrd="0" presId="urn:microsoft.com/office/officeart/2005/8/layout/cycle4"/>
    <dgm:cxn modelId="{95EA28EA-2707-45A2-B24C-56F981EE956B}" type="presParOf" srcId="{721472B3-9E54-4542-A45F-D95B6C9C9AB9}" destId="{B5CDEAC9-C70E-4569-B01B-7563590F3BF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B13F0-A624-4010-88F1-448AC19C0360}">
      <dsp:nvSpPr>
        <dsp:cNvPr id="0" name=""/>
        <dsp:cNvSpPr/>
      </dsp:nvSpPr>
      <dsp:spPr>
        <a:xfrm>
          <a:off x="4985479" y="3786913"/>
          <a:ext cx="2751081" cy="1782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5100" kern="1200" dirty="0"/>
        </a:p>
      </dsp:txBody>
      <dsp:txXfrm>
        <a:off x="5849949" y="4271578"/>
        <a:ext cx="1847464" cy="1258265"/>
      </dsp:txXfrm>
    </dsp:sp>
    <dsp:sp modelId="{9B8DA2ED-07AD-4645-99AA-382D30B9E93B}">
      <dsp:nvSpPr>
        <dsp:cNvPr id="0" name=""/>
        <dsp:cNvSpPr/>
      </dsp:nvSpPr>
      <dsp:spPr>
        <a:xfrm>
          <a:off x="496873" y="3786913"/>
          <a:ext cx="2751081" cy="1782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5100" kern="1200" dirty="0"/>
        </a:p>
      </dsp:txBody>
      <dsp:txXfrm>
        <a:off x="536019" y="4271578"/>
        <a:ext cx="1847464" cy="1258265"/>
      </dsp:txXfrm>
    </dsp:sp>
    <dsp:sp modelId="{F4A06676-92F5-41FC-A488-D1E321D2E182}">
      <dsp:nvSpPr>
        <dsp:cNvPr id="0" name=""/>
        <dsp:cNvSpPr/>
      </dsp:nvSpPr>
      <dsp:spPr>
        <a:xfrm>
          <a:off x="4985479" y="0"/>
          <a:ext cx="2751081" cy="1782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5100" kern="1200" dirty="0"/>
        </a:p>
      </dsp:txBody>
      <dsp:txXfrm>
        <a:off x="5849949" y="39146"/>
        <a:ext cx="1847464" cy="1258265"/>
      </dsp:txXfrm>
    </dsp:sp>
    <dsp:sp modelId="{6F9D06A3-958B-4EBE-A34A-B12A66AFC6CA}">
      <dsp:nvSpPr>
        <dsp:cNvPr id="0" name=""/>
        <dsp:cNvSpPr/>
      </dsp:nvSpPr>
      <dsp:spPr>
        <a:xfrm>
          <a:off x="496873" y="0"/>
          <a:ext cx="2751081" cy="1782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5100" kern="1200" dirty="0"/>
        </a:p>
      </dsp:txBody>
      <dsp:txXfrm>
        <a:off x="536019" y="39146"/>
        <a:ext cx="1847464" cy="1258265"/>
      </dsp:txXfrm>
    </dsp:sp>
    <dsp:sp modelId="{7018D3B4-6697-42D0-8AA6-E5FD7A0E0FE2}">
      <dsp:nvSpPr>
        <dsp:cNvPr id="0" name=""/>
        <dsp:cNvSpPr/>
      </dsp:nvSpPr>
      <dsp:spPr>
        <a:xfrm>
          <a:off x="1649654" y="317432"/>
          <a:ext cx="2411372" cy="241137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خصائص</a:t>
          </a:r>
          <a:endParaRPr lang="ar-SA" sz="3300" kern="1200" dirty="0"/>
        </a:p>
      </dsp:txBody>
      <dsp:txXfrm>
        <a:off x="2355929" y="1023707"/>
        <a:ext cx="1705097" cy="1705097"/>
      </dsp:txXfrm>
    </dsp:sp>
    <dsp:sp modelId="{0C639F95-2AE5-4AC4-B395-1871D99AA4C3}">
      <dsp:nvSpPr>
        <dsp:cNvPr id="0" name=""/>
        <dsp:cNvSpPr/>
      </dsp:nvSpPr>
      <dsp:spPr>
        <a:xfrm rot="5400000">
          <a:off x="4172406" y="317432"/>
          <a:ext cx="2411372" cy="2411372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تعريف</a:t>
          </a:r>
          <a:endParaRPr lang="ar-SA" sz="3300" kern="1200" dirty="0"/>
        </a:p>
      </dsp:txBody>
      <dsp:txXfrm rot="-5400000">
        <a:off x="4172406" y="1023707"/>
        <a:ext cx="1705097" cy="1705097"/>
      </dsp:txXfrm>
    </dsp:sp>
    <dsp:sp modelId="{C7423D31-922E-4E16-BBC1-32F21050D934}">
      <dsp:nvSpPr>
        <dsp:cNvPr id="0" name=""/>
        <dsp:cNvSpPr/>
      </dsp:nvSpPr>
      <dsp:spPr>
        <a:xfrm rot="10800000">
          <a:off x="4172406" y="2840184"/>
          <a:ext cx="2411372" cy="2411372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أمثلة دالة </a:t>
          </a:r>
          <a:endParaRPr lang="ar-SA" sz="3300" kern="1200" dirty="0"/>
        </a:p>
      </dsp:txBody>
      <dsp:txXfrm rot="10800000">
        <a:off x="4172406" y="2840184"/>
        <a:ext cx="1705097" cy="1705097"/>
      </dsp:txXfrm>
    </dsp:sp>
    <dsp:sp modelId="{75EEDF5A-2F80-48A6-A176-A422EE75975E}">
      <dsp:nvSpPr>
        <dsp:cNvPr id="0" name=""/>
        <dsp:cNvSpPr/>
      </dsp:nvSpPr>
      <dsp:spPr>
        <a:xfrm rot="16200000">
          <a:off x="1649654" y="2840184"/>
          <a:ext cx="2411372" cy="2411372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أمثلة غير دالة </a:t>
          </a:r>
          <a:endParaRPr lang="ar-SA" sz="3300" kern="1200" dirty="0"/>
        </a:p>
      </dsp:txBody>
      <dsp:txXfrm rot="5400000">
        <a:off x="2355929" y="2840184"/>
        <a:ext cx="1705097" cy="1705097"/>
      </dsp:txXfrm>
    </dsp:sp>
    <dsp:sp modelId="{A76B3429-777D-4E6B-8FC8-280407AB1670}">
      <dsp:nvSpPr>
        <dsp:cNvPr id="0" name=""/>
        <dsp:cNvSpPr/>
      </dsp:nvSpPr>
      <dsp:spPr>
        <a:xfrm>
          <a:off x="3700434" y="2283285"/>
          <a:ext cx="832564" cy="72396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DEAC9-C70E-4569-B01B-7563590F3BF3}">
      <dsp:nvSpPr>
        <dsp:cNvPr id="0" name=""/>
        <dsp:cNvSpPr/>
      </dsp:nvSpPr>
      <dsp:spPr>
        <a:xfrm rot="10800000">
          <a:off x="3700434" y="2561735"/>
          <a:ext cx="832564" cy="72396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1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5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0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59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553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57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1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8743"/>
            <a:ext cx="11717867" cy="6461457"/>
          </a:xfrm>
          <a:prstGeom prst="rect">
            <a:avLst/>
          </a:prstGeom>
        </p:spPr>
      </p:pic>
      <p:sp>
        <p:nvSpPr>
          <p:cNvPr id="6" name="مربع نص 5"/>
          <p:cNvSpPr txBox="1"/>
          <p:nvPr userDrawn="1"/>
        </p:nvSpPr>
        <p:spPr>
          <a:xfrm>
            <a:off x="9795933" y="533400"/>
            <a:ext cx="17695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التاريخ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الحصة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المادة :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5063067" y="533400"/>
            <a:ext cx="30141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الموضوع :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" name="مربع نص 1"/>
          <p:cNvSpPr txBox="1"/>
          <p:nvPr userDrawn="1"/>
        </p:nvSpPr>
        <p:spPr>
          <a:xfrm>
            <a:off x="440267" y="5630334"/>
            <a:ext cx="1286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أمل باجوده</a:t>
            </a:r>
            <a:endParaRPr lang="ar-SA" sz="2400" dirty="0">
              <a:solidFill>
                <a:schemeClr val="bg1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8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39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28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3705-BDC3-4434-B569-D3491BF25272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262D-AB56-4478-8DA1-14A697E546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1FCDD74-DD5C-41D8-BE3B-A0275A5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3" y="2979987"/>
            <a:ext cx="8760711" cy="20179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5" y="1348005"/>
            <a:ext cx="1032751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63" y="1807709"/>
            <a:ext cx="1977035" cy="7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63" y="1754641"/>
            <a:ext cx="2412269" cy="7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75" y="1488621"/>
            <a:ext cx="10323424" cy="84092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773"/>
          <a:stretch/>
        </p:blipFill>
        <p:spPr>
          <a:xfrm>
            <a:off x="1418516" y="2427513"/>
            <a:ext cx="9893783" cy="29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1175659"/>
            <a:ext cx="9113511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514" y="1045124"/>
            <a:ext cx="9108622" cy="49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5720"/>
            <a:ext cx="31242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194981606"/>
              </p:ext>
            </p:extLst>
          </p:nvPr>
        </p:nvGraphicFramePr>
        <p:xfrm>
          <a:off x="2032000" y="569344"/>
          <a:ext cx="8233434" cy="556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شكل بيضاوي 2"/>
          <p:cNvSpPr/>
          <p:nvPr/>
        </p:nvSpPr>
        <p:spPr>
          <a:xfrm>
            <a:off x="5417389" y="2562045"/>
            <a:ext cx="1535502" cy="14837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الإحداثيات</a:t>
            </a:r>
          </a:p>
          <a:p>
            <a:pPr algn="ctr"/>
            <a:r>
              <a:rPr lang="ar-SA" sz="2000" b="1" dirty="0" smtClean="0"/>
              <a:t>القطبية 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3216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514" y="1374321"/>
            <a:ext cx="7162800" cy="3429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479" y="1888671"/>
            <a:ext cx="6192835" cy="12790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712" y="3167742"/>
            <a:ext cx="2017879" cy="6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7340" y="1469572"/>
            <a:ext cx="2966492" cy="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85" y="1402896"/>
            <a:ext cx="10474031" cy="54564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53" y="1948542"/>
            <a:ext cx="6305550" cy="4000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81" y="2494188"/>
            <a:ext cx="9252304" cy="34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="" xmlns:a16="http://schemas.microsoft.com/office/drawing/2014/main" id="{21804D26-4C4E-4255-9EF3-36090A665882}"/>
              </a:ext>
            </a:extLst>
          </p:cNvPr>
          <p:cNvSpPr/>
          <p:nvPr/>
        </p:nvSpPr>
        <p:spPr>
          <a:xfrm>
            <a:off x="1802168" y="1597979"/>
            <a:ext cx="8851037" cy="1706733"/>
          </a:xfrm>
          <a:prstGeom prst="roundRect">
            <a:avLst/>
          </a:prstGeom>
          <a:solidFill>
            <a:srgbClr val="C345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 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="" xmlns:a16="http://schemas.microsoft.com/office/drawing/2014/main" id="{547F5860-E3EB-4123-AE7F-E2D85FD35703}"/>
              </a:ext>
            </a:extLst>
          </p:cNvPr>
          <p:cNvSpPr/>
          <p:nvPr/>
        </p:nvSpPr>
        <p:spPr>
          <a:xfrm>
            <a:off x="4536490" y="3693110"/>
            <a:ext cx="3382392" cy="1258335"/>
          </a:xfrm>
          <a:prstGeom prst="roundRect">
            <a:avLst/>
          </a:prstGeom>
          <a:solidFill>
            <a:srgbClr val="C048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/>
              <a:t>       رياضيات </a:t>
            </a:r>
            <a:r>
              <a:rPr lang="ar-SA" sz="2400" dirty="0" smtClean="0"/>
              <a:t>6</a:t>
            </a:r>
            <a:endParaRPr lang="ar-SA" sz="2400" dirty="0"/>
          </a:p>
          <a:p>
            <a:r>
              <a:rPr lang="ar-SA" sz="2400" dirty="0"/>
              <a:t>                أمل باجوده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30" y="2120500"/>
            <a:ext cx="665131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567"/>
          <a:stretch/>
        </p:blipFill>
        <p:spPr>
          <a:xfrm>
            <a:off x="911021" y="1545771"/>
            <a:ext cx="10552247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205" y="1626054"/>
            <a:ext cx="2809875" cy="21907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5428" y="2721429"/>
            <a:ext cx="4501697" cy="27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88" y="1594756"/>
            <a:ext cx="2230618" cy="52795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29" y="2122713"/>
            <a:ext cx="9938654" cy="13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676400"/>
            <a:ext cx="9107884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0" y="1511752"/>
            <a:ext cx="10984235" cy="130764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28" y="3052081"/>
            <a:ext cx="2598141" cy="252140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8" y="3287486"/>
            <a:ext cx="3461882" cy="1025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01" y="3456552"/>
            <a:ext cx="3324257" cy="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09" y="1600200"/>
            <a:ext cx="7931669" cy="146140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3201080"/>
            <a:ext cx="10898707" cy="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54" y="2147887"/>
            <a:ext cx="4345216" cy="16294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7" y="1478462"/>
            <a:ext cx="7444467" cy="5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06" y="1704975"/>
            <a:ext cx="2625616" cy="7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1" y="2090057"/>
            <a:ext cx="10461964" cy="1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0EAF1F-C4FD-4086-B540-A5AF813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81" y="2072057"/>
            <a:ext cx="54483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267201" y="1121229"/>
            <a:ext cx="4038600" cy="1099457"/>
          </a:xfrm>
          <a:prstGeom prst="roundRect">
            <a:avLst/>
          </a:prstGeom>
          <a:solidFill>
            <a:srgbClr val="E050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dirty="0"/>
              <a:t>تحويل المعادلة القطبية إلى </a:t>
            </a:r>
            <a:r>
              <a:rPr lang="ar-SA" sz="2400" dirty="0" err="1"/>
              <a:t>ديكارتية</a:t>
            </a:r>
            <a:r>
              <a:rPr lang="ar-SA" sz="2400" dirty="0"/>
              <a:t>  </a:t>
            </a:r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7913914" y="2351316"/>
            <a:ext cx="2514600" cy="8164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5312227" y="2383971"/>
            <a:ext cx="544286" cy="1295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1817916" y="2318656"/>
            <a:ext cx="304800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7486" y="2362200"/>
            <a:ext cx="696685" cy="1219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مستطيل مستدير الزوايا 17"/>
              <p:cNvSpPr/>
              <p:nvPr/>
            </p:nvSpPr>
            <p:spPr>
              <a:xfrm>
                <a:off x="9579429" y="3358243"/>
                <a:ext cx="1959429" cy="1143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SA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SA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S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SA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SA" sz="200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ar-SA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S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SA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000" dirty="0"/>
              </a:p>
            </p:txBody>
          </p:sp>
        </mc:Choice>
        <mc:Fallback>
          <p:sp>
            <p:nvSpPr>
              <p:cNvPr id="18" name="مستطيل مستدير الزوايا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29" y="3358243"/>
                <a:ext cx="1959429" cy="11430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مستطيل مستدير الزوايا 18"/>
              <p:cNvSpPr/>
              <p:nvPr/>
            </p:nvSpPr>
            <p:spPr>
              <a:xfrm>
                <a:off x="7097486" y="3962399"/>
                <a:ext cx="1959429" cy="1143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19" name="مستطيل مستدير الزوايا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86" y="3962399"/>
                <a:ext cx="1959429" cy="1143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مستطيل مستدير الزوايا 19"/>
              <p:cNvSpPr/>
              <p:nvPr/>
            </p:nvSpPr>
            <p:spPr>
              <a:xfrm>
                <a:off x="4016829" y="3929743"/>
                <a:ext cx="1959429" cy="1143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20" name="مستطيل مستدير الزوايا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829" y="3929743"/>
                <a:ext cx="1959429" cy="114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ستطيل مستدير الزوايا 20"/>
              <p:cNvSpPr/>
              <p:nvPr/>
            </p:nvSpPr>
            <p:spPr>
              <a:xfrm>
                <a:off x="881743" y="3510643"/>
                <a:ext cx="2242457" cy="1143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dirty="0" err="1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21" name="مستطيل مستدير الزوايا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3510643"/>
                <a:ext cx="2242457" cy="1143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5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265" y="1167266"/>
            <a:ext cx="6743700" cy="533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1718585"/>
            <a:ext cx="5080907" cy="5324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14" y="2269001"/>
            <a:ext cx="4783591" cy="36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69" y="1459806"/>
            <a:ext cx="5310188" cy="36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31" y="1658127"/>
            <a:ext cx="6535511" cy="3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7" y="1747837"/>
            <a:ext cx="2326824" cy="58170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092" y="2433637"/>
            <a:ext cx="5161330" cy="7341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97" y="3167743"/>
            <a:ext cx="1968274" cy="6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94" y="1707230"/>
            <a:ext cx="2002292" cy="10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60" y="1676401"/>
            <a:ext cx="2443319" cy="8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628" y="1366748"/>
            <a:ext cx="3743325" cy="7429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60" y="2223486"/>
            <a:ext cx="6863939" cy="21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9909" y="1425964"/>
            <a:ext cx="3390900" cy="676275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709359" y="2700067"/>
            <a:ext cx="103516" cy="138023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3476445" y="2700067"/>
            <a:ext cx="163902" cy="232016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2342790"/>
            <a:ext cx="6785610" cy="4953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548" y="2932083"/>
            <a:ext cx="1720624" cy="8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134" y="1556658"/>
            <a:ext cx="1841453" cy="7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70" y="1504269"/>
            <a:ext cx="6430300" cy="10212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840" y="2623457"/>
            <a:ext cx="2203464" cy="5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70" y="1802265"/>
            <a:ext cx="4594290" cy="5817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2" y="2579914"/>
            <a:ext cx="1697963" cy="5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6" y="1578430"/>
            <a:ext cx="6081654" cy="55534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513" y="2133770"/>
            <a:ext cx="2722681" cy="6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964" y="1654629"/>
            <a:ext cx="2065944" cy="7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94" y="1687285"/>
            <a:ext cx="2275823" cy="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5323" y="1879210"/>
            <a:ext cx="2638425" cy="485775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753155" y="1068327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410" y="2507795"/>
            <a:ext cx="6321376" cy="32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8922384" y="1351355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23" y="2148567"/>
            <a:ext cx="6404937" cy="3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245525" y="1301240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05" y="2140403"/>
            <a:ext cx="4684070" cy="28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791959" y="1422625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337" y="2415267"/>
            <a:ext cx="4996059" cy="33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061493" y="1413382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21" y="2267629"/>
            <a:ext cx="7131828" cy="2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128817"/>
            <a:ext cx="11723297" cy="648989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9885872" y="370936"/>
            <a:ext cx="1690777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التاريخ :</a:t>
            </a:r>
          </a:p>
          <a:p>
            <a:r>
              <a:rPr lang="ar-SA" dirty="0" smtClean="0"/>
              <a:t>الحصة :</a:t>
            </a:r>
          </a:p>
          <a:p>
            <a:r>
              <a:rPr lang="ar-SA" dirty="0" smtClean="0"/>
              <a:t>المادة :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13872" y="474453"/>
            <a:ext cx="40802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الموضوع :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2549" y="1767515"/>
            <a:ext cx="2418419" cy="14743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0344" y="2787423"/>
            <a:ext cx="2957513" cy="31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061493" y="1413382"/>
            <a:ext cx="1828800" cy="6004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29" y="2434999"/>
            <a:ext cx="7363504" cy="24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2492829"/>
            <a:ext cx="7115608" cy="1647825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391036" y="1424267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972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27" y="2775857"/>
            <a:ext cx="6492054" cy="179886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89750" y="1870581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374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830286"/>
            <a:ext cx="6019800" cy="1524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391036" y="1424267"/>
            <a:ext cx="1828800" cy="6297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تحصيلي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807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3" y="1187337"/>
            <a:ext cx="10293494" cy="188366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96" y="3260207"/>
            <a:ext cx="80596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005" y="1896834"/>
            <a:ext cx="7040227" cy="253365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629" y="1896834"/>
            <a:ext cx="2580299" cy="30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84" y="1700964"/>
            <a:ext cx="7825296" cy="35623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2397649"/>
            <a:ext cx="2787423" cy="27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42" y="1638299"/>
            <a:ext cx="9955142" cy="121375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64" y="2852056"/>
            <a:ext cx="9392220" cy="3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19" y="1481818"/>
            <a:ext cx="7153275" cy="4762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73" y="2167617"/>
            <a:ext cx="2292350" cy="4259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93" y="2593520"/>
            <a:ext cx="5549401" cy="53339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776" y="3126920"/>
            <a:ext cx="2727046" cy="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45</Words>
  <Application>Microsoft Office PowerPoint</Application>
  <PresentationFormat>ملء الشاشة</PresentationFormat>
  <Paragraphs>28</Paragraphs>
  <Slides>55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62" baseType="lpstr">
      <vt:lpstr>Aldhabi</vt:lpstr>
      <vt:lpstr>Arial</vt:lpstr>
      <vt:lpstr>Calibri</vt:lpstr>
      <vt:lpstr>Calibri Light</vt:lpstr>
      <vt:lpstr>Cambria Math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أمل بنت باجوده</cp:lastModifiedBy>
  <cp:revision>38</cp:revision>
  <dcterms:created xsi:type="dcterms:W3CDTF">2021-12-23T08:38:34Z</dcterms:created>
  <dcterms:modified xsi:type="dcterms:W3CDTF">2021-12-26T18:16:23Z</dcterms:modified>
</cp:coreProperties>
</file>