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48" r:id="rId2"/>
  </p:sldMasterIdLst>
  <p:sldIdLst>
    <p:sldId id="256" r:id="rId3"/>
    <p:sldId id="258" r:id="rId4"/>
    <p:sldId id="257" r:id="rId5"/>
    <p:sldId id="285" r:id="rId6"/>
    <p:sldId id="288" r:id="rId7"/>
    <p:sldId id="260" r:id="rId8"/>
    <p:sldId id="261" r:id="rId9"/>
    <p:sldId id="286" r:id="rId10"/>
    <p:sldId id="289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90" r:id="rId21"/>
    <p:sldId id="291" r:id="rId22"/>
    <p:sldId id="292" r:id="rId23"/>
    <p:sldId id="293" r:id="rId24"/>
    <p:sldId id="296" r:id="rId25"/>
    <p:sldId id="299" r:id="rId26"/>
    <p:sldId id="294" r:id="rId27"/>
    <p:sldId id="295" r:id="rId28"/>
    <p:sldId id="297" r:id="rId29"/>
    <p:sldId id="298" r:id="rId30"/>
    <p:sldId id="276" r:id="rId31"/>
    <p:sldId id="277" r:id="rId32"/>
    <p:sldId id="278" r:id="rId33"/>
    <p:sldId id="279" r:id="rId34"/>
    <p:sldId id="280" r:id="rId35"/>
    <p:sldId id="281" r:id="rId36"/>
    <p:sldId id="282" r:id="rId37"/>
  </p:sldIdLst>
  <p:sldSz cx="12192000" cy="6858000"/>
  <p:notesSz cx="6858000" cy="9144000"/>
  <p:custDataLst>
    <p:tags r:id="rId3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EEC3"/>
    <a:srgbClr val="F7AF9D"/>
    <a:srgbClr val="F7E3AF"/>
    <a:srgbClr val="C08497"/>
    <a:srgbClr val="B0D0D3"/>
    <a:srgbClr val="FF6B6B"/>
    <a:srgbClr val="FFE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50D8D3-419A-4C0B-8D41-2045E61D2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24095E2-777B-4B19-9ED9-49BCD9D00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B9AB36-2BE9-4FA0-B8FE-AE78EB36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F7A9F3-07FB-446F-B54F-8A94E5CC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A33A18-D2F6-4EB5-94D2-3AB31DF3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721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BDE3C8-58E1-44DB-8B17-176170D1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FB8C893-AF6C-4F11-9CFC-D29ED9FDF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30A325-C7B8-459F-AF85-AD5D56BC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7F4E1D-6889-4431-86B1-00B13102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42D952-0299-420A-8EBB-F5D8CDE2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633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0F0DBDA-38C6-43ED-B14E-BD8E28F3D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8CD2B3-E973-44EF-9FCC-698A52A53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9728D8-1187-47E7-918C-7F727E79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6C1579-77DC-49F3-9F9A-CDE1FA95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595768-860B-42E5-B206-7B87DA1C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05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6D2C1DC-54E5-4A11-9F4D-DA8FA028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7C87-18F5-4464-BFD4-32D2B7173651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235B57-E65D-44DF-9A10-EB852C8C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35CC858-1A6A-43D6-A0E3-9856ACAD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AF58-842A-4215-9902-1F05FE5C1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8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6D2C1DC-54E5-4A11-9F4D-DA8FA028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7C87-18F5-4464-BFD4-32D2B7173651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235B57-E65D-44DF-9A10-EB852C8C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35CC858-1A6A-43D6-A0E3-9856ACAD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AF58-842A-4215-9902-1F05FE5C1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31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6D2C1DC-54E5-4A11-9F4D-DA8FA028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7C87-18F5-4464-BFD4-32D2B7173651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235B57-E65D-44DF-9A10-EB852C8C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35CC858-1A6A-43D6-A0E3-9856ACAD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AF58-842A-4215-9902-1F05FE5C1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1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151BAD-E1B9-4499-8C93-1F9B1519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BD57C5-B709-456E-B63B-477313A2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86D876-DCB5-4869-9776-28F1C503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5E0419-1FFC-4875-8423-169FB55A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9EAA51-4563-4323-8B03-B9968D28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31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FD84D1-CB34-4F8F-A09B-205E59D9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128250A-BDBD-40E4-AE5B-9C388422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F83096-4E40-45C1-A67C-15AF2826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5343A9-A2F4-43C7-93B6-002C0FA7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C3C171-3DA8-4355-9016-D955AE74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81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149EF8-EF12-4F65-BCCB-78785A79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2C5BAC-1708-43CD-A641-0E6A4323E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132572A-A41A-48A1-8E32-308441D9C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927532-84E7-4B78-A260-155DD6AD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D0D3A5B-EEE9-448D-A2EA-5D23D4F7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7D4BFA-B2C6-4F98-BE05-B2EA270C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423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48B380-E3E7-45F1-957F-9E38B4F3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F2AC75-27AD-410E-8769-DA122E317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8FEC365-FA02-4BD6-BF28-9FD627A3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E3D15C3-11E1-44C2-9704-0C4239B23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BD886A2-2841-404D-98FC-7BF5FFD32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D361BDC-E81F-4654-B1F9-A96A599A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5ECD5A-F398-439D-BF66-250CB86D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4505F62-E17E-4DC8-872E-C2A0B35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328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75182-7C81-4BD1-BAF4-5FF38E83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67D21B-B7D7-4115-BE60-DC6419CD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9EC1D40-94FA-4A09-BDB1-820AE7AE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468187-0EB8-4FAC-9B16-075E87AF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152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EAC4526-7206-4B37-93B9-2535C13D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1002E22-8326-40BC-A0C0-343308D8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DE0134C-E776-4205-BC1E-0F8F1F13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073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0B1944-472C-4DCD-A5D0-C5049BD1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8A00364-71BD-48AA-A96F-F8474E2B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8361D92-C79D-4086-A106-1FE748840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2117707-DAE3-4738-B33F-9154A162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90348D3-0562-4593-B693-E36D7B30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2C0170-7D81-4D7B-82AE-1E96EC1A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400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A77751-3B49-40BC-A150-6BD27434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78AEC30-7EE1-422D-9F55-B0712B559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27D98C8-9D11-4087-9357-6254DA44A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A564B2-17D4-474C-8F4B-2A6B9010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E874C9-4916-484C-9496-ADC7116B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8DC064-F387-4507-9399-4D777758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723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FAF391B-74E2-49BD-9D64-C0EE60C6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56EC81C-36D6-40B8-99B6-A226DAF80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F40AA0-D91B-454E-96C1-954A81859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82B5D-ABD4-478E-B630-3420EF535245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3138F-739F-4305-80AF-A639013CC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2AB057-E1E0-4B27-B53F-7846E551B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9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9D70DB0-C583-4C51-8D2C-55674DB8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BBAEEA1-D0DB-42FF-AB3D-BBB4FB94C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C8BC27-1742-4F5E-B6EB-88C912328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77C87-18F5-4464-BFD4-32D2B7173651}" type="datetimeFigureOut">
              <a:rPr lang="ar-SA" smtClean="0"/>
              <a:t>18/05/43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4B4F3B-AA49-4767-BCAB-274051F3B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C05ED7-F7D8-40D5-B13F-17B864F21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DAF58-842A-4215-9902-1F05FE5C1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4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  <p:sldLayoutId id="2147483662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hyperlink" Target="https://ar.piliapp.com/random/wheel/" TargetMode="External"/><Relationship Id="rId17" Type="http://schemas.openxmlformats.org/officeDocument/2006/relationships/image" Target="../media/image3.jp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" TargetMode="External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hyperlink" Target="https://wordwall.net/a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31.png"/><Relationship Id="rId18" Type="http://schemas.openxmlformats.org/officeDocument/2006/relationships/image" Target="../media/image17.png"/><Relationship Id="rId3" Type="http://schemas.openxmlformats.org/officeDocument/2006/relationships/hyperlink" Target="https://www.desmos.com/calculator" TargetMode="External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30.png"/><Relationship Id="rId17" Type="http://schemas.openxmlformats.org/officeDocument/2006/relationships/hyperlink" Target="https://wordwall.net/ar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20" Type="http://schemas.openxmlformats.org/officeDocument/2006/relationships/image" Target="../media/image3.jpg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29.png"/><Relationship Id="rId5" Type="http://schemas.openxmlformats.org/officeDocument/2006/relationships/hyperlink" Target="https://www.youtube.com/" TargetMode="External"/><Relationship Id="rId15" Type="http://schemas.openxmlformats.org/officeDocument/2006/relationships/hyperlink" Target="https://ar.piliapp.com/random/wheel/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10.jpg"/><Relationship Id="rId4" Type="http://schemas.openxmlformats.org/officeDocument/2006/relationships/image" Target="../media/image7.jpg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image" Target="file:///C:\Program%20Files\Inknoe%20ClassPoint\Images\slide_annotate_without%20result_default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ar.piliapp.com/random/wheel/" TargetMode="External"/><Relationship Id="rId18" Type="http://schemas.openxmlformats.org/officeDocument/2006/relationships/image" Target="../media/image3.jpg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image" Target="../media/image33.png"/><Relationship Id="rId17" Type="http://schemas.openxmlformats.org/officeDocument/2006/relationships/image" Target="../media/image10.jp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8.png"/><Relationship Id="rId15" Type="http://schemas.openxmlformats.org/officeDocument/2006/relationships/hyperlink" Target="https://wordwall.net/ar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" TargetMode="External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file:///C:\Program%20Files\Inknoe%20ClassPoint\Images\multiple_choice_without%20result_default_cm.png" TargetMode="External"/><Relationship Id="rId18" Type="http://schemas.openxmlformats.org/officeDocument/2006/relationships/image" Target="../media/image10.jpg"/><Relationship Id="rId3" Type="http://schemas.openxmlformats.org/officeDocument/2006/relationships/hyperlink" Target="https://www.desmos.com/calculator" TargetMode="External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23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s://wordwall.net/ar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34.png"/><Relationship Id="rId5" Type="http://schemas.openxmlformats.org/officeDocument/2006/relationships/hyperlink" Target="https://www.youtube.com/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3.jpg"/><Relationship Id="rId4" Type="http://schemas.openxmlformats.org/officeDocument/2006/relationships/image" Target="../media/image7.jpg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hyperlink" Target="https://ar.piliapp.com/random/wheel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search/Polar" TargetMode="External"/><Relationship Id="rId13" Type="http://schemas.openxmlformats.org/officeDocument/2006/relationships/hyperlink" Target="https://wordwall.net/ar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image" Target="../media/image16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hyperlink" Target="https://ar.piliapp.com/random/wheel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0.jpg"/><Relationship Id="rId10" Type="http://schemas.openxmlformats.org/officeDocument/2006/relationships/image" Target="../media/image35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ar.piliapp.com/random/wheel/" TargetMode="External"/><Relationship Id="rId18" Type="http://schemas.openxmlformats.org/officeDocument/2006/relationships/image" Target="../media/image3.jpg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image" Target="../media/image37.png"/><Relationship Id="rId17" Type="http://schemas.openxmlformats.org/officeDocument/2006/relationships/image" Target="../media/image10.jp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8.png"/><Relationship Id="rId15" Type="http://schemas.openxmlformats.org/officeDocument/2006/relationships/hyperlink" Target="https://wordwall.net/ar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" TargetMode="External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file:///C:\Program%20Files\Inknoe%20ClassPoint\Images\multiple_choice_without%20result_default_cm.png" TargetMode="External"/><Relationship Id="rId18" Type="http://schemas.openxmlformats.org/officeDocument/2006/relationships/image" Target="../media/image10.jpg"/><Relationship Id="rId3" Type="http://schemas.openxmlformats.org/officeDocument/2006/relationships/hyperlink" Target="https://www.desmos.com/calculator" TargetMode="External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23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s://wordwall.net/ar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image" Target="../media/image38.png"/><Relationship Id="rId5" Type="http://schemas.openxmlformats.org/officeDocument/2006/relationships/hyperlink" Target="https://www.youtube.com/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3.jpg"/><Relationship Id="rId4" Type="http://schemas.openxmlformats.org/officeDocument/2006/relationships/image" Target="../media/image7.jpg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hyperlink" Target="https://ar.piliapp.com/random/wheel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0.png"/><Relationship Id="rId18" Type="http://schemas.openxmlformats.org/officeDocument/2006/relationships/image" Target="../media/image10.jpg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image" Target="../media/image39.png"/><Relationship Id="rId17" Type="http://schemas.openxmlformats.org/officeDocument/2006/relationships/image" Target="../media/image17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hyperlink" Target="https://wordwall.net/a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3.jpg"/><Relationship Id="rId4" Type="http://schemas.openxmlformats.org/officeDocument/2006/relationships/hyperlink" Target="https://www.youtube.com/" TargetMode="External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hyperlink" Target="https://ar.piliapp.com/random/wheel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23.png"/><Relationship Id="rId18" Type="http://schemas.openxmlformats.org/officeDocument/2006/relationships/image" Target="../media/image17.png"/><Relationship Id="rId3" Type="http://schemas.openxmlformats.org/officeDocument/2006/relationships/hyperlink" Target="https://www.desmos.com/calculator" TargetMode="External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42.png"/><Relationship Id="rId17" Type="http://schemas.openxmlformats.org/officeDocument/2006/relationships/hyperlink" Target="https://wordwall.net/ar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20" Type="http://schemas.openxmlformats.org/officeDocument/2006/relationships/image" Target="../media/image3.jpg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image" Target="../media/image41.png"/><Relationship Id="rId5" Type="http://schemas.openxmlformats.org/officeDocument/2006/relationships/hyperlink" Target="https://www.youtube.com/" TargetMode="External"/><Relationship Id="rId15" Type="http://schemas.openxmlformats.org/officeDocument/2006/relationships/hyperlink" Target="https://ar.piliapp.com/random/wheel/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10.jpg"/><Relationship Id="rId4" Type="http://schemas.openxmlformats.org/officeDocument/2006/relationships/image" Target="../media/image7.jpg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image" Target="file:///C:\Program%20Files\Inknoe%20ClassPoint\Images\multiple_choice_without%20result_default_cm.p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search/Polar" TargetMode="External"/><Relationship Id="rId13" Type="http://schemas.openxmlformats.org/officeDocument/2006/relationships/hyperlink" Target="https://wordwall.net/ar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image" Target="../media/image16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hyperlink" Target="https://ar.piliapp.com/random/wheel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0.jpg"/><Relationship Id="rId10" Type="http://schemas.openxmlformats.org/officeDocument/2006/relationships/image" Target="../media/image43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hyperlink" Target="https://ar.piliapp.com/random/wheel/" TargetMode="External"/><Relationship Id="rId17" Type="http://schemas.openxmlformats.org/officeDocument/2006/relationships/image" Target="../media/image3.jp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4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" TargetMode="External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hyperlink" Target="https://wordwall.net/ar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31.png"/><Relationship Id="rId18" Type="http://schemas.openxmlformats.org/officeDocument/2006/relationships/image" Target="../media/image17.png"/><Relationship Id="rId3" Type="http://schemas.openxmlformats.org/officeDocument/2006/relationships/hyperlink" Target="https://www.desmos.com/calculator" TargetMode="External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46.png"/><Relationship Id="rId17" Type="http://schemas.openxmlformats.org/officeDocument/2006/relationships/hyperlink" Target="https://wordwall.net/ar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20" Type="http://schemas.openxmlformats.org/officeDocument/2006/relationships/image" Target="../media/image3.jpg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image" Target="../media/image45.png"/><Relationship Id="rId5" Type="http://schemas.openxmlformats.org/officeDocument/2006/relationships/hyperlink" Target="https://www.youtube.com/" TargetMode="External"/><Relationship Id="rId15" Type="http://schemas.openxmlformats.org/officeDocument/2006/relationships/hyperlink" Target="https://ar.piliapp.com/random/wheel/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10.jpg"/><Relationship Id="rId4" Type="http://schemas.openxmlformats.org/officeDocument/2006/relationships/image" Target="../media/image7.jpg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image" Target="file:///C:\Program%20Files\Inknoe%20ClassPoint\Images\slide_annotate_without%20result_default.pn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search/Polar" TargetMode="External"/><Relationship Id="rId13" Type="http://schemas.openxmlformats.org/officeDocument/2006/relationships/hyperlink" Target="https://wordwall.net/ar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image" Target="../media/image16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hyperlink" Target="https://ar.piliapp.com/random/wheel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0.jpg"/><Relationship Id="rId10" Type="http://schemas.openxmlformats.org/officeDocument/2006/relationships/image" Target="../media/image47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search/Polar" TargetMode="External"/><Relationship Id="rId13" Type="http://schemas.openxmlformats.org/officeDocument/2006/relationships/hyperlink" Target="https://wordwall.net/ar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image" Target="../media/image16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hyperlink" Target="https://ar.piliapp.com/random/wheel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0.jpg"/><Relationship Id="rId10" Type="http://schemas.openxmlformats.org/officeDocument/2006/relationships/image" Target="../media/image48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search/Polar" TargetMode="External"/><Relationship Id="rId13" Type="http://schemas.openxmlformats.org/officeDocument/2006/relationships/hyperlink" Target="https://wordwall.net/ar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image" Target="../media/image16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hyperlink" Target="https://ar.piliapp.com/random/wheel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0.jpg"/><Relationship Id="rId10" Type="http://schemas.openxmlformats.org/officeDocument/2006/relationships/image" Target="../media/image49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hyperlink" Target="https://ar.piliapp.com/random/wheel/" TargetMode="External"/><Relationship Id="rId17" Type="http://schemas.openxmlformats.org/officeDocument/2006/relationships/image" Target="../media/image3.jp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50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" TargetMode="External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hyperlink" Target="https://wordwall.net/ar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51.png"/><Relationship Id="rId18" Type="http://schemas.openxmlformats.org/officeDocument/2006/relationships/image" Target="../media/image17.png"/><Relationship Id="rId3" Type="http://schemas.openxmlformats.org/officeDocument/2006/relationships/hyperlink" Target="https://www.desmos.com/calculator" TargetMode="External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file:///C:\Program%20Files\Inknoe%20ClassPoint\Images\slide_annotate_without%20result_default.png" TargetMode="External"/><Relationship Id="rId17" Type="http://schemas.openxmlformats.org/officeDocument/2006/relationships/hyperlink" Target="https://wordwall.net/ar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20" Type="http://schemas.openxmlformats.org/officeDocument/2006/relationships/image" Target="../media/image3.jpg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image" Target="../media/image31.png"/><Relationship Id="rId5" Type="http://schemas.openxmlformats.org/officeDocument/2006/relationships/hyperlink" Target="https://www.youtube.com/" TargetMode="External"/><Relationship Id="rId15" Type="http://schemas.openxmlformats.org/officeDocument/2006/relationships/hyperlink" Target="https://ar.piliapp.com/random/wheel/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10.jpg"/><Relationship Id="rId4" Type="http://schemas.openxmlformats.org/officeDocument/2006/relationships/image" Target="../media/image7.jpg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hyperlink" Target="https://ar.piliapp.com/random/wheel/" TargetMode="External"/><Relationship Id="rId17" Type="http://schemas.openxmlformats.org/officeDocument/2006/relationships/image" Target="../media/image3.jp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5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" TargetMode="External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hyperlink" Target="https://wordwall.net/ar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file:///C:\Program%20Files\Inknoe%20ClassPoint\Images\multiple_choice_without%20result_default_cm.png" TargetMode="External"/><Relationship Id="rId18" Type="http://schemas.openxmlformats.org/officeDocument/2006/relationships/image" Target="../media/image10.jpg"/><Relationship Id="rId3" Type="http://schemas.openxmlformats.org/officeDocument/2006/relationships/hyperlink" Target="https://www.desmos.com/calculator" TargetMode="External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23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s://wordwall.net/ar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11" Type="http://schemas.openxmlformats.org/officeDocument/2006/relationships/image" Target="../media/image54.png"/><Relationship Id="rId5" Type="http://schemas.openxmlformats.org/officeDocument/2006/relationships/hyperlink" Target="https://www.youtube.com/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3.jpg"/><Relationship Id="rId4" Type="http://schemas.openxmlformats.org/officeDocument/2006/relationships/image" Target="../media/image7.jpg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hyperlink" Target="https://ar.piliapp.com/random/wheel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56.png"/><Relationship Id="rId18" Type="http://schemas.openxmlformats.org/officeDocument/2006/relationships/image" Target="../media/image10.jpg"/><Relationship Id="rId3" Type="http://schemas.openxmlformats.org/officeDocument/2006/relationships/hyperlink" Target="https://www.desmos.com/calculator" TargetMode="External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s://wordwall.net/ar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11" Type="http://schemas.openxmlformats.org/officeDocument/2006/relationships/hyperlink" Target="https://www.geogebra.org/search/Polar" TargetMode="External"/><Relationship Id="rId5" Type="http://schemas.openxmlformats.org/officeDocument/2006/relationships/hyperlink" Target="https://www.youtube.com/" TargetMode="External"/><Relationship Id="rId15" Type="http://schemas.openxmlformats.org/officeDocument/2006/relationships/image" Target="../media/image16.png"/><Relationship Id="rId10" Type="http://schemas.openxmlformats.org/officeDocument/2006/relationships/image" Target="file:///C:\Program%20Files\Inknoe%20ClassPoint\Images\short_answer_without%20result_default.png" TargetMode="External"/><Relationship Id="rId19" Type="http://schemas.openxmlformats.org/officeDocument/2006/relationships/image" Target="../media/image3.jpg"/><Relationship Id="rId4" Type="http://schemas.openxmlformats.org/officeDocument/2006/relationships/image" Target="../media/image7.jpg"/><Relationship Id="rId9" Type="http://schemas.openxmlformats.org/officeDocument/2006/relationships/image" Target="../media/image55.png"/><Relationship Id="rId14" Type="http://schemas.openxmlformats.org/officeDocument/2006/relationships/hyperlink" Target="https://ar.piliapp.com/random/wheel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3.png"/><Relationship Id="rId18" Type="http://schemas.openxmlformats.org/officeDocument/2006/relationships/hyperlink" Target="https://wordwall.net/ar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hyperlink" Target="https://ar.piliapp.com/random/whee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hyperlink" Target="https://www.geogebra.org/search/Polar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3.jp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57.png"/><Relationship Id="rId18" Type="http://schemas.openxmlformats.org/officeDocument/2006/relationships/image" Target="../media/image10.jpg"/><Relationship Id="rId3" Type="http://schemas.openxmlformats.org/officeDocument/2006/relationships/hyperlink" Target="https://www.desmos.com/calculator" TargetMode="External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s://wordwall.net/ar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11" Type="http://schemas.openxmlformats.org/officeDocument/2006/relationships/hyperlink" Target="https://www.geogebra.org/search/Polar" TargetMode="External"/><Relationship Id="rId5" Type="http://schemas.openxmlformats.org/officeDocument/2006/relationships/hyperlink" Target="https://www.youtube.com/" TargetMode="External"/><Relationship Id="rId15" Type="http://schemas.openxmlformats.org/officeDocument/2006/relationships/image" Target="../media/image16.png"/><Relationship Id="rId10" Type="http://schemas.openxmlformats.org/officeDocument/2006/relationships/image" Target="file:///C:\Program%20Files\Inknoe%20ClassPoint\Images\multiple_choice_without%20result_default_cm.png" TargetMode="External"/><Relationship Id="rId19" Type="http://schemas.openxmlformats.org/officeDocument/2006/relationships/image" Target="../media/image3.jpg"/><Relationship Id="rId4" Type="http://schemas.openxmlformats.org/officeDocument/2006/relationships/image" Target="../media/image7.jpg"/><Relationship Id="rId9" Type="http://schemas.openxmlformats.org/officeDocument/2006/relationships/image" Target="../media/image23.png"/><Relationship Id="rId14" Type="http://schemas.openxmlformats.org/officeDocument/2006/relationships/hyperlink" Target="https://ar.piliapp.com/random/wheel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26" Type="http://schemas.openxmlformats.org/officeDocument/2006/relationships/image" Target="../media/image10.jpg"/><Relationship Id="rId3" Type="http://schemas.openxmlformats.org/officeDocument/2006/relationships/image" Target="../media/image7.jpg"/><Relationship Id="rId21" Type="http://schemas.openxmlformats.org/officeDocument/2006/relationships/image" Target="../media/image11.png"/><Relationship Id="rId7" Type="http://schemas.openxmlformats.org/officeDocument/2006/relationships/image" Target="../media/image9.gif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5" Type="http://schemas.openxmlformats.org/officeDocument/2006/relationships/image" Target="../media/image17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62.png"/><Relationship Id="rId20" Type="http://schemas.openxmlformats.org/officeDocument/2006/relationships/hyperlink" Target="https://www.geogebra.org/search/Pola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slide" Target="slide35.xml"/><Relationship Id="rId24" Type="http://schemas.openxmlformats.org/officeDocument/2006/relationships/hyperlink" Target="https://wordwall.net/ar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61.svg"/><Relationship Id="rId23" Type="http://schemas.openxmlformats.org/officeDocument/2006/relationships/image" Target="../media/image16.png"/><Relationship Id="rId10" Type="http://schemas.openxmlformats.org/officeDocument/2006/relationships/slide" Target="slide33.xml"/><Relationship Id="rId19" Type="http://schemas.openxmlformats.org/officeDocument/2006/relationships/image" Target="../media/image65.svg"/><Relationship Id="rId4" Type="http://schemas.openxmlformats.org/officeDocument/2006/relationships/hyperlink" Target="https://www.youtube.com/" TargetMode="External"/><Relationship Id="rId9" Type="http://schemas.openxmlformats.org/officeDocument/2006/relationships/slide" Target="slide32.xml"/><Relationship Id="rId14" Type="http://schemas.openxmlformats.org/officeDocument/2006/relationships/image" Target="../media/image60.png"/><Relationship Id="rId22" Type="http://schemas.openxmlformats.org/officeDocument/2006/relationships/hyperlink" Target="https://ar.piliapp.com/random/wheel/" TargetMode="External"/><Relationship Id="rId27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hyperlink" Target="https://ar.piliapp.com/random/wheel/" TargetMode="External"/><Relationship Id="rId17" Type="http://schemas.openxmlformats.org/officeDocument/2006/relationships/image" Target="../media/image3.jp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66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" TargetMode="External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hyperlink" Target="https://wordwall.net/ar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hyperlink" Target="https://ar.piliapp.com/random/wheel/" TargetMode="External"/><Relationship Id="rId17" Type="http://schemas.openxmlformats.org/officeDocument/2006/relationships/image" Target="../media/image3.jp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67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" TargetMode="External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hyperlink" Target="https://wordwall.net/ar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hyperlink" Target="https://ar.piliapp.com/random/wheel/" TargetMode="External"/><Relationship Id="rId17" Type="http://schemas.openxmlformats.org/officeDocument/2006/relationships/image" Target="../media/image3.jp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68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" TargetMode="External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hyperlink" Target="https://wordwall.net/ar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hyperlink" Target="https://ar.piliapp.com/random/wheel/" TargetMode="External"/><Relationship Id="rId17" Type="http://schemas.openxmlformats.org/officeDocument/2006/relationships/image" Target="../media/image3.jp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69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" TargetMode="External"/><Relationship Id="rId9" Type="http://schemas.openxmlformats.org/officeDocument/2006/relationships/hyperlink" Target="https://www.geogebra.org/search/Polar" TargetMode="External"/><Relationship Id="rId14" Type="http://schemas.openxmlformats.org/officeDocument/2006/relationships/hyperlink" Target="https://wordwall.net/a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search/Polar" TargetMode="External"/><Relationship Id="rId13" Type="http://schemas.openxmlformats.org/officeDocument/2006/relationships/hyperlink" Target="https://wordwall.net/ar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image" Target="../media/image16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hyperlink" Target="https://ar.piliapp.com/random/wheel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0.jpg"/><Relationship Id="rId10" Type="http://schemas.openxmlformats.org/officeDocument/2006/relationships/image" Target="../media/image18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search/Polar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hyperlink" Target="https://ar.piliapp.com/random/wheel/" TargetMode="External"/><Relationship Id="rId17" Type="http://schemas.openxmlformats.org/officeDocument/2006/relationships/image" Target="../media/image3.jp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wordwall.net/a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search/Polar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hyperlink" Target="https://ar.piliapp.com/random/wheel/" TargetMode="External"/><Relationship Id="rId17" Type="http://schemas.openxmlformats.org/officeDocument/2006/relationships/image" Target="../media/image3.jp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wordwall.net/a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24.png"/><Relationship Id="rId18" Type="http://schemas.openxmlformats.org/officeDocument/2006/relationships/image" Target="../media/image10.jpg"/><Relationship Id="rId3" Type="http://schemas.openxmlformats.org/officeDocument/2006/relationships/hyperlink" Target="https://www.desmos.com/calculator" TargetMode="External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s://wordwall.net/ar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hyperlink" Target="https://www.geogebra.org/search/Polar" TargetMode="External"/><Relationship Id="rId5" Type="http://schemas.openxmlformats.org/officeDocument/2006/relationships/hyperlink" Target="https://www.youtube.com/" TargetMode="External"/><Relationship Id="rId15" Type="http://schemas.openxmlformats.org/officeDocument/2006/relationships/image" Target="../media/image16.png"/><Relationship Id="rId10" Type="http://schemas.openxmlformats.org/officeDocument/2006/relationships/image" Target="file:///C:\Program%20Files\Inknoe%20ClassPoint\Images\multiple_choice_without%20result_default_cm.png" TargetMode="External"/><Relationship Id="rId19" Type="http://schemas.openxmlformats.org/officeDocument/2006/relationships/image" Target="../media/image3.jpg"/><Relationship Id="rId4" Type="http://schemas.openxmlformats.org/officeDocument/2006/relationships/image" Target="../media/image7.jpg"/><Relationship Id="rId9" Type="http://schemas.openxmlformats.org/officeDocument/2006/relationships/image" Target="../media/image23.png"/><Relationship Id="rId14" Type="http://schemas.openxmlformats.org/officeDocument/2006/relationships/hyperlink" Target="https://ar.piliapp.com/random/wheel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search/Polar" TargetMode="External"/><Relationship Id="rId13" Type="http://schemas.openxmlformats.org/officeDocument/2006/relationships/hyperlink" Target="https://wordwall.net/ar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image" Target="../media/image16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hyperlink" Target="https://ar.piliapp.com/random/wheel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0.jpg"/><Relationship Id="rId10" Type="http://schemas.openxmlformats.org/officeDocument/2006/relationships/image" Target="../media/image25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search/Polar" TargetMode="External"/><Relationship Id="rId13" Type="http://schemas.openxmlformats.org/officeDocument/2006/relationships/hyperlink" Target="https://wordwall.net/ar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image" Target="../media/image16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hyperlink" Target="https://ar.piliapp.com/random/wheel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0.jpg"/><Relationship Id="rId10" Type="http://schemas.openxmlformats.org/officeDocument/2006/relationships/image" Target="../media/image26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930F740-7919-4CDB-9164-4987B8BCC3D5}"/>
              </a:ext>
            </a:extLst>
          </p:cNvPr>
          <p:cNvGrpSpPr/>
          <p:nvPr/>
        </p:nvGrpSpPr>
        <p:grpSpPr>
          <a:xfrm>
            <a:off x="8393723" y="164948"/>
            <a:ext cx="3200400" cy="3264052"/>
            <a:chOff x="8393723" y="164948"/>
            <a:chExt cx="3200400" cy="3264052"/>
          </a:xfrm>
        </p:grpSpPr>
        <p:sp>
          <p:nvSpPr>
            <p:cNvPr id="5" name="مستطيل: زاوية مطوية 4">
              <a:extLst>
                <a:ext uri="{FF2B5EF4-FFF2-40B4-BE49-F238E27FC236}">
                  <a16:creationId xmlns:a16="http://schemas.microsoft.com/office/drawing/2014/main" id="{68198F1E-828E-45EA-BC8B-CBE45DD937DC}"/>
                </a:ext>
              </a:extLst>
            </p:cNvPr>
            <p:cNvSpPr/>
            <p:nvPr/>
          </p:nvSpPr>
          <p:spPr>
            <a:xfrm>
              <a:off x="8393723" y="847360"/>
              <a:ext cx="3200400" cy="2581640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b="1" dirty="0">
                  <a:solidFill>
                    <a:schemeClr val="tx1"/>
                  </a:solidFill>
                </a:rPr>
                <a:t>1-1 مقدمة في المتجهات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2-1 المتجهات في المستوى الإحداثي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3-1 الضرب الداخلي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4-1 المتجهات في الفضاء الثلاثي الأبعاد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5-1 الضرب الداخلي والضرب الاتجاهي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      للمتجهات في الفضاء</a:t>
              </a: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BC193733-DD1E-4F67-8868-A1D87FF4F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3505" y="164948"/>
              <a:ext cx="2040831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C433B30-86D1-4BA1-A235-2EEE5B1EA79E}"/>
              </a:ext>
            </a:extLst>
          </p:cNvPr>
          <p:cNvGrpSpPr/>
          <p:nvPr/>
        </p:nvGrpSpPr>
        <p:grpSpPr>
          <a:xfrm>
            <a:off x="8393722" y="3586255"/>
            <a:ext cx="3200400" cy="3185471"/>
            <a:chOff x="8393722" y="3586255"/>
            <a:chExt cx="3200400" cy="3185471"/>
          </a:xfrm>
        </p:grpSpPr>
        <p:sp>
          <p:nvSpPr>
            <p:cNvPr id="8" name="مستطيل: زاوية مطوية 7">
              <a:extLst>
                <a:ext uri="{FF2B5EF4-FFF2-40B4-BE49-F238E27FC236}">
                  <a16:creationId xmlns:a16="http://schemas.microsoft.com/office/drawing/2014/main" id="{ED924FD3-BC60-4555-829E-75A38748F54C}"/>
                </a:ext>
              </a:extLst>
            </p:cNvPr>
            <p:cNvSpPr/>
            <p:nvPr/>
          </p:nvSpPr>
          <p:spPr>
            <a:xfrm>
              <a:off x="8393722" y="4190086"/>
              <a:ext cx="3200400" cy="2581640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b="1" dirty="0">
                  <a:solidFill>
                    <a:schemeClr val="tx1"/>
                  </a:solidFill>
                </a:rPr>
                <a:t>1-2 الإحداثيات القطبية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2-2 الصورة القطبية والصورة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      الديكارتية للمعادلات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3-2 الأعداد المركبة ونظرية </a:t>
              </a:r>
              <a:r>
                <a:rPr lang="ar-SA" b="1" dirty="0" err="1">
                  <a:solidFill>
                    <a:schemeClr val="tx1"/>
                  </a:solidFill>
                </a:rPr>
                <a:t>ديموافر</a:t>
              </a:r>
              <a:endParaRPr lang="ar-SA" b="1" dirty="0">
                <a:solidFill>
                  <a:schemeClr val="tx1"/>
                </a:solidFill>
              </a:endParaRPr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82918A1F-91EF-466B-AFA4-7F67C7CE7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3504" y="3586255"/>
              <a:ext cx="2040831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C8BEB5D3-F71C-455A-AF83-9379E4F5B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32" y="1440107"/>
            <a:ext cx="3611936" cy="428570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0C06820D-ABE5-4485-B83E-595B65A9C52B}"/>
              </a:ext>
            </a:extLst>
          </p:cNvPr>
          <p:cNvGrpSpPr/>
          <p:nvPr/>
        </p:nvGrpSpPr>
        <p:grpSpPr>
          <a:xfrm>
            <a:off x="597878" y="148926"/>
            <a:ext cx="3200400" cy="3271649"/>
            <a:chOff x="597878" y="148926"/>
            <a:chExt cx="3200400" cy="3271649"/>
          </a:xfrm>
        </p:grpSpPr>
        <p:sp>
          <p:nvSpPr>
            <p:cNvPr id="12" name="مستطيل: زاوية مطوية 11">
              <a:extLst>
                <a:ext uri="{FF2B5EF4-FFF2-40B4-BE49-F238E27FC236}">
                  <a16:creationId xmlns:a16="http://schemas.microsoft.com/office/drawing/2014/main" id="{EB1AE60A-03AE-4896-B806-9C0EFE9F8E47}"/>
                </a:ext>
              </a:extLst>
            </p:cNvPr>
            <p:cNvSpPr/>
            <p:nvPr/>
          </p:nvSpPr>
          <p:spPr>
            <a:xfrm>
              <a:off x="597878" y="838935"/>
              <a:ext cx="3200400" cy="2581640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b="1" dirty="0">
                  <a:solidFill>
                    <a:schemeClr val="tx1"/>
                  </a:solidFill>
                </a:rPr>
                <a:t>1-3 الدراسات المسحية والتجريبية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      والقائمة على الملاحظة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2-3 التحليل الإحصائي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3-3 الاحتمال المشروط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4-3 الاحتمال والتوزيعات الاحتمالية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5-3 التوزيع الطبيعي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6-3 التوزيعات ذات الحدين</a:t>
              </a:r>
            </a:p>
            <a:p>
              <a:endParaRPr lang="ar-SA" b="1" dirty="0">
                <a:solidFill>
                  <a:schemeClr val="tx1"/>
                </a:solidFill>
              </a:endParaRPr>
            </a:p>
          </p:txBody>
        </p:sp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99349D91-347B-4146-9335-28FC56171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7663" y="148926"/>
              <a:ext cx="2040831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019C2483-75BF-4A8C-A21F-CA2714E3DF32}"/>
              </a:ext>
            </a:extLst>
          </p:cNvPr>
          <p:cNvGrpSpPr/>
          <p:nvPr/>
        </p:nvGrpSpPr>
        <p:grpSpPr>
          <a:xfrm>
            <a:off x="509846" y="3586255"/>
            <a:ext cx="3200400" cy="3185471"/>
            <a:chOff x="509846" y="3586255"/>
            <a:chExt cx="3200400" cy="3185471"/>
          </a:xfrm>
        </p:grpSpPr>
        <p:sp>
          <p:nvSpPr>
            <p:cNvPr id="14" name="مستطيل: زاوية مطوية 13">
              <a:extLst>
                <a:ext uri="{FF2B5EF4-FFF2-40B4-BE49-F238E27FC236}">
                  <a16:creationId xmlns:a16="http://schemas.microsoft.com/office/drawing/2014/main" id="{CCD0350D-E314-4C3B-9939-5350A9A4A3C5}"/>
                </a:ext>
              </a:extLst>
            </p:cNvPr>
            <p:cNvSpPr/>
            <p:nvPr/>
          </p:nvSpPr>
          <p:spPr>
            <a:xfrm>
              <a:off x="509846" y="4248879"/>
              <a:ext cx="3200400" cy="2522847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b="1" dirty="0">
                  <a:solidFill>
                    <a:schemeClr val="tx1"/>
                  </a:solidFill>
                </a:rPr>
                <a:t>1-4 تقدير النهايات بيانيا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2-4 حساب النهايات جبريا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3-4 المماس والسرعة المتجهة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4-4 المشتقات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5-5 المساحة تحت المنحنى والتكامل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5-6 النظرية الأساسية في التفاضل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      والتكامل</a:t>
              </a:r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D7C0F4AB-5284-4BA6-B3EB-ED527B927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9630" y="3586255"/>
              <a:ext cx="2040831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5739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9986356" y="932859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فهمك2</a:t>
            </a:r>
          </a:p>
        </p:txBody>
      </p:sp>
      <p:pic>
        <p:nvPicPr>
          <p:cNvPr id="42" name="صورة 4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2573E92-4D84-479F-83EF-A7716A7A58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 b="1"/>
          <a:stretch/>
        </p:blipFill>
        <p:spPr>
          <a:xfrm>
            <a:off x="1396512" y="2874810"/>
            <a:ext cx="10670798" cy="3282461"/>
          </a:xfrm>
          <a:prstGeom prst="rect">
            <a:avLst/>
          </a:prstGeom>
        </p:spPr>
      </p:pic>
      <p:pic>
        <p:nvPicPr>
          <p:cNvPr id="40" name="Picture 2">
            <a:hlinkClick r:id="rId9"/>
            <a:extLst>
              <a:ext uri="{FF2B5EF4-FFF2-40B4-BE49-F238E27FC236}">
                <a16:creationId xmlns:a16="http://schemas.microsoft.com/office/drawing/2014/main" id="{81BDFF0B-7F89-47BF-8E02-4C877F25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5BDA4C6-4B85-4650-A05D-9F3944E753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8356" y="1595537"/>
            <a:ext cx="7748954" cy="1346955"/>
          </a:xfrm>
          <a:prstGeom prst="rect">
            <a:avLst/>
          </a:prstGeom>
        </p:spPr>
      </p:pic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80510585-100A-4FC0-BD6D-4FA7D334A600}"/>
              </a:ext>
            </a:extLst>
          </p:cNvPr>
          <p:cNvCxnSpPr>
            <a:cxnSpLocks/>
          </p:cNvCxnSpPr>
          <p:nvPr/>
        </p:nvCxnSpPr>
        <p:spPr>
          <a:xfrm>
            <a:off x="6364818" y="2428909"/>
            <a:ext cx="0" cy="372836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4" descr="Random Name Picker Wheel">
            <a:hlinkClick r:id="rId12"/>
            <a:extLst>
              <a:ext uri="{FF2B5EF4-FFF2-40B4-BE49-F238E27FC236}">
                <a16:creationId xmlns:a16="http://schemas.microsoft.com/office/drawing/2014/main" id="{38BDC37C-0C30-4A72-9F56-2080C21C2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Wordwall - Photos | Facebook">
            <a:hlinkClick r:id="rId14"/>
            <a:extLst>
              <a:ext uri="{FF2B5EF4-FFF2-40B4-BE49-F238E27FC236}">
                <a16:creationId xmlns:a16="http://schemas.microsoft.com/office/drawing/2014/main" id="{8F424BD1-1E15-4988-B04B-2434E00F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صورة 59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BE697864-071A-4778-B57D-8C47FD0792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61" name="Picture 4" descr="حل كتاب رياضيات 6 مقررات - واجب">
            <a:extLst>
              <a:ext uri="{FF2B5EF4-FFF2-40B4-BE49-F238E27FC236}">
                <a16:creationId xmlns:a16="http://schemas.microsoft.com/office/drawing/2014/main" id="{F80B57D6-AEA3-4668-BE50-34EBBE2DF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pic>
        <p:nvPicPr>
          <p:cNvPr id="39" name="Picture 2">
            <a:hlinkClick r:id="rId9"/>
            <a:extLst>
              <a:ext uri="{FF2B5EF4-FFF2-40B4-BE49-F238E27FC236}">
                <a16:creationId xmlns:a16="http://schemas.microsoft.com/office/drawing/2014/main" id="{B08B1F70-730F-4C5F-9B1F-BD3CD39B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CB55DE56-2AC3-4C22-9FDD-53C767687FF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1519"/>
          <a:stretch/>
        </p:blipFill>
        <p:spPr>
          <a:xfrm>
            <a:off x="4807643" y="1736946"/>
            <a:ext cx="7143722" cy="174402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CE87C696-DA84-4309-9F3C-8FF1F308590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3519"/>
          <a:stretch/>
        </p:blipFill>
        <p:spPr>
          <a:xfrm>
            <a:off x="5848728" y="4117780"/>
            <a:ext cx="6109048" cy="1666256"/>
          </a:xfrm>
          <a:prstGeom prst="rect">
            <a:avLst/>
          </a:prstGeom>
        </p:spPr>
      </p:pic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3FCA97D7-F9A7-4A39-9D9A-781E30D7B9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4" y="970212"/>
            <a:ext cx="2219546" cy="571500"/>
          </a:xfrm>
          <a:prstGeom prst="rect">
            <a:avLst/>
          </a:prstGeom>
        </p:spPr>
      </p:pic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A5F370B0-59B5-406F-B8BC-7AD08D0FDF02}"/>
              </a:ext>
            </a:extLst>
          </p:cNvPr>
          <p:cNvCxnSpPr>
            <a:cxnSpLocks/>
          </p:cNvCxnSpPr>
          <p:nvPr/>
        </p:nvCxnSpPr>
        <p:spPr>
          <a:xfrm>
            <a:off x="1287547" y="3956701"/>
            <a:ext cx="10856362" cy="2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" descr="Random Name Picker Wheel">
            <a:hlinkClick r:id="rId15"/>
            <a:extLst>
              <a:ext uri="{FF2B5EF4-FFF2-40B4-BE49-F238E27FC236}">
                <a16:creationId xmlns:a16="http://schemas.microsoft.com/office/drawing/2014/main" id="{2E8F309F-DD8C-4512-9C75-1578B6277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Wordwall - Photos | Facebook">
            <a:hlinkClick r:id="rId17"/>
            <a:extLst>
              <a:ext uri="{FF2B5EF4-FFF2-40B4-BE49-F238E27FC236}">
                <a16:creationId xmlns:a16="http://schemas.microsoft.com/office/drawing/2014/main" id="{C279ADC6-C93C-4096-A20B-1A11A23A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صورة 46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21A453EF-97B3-49C6-811E-52D26592FA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48" name="Picture 4" descr="حل كتاب رياضيات 6 مقررات - واجب">
            <a:extLst>
              <a:ext uri="{FF2B5EF4-FFF2-40B4-BE49-F238E27FC236}">
                <a16:creationId xmlns:a16="http://schemas.microsoft.com/office/drawing/2014/main" id="{D2E4F238-5FB5-41C2-AAE5-B05F886B7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E7FA6ED7-1FF8-4DDC-A89A-CE2E9125D7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8" b="2"/>
          <a:stretch/>
        </p:blipFill>
        <p:spPr>
          <a:xfrm>
            <a:off x="1611926" y="4017162"/>
            <a:ext cx="10343252" cy="2179421"/>
          </a:xfrm>
          <a:prstGeom prst="rect">
            <a:avLst/>
          </a:prstGeom>
        </p:spPr>
      </p:pic>
      <p:pic>
        <p:nvPicPr>
          <p:cNvPr id="39" name="Picture 2">
            <a:hlinkClick r:id="rId9"/>
            <a:extLst>
              <a:ext uri="{FF2B5EF4-FFF2-40B4-BE49-F238E27FC236}">
                <a16:creationId xmlns:a16="http://schemas.microsoft.com/office/drawing/2014/main" id="{1EE9CBEB-814A-4E7D-A08D-B15A6FF2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BFC42E4-9634-41F3-8D12-8E92C1F34B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4058" y="919223"/>
            <a:ext cx="10343252" cy="1249543"/>
          </a:xfrm>
          <a:prstGeom prst="rect">
            <a:avLst/>
          </a:prstGeom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10000211" y="2095420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3C05DE1-285A-40AE-831E-A355AB0B27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8378" y="2735279"/>
            <a:ext cx="8675077" cy="1281884"/>
          </a:xfrm>
          <a:prstGeom prst="rect">
            <a:avLst/>
          </a:prstGeom>
        </p:spPr>
      </p:pic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191E2368-1793-4ACE-B409-3F2AA109AA6A}"/>
              </a:ext>
            </a:extLst>
          </p:cNvPr>
          <p:cNvCxnSpPr>
            <a:cxnSpLocks/>
          </p:cNvCxnSpPr>
          <p:nvPr/>
        </p:nvCxnSpPr>
        <p:spPr>
          <a:xfrm>
            <a:off x="6592364" y="3429000"/>
            <a:ext cx="0" cy="27937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" descr="Random Name Picker Wheel">
            <a:hlinkClick r:id="rId13"/>
            <a:extLst>
              <a:ext uri="{FF2B5EF4-FFF2-40B4-BE49-F238E27FC236}">
                <a16:creationId xmlns:a16="http://schemas.microsoft.com/office/drawing/2014/main" id="{F3E40EFE-DD49-4DC7-B853-B4BB38E6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Wordwall - Photos | Facebook">
            <a:hlinkClick r:id="rId15"/>
            <a:extLst>
              <a:ext uri="{FF2B5EF4-FFF2-40B4-BE49-F238E27FC236}">
                <a16:creationId xmlns:a16="http://schemas.microsoft.com/office/drawing/2014/main" id="{3329946C-76ED-4EBD-8A05-BA1E45B9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صورة 55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64911226-4772-4E27-B4B2-545EAAC0CE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7" name="Picture 4" descr="حل كتاب رياضيات 6 مقررات - واجب">
            <a:extLst>
              <a:ext uri="{FF2B5EF4-FFF2-40B4-BE49-F238E27FC236}">
                <a16:creationId xmlns:a16="http://schemas.microsoft.com/office/drawing/2014/main" id="{CE40E4F6-DEC4-4349-87FF-AD62E8A3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pic>
        <p:nvPicPr>
          <p:cNvPr id="40" name="Picture 2">
            <a:hlinkClick r:id="rId9"/>
            <a:extLst>
              <a:ext uri="{FF2B5EF4-FFF2-40B4-BE49-F238E27FC236}">
                <a16:creationId xmlns:a16="http://schemas.microsoft.com/office/drawing/2014/main" id="{3119D1AD-ADBE-41E8-AAFB-7E2732AE4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5867198A-E436-409A-B7D4-71C6C03D5FE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1645"/>
          <a:stretch/>
        </p:blipFill>
        <p:spPr>
          <a:xfrm>
            <a:off x="4402258" y="1756286"/>
            <a:ext cx="7665052" cy="1971652"/>
          </a:xfrm>
          <a:prstGeom prst="rect">
            <a:avLst/>
          </a:prstGeom>
        </p:spPr>
      </p:pic>
      <p:pic>
        <p:nvPicPr>
          <p:cNvPr id="9" name="btnInknoeActivity">
            <a:extLst>
              <a:ext uri="{FF2B5EF4-FFF2-40B4-BE49-F238E27FC236}">
                <a16:creationId xmlns:a16="http://schemas.microsoft.com/office/drawing/2014/main" id="{2D03DCBB-4C75-401B-8AA9-8320DB002F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12" y="970212"/>
            <a:ext cx="2219546" cy="571500"/>
          </a:xfrm>
          <a:prstGeom prst="rect">
            <a:avLst/>
          </a:prstGeom>
        </p:spPr>
      </p:pic>
      <p:pic>
        <p:nvPicPr>
          <p:cNvPr id="39" name="Picture 4" descr="Random Name Picker Wheel">
            <a:hlinkClick r:id="rId14"/>
            <a:extLst>
              <a:ext uri="{FF2B5EF4-FFF2-40B4-BE49-F238E27FC236}">
                <a16:creationId xmlns:a16="http://schemas.microsoft.com/office/drawing/2014/main" id="{EF0749BD-8302-4628-ACAB-E6488AD8C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Wordwall - Photos | Facebook">
            <a:hlinkClick r:id="rId16"/>
            <a:extLst>
              <a:ext uri="{FF2B5EF4-FFF2-40B4-BE49-F238E27FC236}">
                <a16:creationId xmlns:a16="http://schemas.microsoft.com/office/drawing/2014/main" id="{6469F3A2-EE6F-4D38-8EDF-D297DDE2B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صورة 43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DA34E8CF-4C64-4AF2-AF0D-B56ECACE7EA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46" name="Picture 4" descr="حل كتاب رياضيات 6 مقررات - واجب">
            <a:extLst>
              <a:ext uri="{FF2B5EF4-FFF2-40B4-BE49-F238E27FC236}">
                <a16:creationId xmlns:a16="http://schemas.microsoft.com/office/drawing/2014/main" id="{182F2B3E-C3F6-4C4E-94A5-085F9B7C1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hlinkClick r:id="rId8"/>
            <a:extLst>
              <a:ext uri="{FF2B5EF4-FFF2-40B4-BE49-F238E27FC236}">
                <a16:creationId xmlns:a16="http://schemas.microsoft.com/office/drawing/2014/main" id="{51E320DD-4479-4DDC-B0AC-15BE786D2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1ED70C2-2C07-44EA-8B5D-225649FBF0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8163" y="982014"/>
            <a:ext cx="10890757" cy="2577527"/>
          </a:xfrm>
          <a:prstGeom prst="rect">
            <a:avLst/>
          </a:prstGeom>
        </p:spPr>
      </p:pic>
      <p:pic>
        <p:nvPicPr>
          <p:cNvPr id="47" name="Picture 4" descr="Random Name Picker Wheel">
            <a:hlinkClick r:id="rId11"/>
            <a:extLst>
              <a:ext uri="{FF2B5EF4-FFF2-40B4-BE49-F238E27FC236}">
                <a16:creationId xmlns:a16="http://schemas.microsoft.com/office/drawing/2014/main" id="{95CB1AFB-153E-44B0-A956-3409BF55D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Wordwall - Photos | Facebook">
            <a:hlinkClick r:id="rId13"/>
            <a:extLst>
              <a:ext uri="{FF2B5EF4-FFF2-40B4-BE49-F238E27FC236}">
                <a16:creationId xmlns:a16="http://schemas.microsoft.com/office/drawing/2014/main" id="{CCAC95B1-19DA-45C7-9D40-E67162F76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صورة 4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ECA416BB-1DE5-4A8B-AC3A-885E1D26E8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1" name="Picture 4" descr="حل كتاب رياضيات 6 مقررات - واجب">
            <a:extLst>
              <a:ext uri="{FF2B5EF4-FFF2-40B4-BE49-F238E27FC236}">
                <a16:creationId xmlns:a16="http://schemas.microsoft.com/office/drawing/2014/main" id="{C7AE96EE-2CED-4289-B9E1-3C05AC3F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10000211" y="985791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فهمك4</a:t>
            </a:r>
          </a:p>
        </p:txBody>
      </p:sp>
      <p:pic>
        <p:nvPicPr>
          <p:cNvPr id="48" name="صورة 4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45C357BB-70AC-462E-AA26-1E733307FA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8" b="2"/>
          <a:stretch/>
        </p:blipFill>
        <p:spPr>
          <a:xfrm>
            <a:off x="1234350" y="2845052"/>
            <a:ext cx="10720828" cy="3351532"/>
          </a:xfrm>
          <a:prstGeom prst="rect">
            <a:avLst/>
          </a:prstGeom>
        </p:spPr>
      </p:pic>
      <p:pic>
        <p:nvPicPr>
          <p:cNvPr id="47" name="Picture 2">
            <a:hlinkClick r:id="rId9"/>
            <a:extLst>
              <a:ext uri="{FF2B5EF4-FFF2-40B4-BE49-F238E27FC236}">
                <a16:creationId xmlns:a16="http://schemas.microsoft.com/office/drawing/2014/main" id="{2FB596E3-C263-433E-AEE8-3AAC8DAD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5D550C0-8549-49CD-8669-FCC7F87169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0053" y="1582260"/>
            <a:ext cx="6840045" cy="116812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89F1F67-762D-4AFD-A483-C1AC133357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2137" y="2125248"/>
            <a:ext cx="4987526" cy="615589"/>
          </a:xfrm>
          <a:prstGeom prst="rect">
            <a:avLst/>
          </a:prstGeom>
        </p:spPr>
      </p:pic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BA0B8CE1-DD17-47B6-80A6-18E486C816F2}"/>
              </a:ext>
            </a:extLst>
          </p:cNvPr>
          <p:cNvCxnSpPr>
            <a:cxnSpLocks/>
          </p:cNvCxnSpPr>
          <p:nvPr/>
        </p:nvCxnSpPr>
        <p:spPr>
          <a:xfrm flipH="1">
            <a:off x="6525080" y="2245245"/>
            <a:ext cx="3995" cy="38988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4" descr="Random Name Picker Wheel">
            <a:hlinkClick r:id="rId13"/>
            <a:extLst>
              <a:ext uri="{FF2B5EF4-FFF2-40B4-BE49-F238E27FC236}">
                <a16:creationId xmlns:a16="http://schemas.microsoft.com/office/drawing/2014/main" id="{3F4E4B50-C801-44E5-821A-24E7206A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Wordwall - Photos | Facebook">
            <a:hlinkClick r:id="rId15"/>
            <a:extLst>
              <a:ext uri="{FF2B5EF4-FFF2-40B4-BE49-F238E27FC236}">
                <a16:creationId xmlns:a16="http://schemas.microsoft.com/office/drawing/2014/main" id="{2EB14480-0893-444D-993A-35A5375F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صورة 52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C0F2EAA3-0E35-4D94-943D-36F2EAECC0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5" name="Picture 4" descr="حل كتاب رياضيات 6 مقررات - واجب">
            <a:extLst>
              <a:ext uri="{FF2B5EF4-FFF2-40B4-BE49-F238E27FC236}">
                <a16:creationId xmlns:a16="http://schemas.microsoft.com/office/drawing/2014/main" id="{8177618A-9D6B-4602-8BA1-CF567FB4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pic>
        <p:nvPicPr>
          <p:cNvPr id="51" name="Picture 2">
            <a:hlinkClick r:id="rId9"/>
            <a:extLst>
              <a:ext uri="{FF2B5EF4-FFF2-40B4-BE49-F238E27FC236}">
                <a16:creationId xmlns:a16="http://schemas.microsoft.com/office/drawing/2014/main" id="{0E1AC11B-1416-435A-80F8-7A1387ABF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977AB53-6DB1-4F97-90B3-4DA783FFE5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7674" y="1622436"/>
            <a:ext cx="8464062" cy="2538124"/>
          </a:xfrm>
          <a:prstGeom prst="rect">
            <a:avLst/>
          </a:prstGeom>
        </p:spPr>
      </p:pic>
      <p:pic>
        <p:nvPicPr>
          <p:cNvPr id="11" name="btnInknoeActivity">
            <a:extLst>
              <a:ext uri="{FF2B5EF4-FFF2-40B4-BE49-F238E27FC236}">
                <a16:creationId xmlns:a16="http://schemas.microsoft.com/office/drawing/2014/main" id="{F5A4B226-59B6-4036-B9F4-A3086A3C96D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17" y="970212"/>
            <a:ext cx="2219546" cy="571500"/>
          </a:xfrm>
          <a:prstGeom prst="rect">
            <a:avLst/>
          </a:prstGeom>
        </p:spPr>
      </p:pic>
      <p:pic>
        <p:nvPicPr>
          <p:cNvPr id="53" name="Picture 4" descr="Random Name Picker Wheel">
            <a:hlinkClick r:id="rId14"/>
            <a:extLst>
              <a:ext uri="{FF2B5EF4-FFF2-40B4-BE49-F238E27FC236}">
                <a16:creationId xmlns:a16="http://schemas.microsoft.com/office/drawing/2014/main" id="{6F8CE62A-5270-4679-81F2-D3A525A06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Wordwall - Photos | Facebook">
            <a:hlinkClick r:id="rId16"/>
            <a:extLst>
              <a:ext uri="{FF2B5EF4-FFF2-40B4-BE49-F238E27FC236}">
                <a16:creationId xmlns:a16="http://schemas.microsoft.com/office/drawing/2014/main" id="{BCF988D1-CCC9-4E1C-8D2C-2354AF0D9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صورة 55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94661BD5-287F-490F-854F-A2C2A9D045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7" name="Picture 4" descr="حل كتاب رياضيات 6 مقررات - واجب">
            <a:extLst>
              <a:ext uri="{FF2B5EF4-FFF2-40B4-BE49-F238E27FC236}">
                <a16:creationId xmlns:a16="http://schemas.microsoft.com/office/drawing/2014/main" id="{D6B4D258-ADCB-49F3-A08A-8ECEA31AF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10000211" y="985791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فهمك5</a:t>
            </a:r>
          </a:p>
        </p:txBody>
      </p:sp>
      <p:pic>
        <p:nvPicPr>
          <p:cNvPr id="10" name="صورة 9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6652834-076E-49A9-A410-9B00AC365B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227787" y="3006483"/>
            <a:ext cx="10727392" cy="3222395"/>
          </a:xfrm>
          <a:prstGeom prst="rect">
            <a:avLst/>
          </a:prstGeom>
        </p:spPr>
      </p:pic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7C1D502A-744B-4CEA-8624-090B7348A239}"/>
              </a:ext>
            </a:extLst>
          </p:cNvPr>
          <p:cNvCxnSpPr>
            <a:cxnSpLocks/>
          </p:cNvCxnSpPr>
          <p:nvPr/>
        </p:nvCxnSpPr>
        <p:spPr>
          <a:xfrm>
            <a:off x="6714916" y="2374141"/>
            <a:ext cx="812" cy="385473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2">
            <a:hlinkClick r:id="rId9"/>
            <a:extLst>
              <a:ext uri="{FF2B5EF4-FFF2-40B4-BE49-F238E27FC236}">
                <a16:creationId xmlns:a16="http://schemas.microsoft.com/office/drawing/2014/main" id="{12620103-8BA1-4465-91F7-2609EACC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6C44CC13-BEC2-40C7-92B5-2794F2BA8C7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53743"/>
          <a:stretch/>
        </p:blipFill>
        <p:spPr>
          <a:xfrm>
            <a:off x="5280053" y="1582261"/>
            <a:ext cx="6840045" cy="54034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B8608E4-F920-442A-949E-8EA9D8091D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9175" y="2137298"/>
            <a:ext cx="5040923" cy="7296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EA36736-CF15-45EE-A7A5-AE597AD41B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2279" y="2208458"/>
            <a:ext cx="5040923" cy="700128"/>
          </a:xfrm>
          <a:prstGeom prst="rect">
            <a:avLst/>
          </a:prstGeom>
        </p:spPr>
      </p:pic>
      <p:pic>
        <p:nvPicPr>
          <p:cNvPr id="49" name="Picture 4" descr="Random Name Picker Wheel">
            <a:hlinkClick r:id="rId14"/>
            <a:extLst>
              <a:ext uri="{FF2B5EF4-FFF2-40B4-BE49-F238E27FC236}">
                <a16:creationId xmlns:a16="http://schemas.microsoft.com/office/drawing/2014/main" id="{F985575B-710F-4D7B-AE79-8FD997BD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Wordwall - Photos | Facebook">
            <a:hlinkClick r:id="rId16"/>
            <a:extLst>
              <a:ext uri="{FF2B5EF4-FFF2-40B4-BE49-F238E27FC236}">
                <a16:creationId xmlns:a16="http://schemas.microsoft.com/office/drawing/2014/main" id="{966224C4-429D-410D-95B9-ABA3EF12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صورة 51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E78CFC7C-830D-443B-B415-87A9EC55817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5" name="Picture 4" descr="حل كتاب رياضيات 6 مقررات - واجب">
            <a:extLst>
              <a:ext uri="{FF2B5EF4-FFF2-40B4-BE49-F238E27FC236}">
                <a16:creationId xmlns:a16="http://schemas.microsoft.com/office/drawing/2014/main" id="{9B3B4A66-A6F2-429D-BDBE-B1C37109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pic>
        <p:nvPicPr>
          <p:cNvPr id="49" name="Picture 2">
            <a:hlinkClick r:id="rId9"/>
            <a:extLst>
              <a:ext uri="{FF2B5EF4-FFF2-40B4-BE49-F238E27FC236}">
                <a16:creationId xmlns:a16="http://schemas.microsoft.com/office/drawing/2014/main" id="{022CD77F-244E-4D46-8652-B602F0C6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D6F3644-33CA-45FB-B12E-77EE0B794B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6417" y="1703001"/>
            <a:ext cx="9537038" cy="100466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0705EBA-B039-4BB6-8FE5-D5C2D7A06C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1036" y="2754286"/>
            <a:ext cx="9969341" cy="1712347"/>
          </a:xfrm>
          <a:prstGeom prst="rect">
            <a:avLst/>
          </a:prstGeom>
        </p:spPr>
      </p:pic>
      <p:pic>
        <p:nvPicPr>
          <p:cNvPr id="34" name="btnInknoeActivity">
            <a:extLst>
              <a:ext uri="{FF2B5EF4-FFF2-40B4-BE49-F238E27FC236}">
                <a16:creationId xmlns:a16="http://schemas.microsoft.com/office/drawing/2014/main" id="{D4E2A3D0-1769-4D99-984D-14C08075D9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64" y="984742"/>
            <a:ext cx="2219546" cy="571500"/>
          </a:xfrm>
          <a:prstGeom prst="rect">
            <a:avLst/>
          </a:prstGeom>
        </p:spPr>
      </p:pic>
      <p:pic>
        <p:nvPicPr>
          <p:cNvPr id="51" name="Picture 4" descr="Random Name Picker Wheel">
            <a:hlinkClick r:id="rId15"/>
            <a:extLst>
              <a:ext uri="{FF2B5EF4-FFF2-40B4-BE49-F238E27FC236}">
                <a16:creationId xmlns:a16="http://schemas.microsoft.com/office/drawing/2014/main" id="{6EC63C00-5943-4868-A80D-1E8DB3CC6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Wordwall - Photos | Facebook">
            <a:hlinkClick r:id="rId17"/>
            <a:extLst>
              <a:ext uri="{FF2B5EF4-FFF2-40B4-BE49-F238E27FC236}">
                <a16:creationId xmlns:a16="http://schemas.microsoft.com/office/drawing/2014/main" id="{E91F597F-2A2E-4E1E-B72B-33E99CA54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صورة 52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0B66ABC0-342D-4D77-BC45-280CDAC959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5" name="Picture 4" descr="حل كتاب رياضيات 6 مقررات - واجب">
            <a:extLst>
              <a:ext uri="{FF2B5EF4-FFF2-40B4-BE49-F238E27FC236}">
                <a16:creationId xmlns:a16="http://schemas.microsoft.com/office/drawing/2014/main" id="{00CF8548-6151-4962-ADBB-F8343B2B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hlinkClick r:id="rId8"/>
            <a:extLst>
              <a:ext uri="{FF2B5EF4-FFF2-40B4-BE49-F238E27FC236}">
                <a16:creationId xmlns:a16="http://schemas.microsoft.com/office/drawing/2014/main" id="{51E320DD-4479-4DDC-B0AC-15BE786D2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3B697F8-82BC-4C72-90E3-6DF70A7662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5085" y="1013441"/>
            <a:ext cx="10957650" cy="1970393"/>
          </a:xfrm>
          <a:prstGeom prst="rect">
            <a:avLst/>
          </a:prstGeom>
        </p:spPr>
      </p:pic>
      <p:pic>
        <p:nvPicPr>
          <p:cNvPr id="47" name="Picture 4" descr="Random Name Picker Wheel">
            <a:hlinkClick r:id="rId11"/>
            <a:extLst>
              <a:ext uri="{FF2B5EF4-FFF2-40B4-BE49-F238E27FC236}">
                <a16:creationId xmlns:a16="http://schemas.microsoft.com/office/drawing/2014/main" id="{89EC255B-B8DA-4CDF-876C-159DCB29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Wordwall - Photos | Facebook">
            <a:hlinkClick r:id="rId13"/>
            <a:extLst>
              <a:ext uri="{FF2B5EF4-FFF2-40B4-BE49-F238E27FC236}">
                <a16:creationId xmlns:a16="http://schemas.microsoft.com/office/drawing/2014/main" id="{3C31CC53-8AE2-4455-B8EA-096DA6FE7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صورة 4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56FDA51F-DA00-4C79-8869-C1972CD7EE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1" name="Picture 4" descr="حل كتاب رياضيات 6 مقررات - واجب">
            <a:extLst>
              <a:ext uri="{FF2B5EF4-FFF2-40B4-BE49-F238E27FC236}">
                <a16:creationId xmlns:a16="http://schemas.microsoft.com/office/drawing/2014/main" id="{8D6E9F73-5BE6-4B1A-9E93-8B1DBC3C1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28C8135-5220-4B23-B33E-058F644F56FE}"/>
              </a:ext>
            </a:extLst>
          </p:cNvPr>
          <p:cNvGrpSpPr/>
          <p:nvPr/>
        </p:nvGrpSpPr>
        <p:grpSpPr>
          <a:xfrm>
            <a:off x="6986955" y="931481"/>
            <a:ext cx="4489938" cy="4995036"/>
            <a:chOff x="7300798" y="807886"/>
            <a:chExt cx="4489938" cy="4995036"/>
          </a:xfrm>
        </p:grpSpPr>
        <p:sp>
          <p:nvSpPr>
            <p:cNvPr id="7" name="مستطيل: زاوية مطوية 6">
              <a:extLst>
                <a:ext uri="{FF2B5EF4-FFF2-40B4-BE49-F238E27FC236}">
                  <a16:creationId xmlns:a16="http://schemas.microsoft.com/office/drawing/2014/main" id="{922E57C1-A23D-4994-80C2-B72E0D632253}"/>
                </a:ext>
              </a:extLst>
            </p:cNvPr>
            <p:cNvSpPr/>
            <p:nvPr/>
          </p:nvSpPr>
          <p:spPr>
            <a:xfrm>
              <a:off x="7300798" y="1353101"/>
              <a:ext cx="4489938" cy="4449821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sz="2800" b="1" dirty="0">
                  <a:solidFill>
                    <a:schemeClr val="tx1"/>
                  </a:solidFill>
                </a:rPr>
                <a:t>1-2 الإحداثيات القطبية</a:t>
              </a:r>
            </a:p>
            <a:p>
              <a:r>
                <a:rPr lang="ar-SA" sz="2800" b="1" dirty="0">
                  <a:solidFill>
                    <a:schemeClr val="tx1"/>
                  </a:solidFill>
                </a:rPr>
                <a:t>2-2 الصورة القطبية والصورة   </a:t>
              </a:r>
            </a:p>
            <a:p>
              <a:r>
                <a:rPr lang="ar-SA" sz="2800" b="1" dirty="0">
                  <a:solidFill>
                    <a:schemeClr val="tx1"/>
                  </a:solidFill>
                </a:rPr>
                <a:t>      الديكارتية للمعادلات</a:t>
              </a:r>
            </a:p>
            <a:p>
              <a:r>
                <a:rPr lang="ar-SA" sz="2800" b="1" dirty="0">
                  <a:solidFill>
                    <a:schemeClr val="tx1"/>
                  </a:solidFill>
                </a:rPr>
                <a:t>3-2 الأعداد المركبة ونظرية </a:t>
              </a:r>
              <a:r>
                <a:rPr lang="ar-SA" sz="2800" b="1" dirty="0" err="1">
                  <a:solidFill>
                    <a:schemeClr val="tx1"/>
                  </a:solidFill>
                </a:rPr>
                <a:t>ديموافر</a:t>
              </a:r>
              <a:endParaRPr lang="ar-SA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4BDCFD36-97AF-416F-B2D0-9A6B5E413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2368" y="807886"/>
              <a:ext cx="2866797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149C695C-448B-4910-B880-CB066220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7" y="287670"/>
            <a:ext cx="4791164" cy="6282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3003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10000211" y="985791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فهمك6</a:t>
            </a:r>
          </a:p>
        </p:txBody>
      </p:sp>
      <p:pic>
        <p:nvPicPr>
          <p:cNvPr id="48" name="صورة 4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45C357BB-70AC-462E-AA26-1E733307FA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8" b="2"/>
          <a:stretch/>
        </p:blipFill>
        <p:spPr>
          <a:xfrm>
            <a:off x="1234350" y="3097626"/>
            <a:ext cx="10720828" cy="3098958"/>
          </a:xfrm>
          <a:prstGeom prst="rect">
            <a:avLst/>
          </a:prstGeom>
        </p:spPr>
      </p:pic>
      <p:pic>
        <p:nvPicPr>
          <p:cNvPr id="47" name="Picture 2">
            <a:hlinkClick r:id="rId9"/>
            <a:extLst>
              <a:ext uri="{FF2B5EF4-FFF2-40B4-BE49-F238E27FC236}">
                <a16:creationId xmlns:a16="http://schemas.microsoft.com/office/drawing/2014/main" id="{2FB596E3-C263-433E-AEE8-3AAC8DAD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EC97517-3DEB-45E7-9199-2DF09467B0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3218" y="1628325"/>
            <a:ext cx="8124092" cy="1367110"/>
          </a:xfrm>
          <a:prstGeom prst="rect">
            <a:avLst/>
          </a:prstGeom>
        </p:spPr>
      </p:pic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BA0B8CE1-DD17-47B6-80A6-18E486C816F2}"/>
              </a:ext>
            </a:extLst>
          </p:cNvPr>
          <p:cNvCxnSpPr>
            <a:cxnSpLocks/>
          </p:cNvCxnSpPr>
          <p:nvPr/>
        </p:nvCxnSpPr>
        <p:spPr>
          <a:xfrm flipH="1">
            <a:off x="6466465" y="2356020"/>
            <a:ext cx="3995" cy="38988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4" descr="Random Name Picker Wheel">
            <a:hlinkClick r:id="rId12"/>
            <a:extLst>
              <a:ext uri="{FF2B5EF4-FFF2-40B4-BE49-F238E27FC236}">
                <a16:creationId xmlns:a16="http://schemas.microsoft.com/office/drawing/2014/main" id="{8443E87B-E1B6-447F-94B1-3E28C237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Wordwall - Photos | Facebook">
            <a:hlinkClick r:id="rId14"/>
            <a:extLst>
              <a:ext uri="{FF2B5EF4-FFF2-40B4-BE49-F238E27FC236}">
                <a16:creationId xmlns:a16="http://schemas.microsoft.com/office/drawing/2014/main" id="{31F5F752-AE67-43B4-8BBF-73F78B86A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صورة 52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4E3F792A-A49A-4259-984D-1FB9861103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5" name="Picture 4" descr="حل كتاب رياضيات 6 مقررات - واجب">
            <a:extLst>
              <a:ext uri="{FF2B5EF4-FFF2-40B4-BE49-F238E27FC236}">
                <a16:creationId xmlns:a16="http://schemas.microsoft.com/office/drawing/2014/main" id="{DC68F17D-311E-4E51-841A-0FA6406D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تدرب6</a:t>
            </a:r>
          </a:p>
        </p:txBody>
      </p:sp>
      <p:pic>
        <p:nvPicPr>
          <p:cNvPr id="51" name="Picture 2">
            <a:hlinkClick r:id="rId9"/>
            <a:extLst>
              <a:ext uri="{FF2B5EF4-FFF2-40B4-BE49-F238E27FC236}">
                <a16:creationId xmlns:a16="http://schemas.microsoft.com/office/drawing/2014/main" id="{0E1AC11B-1416-435A-80F8-7A1387ABF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9ECCB5A7-BEBA-4477-A2A3-C2C8BEE986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3354"/>
          <a:stretch/>
        </p:blipFill>
        <p:spPr>
          <a:xfrm>
            <a:off x="5955022" y="1723164"/>
            <a:ext cx="6098434" cy="1883486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19FE9050-499D-410F-95F7-B299D6AE1D1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3426"/>
          <a:stretch/>
        </p:blipFill>
        <p:spPr>
          <a:xfrm>
            <a:off x="5794609" y="3926017"/>
            <a:ext cx="6240970" cy="2034627"/>
          </a:xfrm>
          <a:prstGeom prst="rect">
            <a:avLst/>
          </a:prstGeom>
        </p:spPr>
      </p:pic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6761484B-EBA5-4CF9-999F-AA15EE4EA9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64" y="954634"/>
            <a:ext cx="2219546" cy="571500"/>
          </a:xfrm>
          <a:prstGeom prst="rect">
            <a:avLst/>
          </a:prstGeom>
        </p:spPr>
      </p:pic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DB669D4B-369D-43B4-A113-A5F6E8F755E6}"/>
              </a:ext>
            </a:extLst>
          </p:cNvPr>
          <p:cNvCxnSpPr>
            <a:cxnSpLocks/>
          </p:cNvCxnSpPr>
          <p:nvPr/>
        </p:nvCxnSpPr>
        <p:spPr>
          <a:xfrm>
            <a:off x="1287547" y="3956701"/>
            <a:ext cx="10856362" cy="2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Picture 4" descr="Random Name Picker Wheel">
            <a:hlinkClick r:id="rId15"/>
            <a:extLst>
              <a:ext uri="{FF2B5EF4-FFF2-40B4-BE49-F238E27FC236}">
                <a16:creationId xmlns:a16="http://schemas.microsoft.com/office/drawing/2014/main" id="{B82C70B0-E90A-4A64-ABB3-518CC05FB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Wordwall - Photos | Facebook">
            <a:hlinkClick r:id="rId17"/>
            <a:extLst>
              <a:ext uri="{FF2B5EF4-FFF2-40B4-BE49-F238E27FC236}">
                <a16:creationId xmlns:a16="http://schemas.microsoft.com/office/drawing/2014/main" id="{E6AD9E09-E1E5-4050-B021-9E3372AC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صورة 5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E785360A-5E0A-4993-9129-8304421416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60" name="Picture 4" descr="حل كتاب رياضيات 6 مقررات - واجب">
            <a:extLst>
              <a:ext uri="{FF2B5EF4-FFF2-40B4-BE49-F238E27FC236}">
                <a16:creationId xmlns:a16="http://schemas.microsoft.com/office/drawing/2014/main" id="{FDAA10BE-78F4-4BD9-A090-ECF34E521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hlinkClick r:id="rId8"/>
            <a:extLst>
              <a:ext uri="{FF2B5EF4-FFF2-40B4-BE49-F238E27FC236}">
                <a16:creationId xmlns:a16="http://schemas.microsoft.com/office/drawing/2014/main" id="{51E320DD-4479-4DDC-B0AC-15BE786D2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228A66B-B099-4249-ACFF-991F9B1DA2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9841" y="1005120"/>
            <a:ext cx="10906999" cy="4318820"/>
          </a:xfrm>
          <a:prstGeom prst="rect">
            <a:avLst/>
          </a:prstGeom>
        </p:spPr>
      </p:pic>
      <p:pic>
        <p:nvPicPr>
          <p:cNvPr id="47" name="Picture 4" descr="Random Name Picker Wheel">
            <a:hlinkClick r:id="rId11"/>
            <a:extLst>
              <a:ext uri="{FF2B5EF4-FFF2-40B4-BE49-F238E27FC236}">
                <a16:creationId xmlns:a16="http://schemas.microsoft.com/office/drawing/2014/main" id="{08E3BEDD-524E-4490-94E8-90C9B7B62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Wordwall - Photos | Facebook">
            <a:hlinkClick r:id="rId13"/>
            <a:extLst>
              <a:ext uri="{FF2B5EF4-FFF2-40B4-BE49-F238E27FC236}">
                <a16:creationId xmlns:a16="http://schemas.microsoft.com/office/drawing/2014/main" id="{20C2E869-F84C-4BA3-B22D-3281CC054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صورة 4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60E37FC5-9FAC-4613-9AA7-9839620C00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1" name="Picture 4" descr="حل كتاب رياضيات 6 مقررات - واجب">
            <a:extLst>
              <a:ext uri="{FF2B5EF4-FFF2-40B4-BE49-F238E27FC236}">
                <a16:creationId xmlns:a16="http://schemas.microsoft.com/office/drawing/2014/main" id="{8D2BB808-0F6C-4AB7-AA43-CD182D86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hlinkClick r:id="rId8"/>
            <a:extLst>
              <a:ext uri="{FF2B5EF4-FFF2-40B4-BE49-F238E27FC236}">
                <a16:creationId xmlns:a16="http://schemas.microsoft.com/office/drawing/2014/main" id="{51E320DD-4479-4DDC-B0AC-15BE786D2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555060E-3663-4F50-8ED8-7FBA2590CF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2934" y="1060733"/>
            <a:ext cx="10630557" cy="5091833"/>
          </a:xfrm>
          <a:prstGeom prst="rect">
            <a:avLst/>
          </a:prstGeom>
        </p:spPr>
      </p:pic>
      <p:pic>
        <p:nvPicPr>
          <p:cNvPr id="47" name="Picture 4" descr="Random Name Picker Wheel">
            <a:hlinkClick r:id="rId11"/>
            <a:extLst>
              <a:ext uri="{FF2B5EF4-FFF2-40B4-BE49-F238E27FC236}">
                <a16:creationId xmlns:a16="http://schemas.microsoft.com/office/drawing/2014/main" id="{E16E6765-AB2F-44DC-9A0F-51BE1E97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Wordwall - Photos | Facebook">
            <a:hlinkClick r:id="rId13"/>
            <a:extLst>
              <a:ext uri="{FF2B5EF4-FFF2-40B4-BE49-F238E27FC236}">
                <a16:creationId xmlns:a16="http://schemas.microsoft.com/office/drawing/2014/main" id="{5208406B-687F-456C-ADD7-2906BA394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صورة 4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024DFF10-EF7B-444B-94B5-F71559CAAF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1" name="Picture 4" descr="حل كتاب رياضيات 6 مقررات - واجب">
            <a:extLst>
              <a:ext uri="{FF2B5EF4-FFF2-40B4-BE49-F238E27FC236}">
                <a16:creationId xmlns:a16="http://schemas.microsoft.com/office/drawing/2014/main" id="{EA1CC4F0-6B93-4591-9B1B-2645B7143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4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hlinkClick r:id="rId8"/>
            <a:extLst>
              <a:ext uri="{FF2B5EF4-FFF2-40B4-BE49-F238E27FC236}">
                <a16:creationId xmlns:a16="http://schemas.microsoft.com/office/drawing/2014/main" id="{51E320DD-4479-4DDC-B0AC-15BE786D2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F938F3B7-4398-4A45-BF45-D439B022EE1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0603"/>
          <a:stretch/>
        </p:blipFill>
        <p:spPr>
          <a:xfrm>
            <a:off x="3682356" y="1106656"/>
            <a:ext cx="5769096" cy="4960504"/>
          </a:xfrm>
          <a:prstGeom prst="rect">
            <a:avLst/>
          </a:prstGeom>
        </p:spPr>
      </p:pic>
      <p:pic>
        <p:nvPicPr>
          <p:cNvPr id="48" name="Picture 4" descr="Random Name Picker Wheel">
            <a:hlinkClick r:id="rId11"/>
            <a:extLst>
              <a:ext uri="{FF2B5EF4-FFF2-40B4-BE49-F238E27FC236}">
                <a16:creationId xmlns:a16="http://schemas.microsoft.com/office/drawing/2014/main" id="{21AE8924-3D7A-4A2E-AE2F-2D68D424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Wordwall - Photos | Facebook">
            <a:hlinkClick r:id="rId13"/>
            <a:extLst>
              <a:ext uri="{FF2B5EF4-FFF2-40B4-BE49-F238E27FC236}">
                <a16:creationId xmlns:a16="http://schemas.microsoft.com/office/drawing/2014/main" id="{D12D65F4-8FA4-4037-815C-9678CB0B7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صورة 50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5755AA58-D98F-4D08-82E2-E8D4BF5E0F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2" name="Picture 4" descr="حل كتاب رياضيات 6 مقررات - واجب">
            <a:extLst>
              <a:ext uri="{FF2B5EF4-FFF2-40B4-BE49-F238E27FC236}">
                <a16:creationId xmlns:a16="http://schemas.microsoft.com/office/drawing/2014/main" id="{EAFC7DB7-3B25-46A4-810F-CF26C485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10000211" y="985791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فهمك7</a:t>
            </a:r>
          </a:p>
        </p:txBody>
      </p:sp>
      <p:pic>
        <p:nvPicPr>
          <p:cNvPr id="48" name="صورة 4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45C357BB-70AC-462E-AA26-1E733307FA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8" b="2"/>
          <a:stretch/>
        </p:blipFill>
        <p:spPr>
          <a:xfrm>
            <a:off x="1234350" y="2321169"/>
            <a:ext cx="10720828" cy="3875415"/>
          </a:xfrm>
          <a:prstGeom prst="rect">
            <a:avLst/>
          </a:prstGeom>
        </p:spPr>
      </p:pic>
      <p:pic>
        <p:nvPicPr>
          <p:cNvPr id="47" name="Picture 2">
            <a:hlinkClick r:id="rId9"/>
            <a:extLst>
              <a:ext uri="{FF2B5EF4-FFF2-40B4-BE49-F238E27FC236}">
                <a16:creationId xmlns:a16="http://schemas.microsoft.com/office/drawing/2014/main" id="{2FB596E3-C263-433E-AEE8-3AAC8DAD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EFF03DB-1E29-405C-AD2E-C50D4635B0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4892" y="1631569"/>
            <a:ext cx="5261313" cy="734137"/>
          </a:xfrm>
          <a:prstGeom prst="rect">
            <a:avLst/>
          </a:prstGeom>
        </p:spPr>
      </p:pic>
      <p:pic>
        <p:nvPicPr>
          <p:cNvPr id="49" name="Picture 4" descr="Random Name Picker Wheel">
            <a:hlinkClick r:id="rId12"/>
            <a:extLst>
              <a:ext uri="{FF2B5EF4-FFF2-40B4-BE49-F238E27FC236}">
                <a16:creationId xmlns:a16="http://schemas.microsoft.com/office/drawing/2014/main" id="{29A328C0-996C-4F38-AC35-B9CCA5D3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Wordwall - Photos | Facebook">
            <a:hlinkClick r:id="rId14"/>
            <a:extLst>
              <a:ext uri="{FF2B5EF4-FFF2-40B4-BE49-F238E27FC236}">
                <a16:creationId xmlns:a16="http://schemas.microsoft.com/office/drawing/2014/main" id="{7DDAA42A-D952-47C1-8437-C3C0043A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صورة 51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C71F04A1-E8C4-4E74-89A1-AC97193652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3" name="Picture 4" descr="حل كتاب رياضيات 6 مقررات - واجب">
            <a:extLst>
              <a:ext uri="{FF2B5EF4-FFF2-40B4-BE49-F238E27FC236}">
                <a16:creationId xmlns:a16="http://schemas.microsoft.com/office/drawing/2014/main" id="{8B2173EF-B01E-4375-89EF-272FD62B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0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تدرب7</a:t>
            </a:r>
          </a:p>
        </p:txBody>
      </p:sp>
      <p:pic>
        <p:nvPicPr>
          <p:cNvPr id="51" name="Picture 2">
            <a:hlinkClick r:id="rId9"/>
            <a:extLst>
              <a:ext uri="{FF2B5EF4-FFF2-40B4-BE49-F238E27FC236}">
                <a16:creationId xmlns:a16="http://schemas.microsoft.com/office/drawing/2014/main" id="{0E1AC11B-1416-435A-80F8-7A1387ABF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6761484B-EBA5-4CF9-999F-AA15EE4EA9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64" y="954634"/>
            <a:ext cx="2219546" cy="571500"/>
          </a:xfrm>
          <a:prstGeom prst="rect">
            <a:avLst/>
          </a:prstGeom>
        </p:spPr>
      </p:pic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DB669D4B-369D-43B4-A113-A5F6E8F755E6}"/>
              </a:ext>
            </a:extLst>
          </p:cNvPr>
          <p:cNvCxnSpPr>
            <a:cxnSpLocks/>
          </p:cNvCxnSpPr>
          <p:nvPr/>
        </p:nvCxnSpPr>
        <p:spPr>
          <a:xfrm>
            <a:off x="1287547" y="3956701"/>
            <a:ext cx="10856362" cy="2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صورة 56">
            <a:extLst>
              <a:ext uri="{FF2B5EF4-FFF2-40B4-BE49-F238E27FC236}">
                <a16:creationId xmlns:a16="http://schemas.microsoft.com/office/drawing/2014/main" id="{889CAA42-37C4-4123-8EBF-7B0F84C80AE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0346"/>
          <a:stretch/>
        </p:blipFill>
        <p:spPr>
          <a:xfrm>
            <a:off x="5732146" y="1603030"/>
            <a:ext cx="6311397" cy="1999933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E1AAF481-38D7-464D-9C80-C8FC2BC30BD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10934"/>
          <a:stretch/>
        </p:blipFill>
        <p:spPr>
          <a:xfrm>
            <a:off x="5732147" y="4081597"/>
            <a:ext cx="6335163" cy="2219565"/>
          </a:xfrm>
          <a:prstGeom prst="rect">
            <a:avLst/>
          </a:prstGeom>
        </p:spPr>
      </p:pic>
      <p:pic>
        <p:nvPicPr>
          <p:cNvPr id="53" name="Picture 4" descr="Random Name Picker Wheel">
            <a:hlinkClick r:id="rId15"/>
            <a:extLst>
              <a:ext uri="{FF2B5EF4-FFF2-40B4-BE49-F238E27FC236}">
                <a16:creationId xmlns:a16="http://schemas.microsoft.com/office/drawing/2014/main" id="{72F4FF03-5E3B-488F-BDD7-6E18F722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Wordwall - Photos | Facebook">
            <a:hlinkClick r:id="rId17"/>
            <a:extLst>
              <a:ext uri="{FF2B5EF4-FFF2-40B4-BE49-F238E27FC236}">
                <a16:creationId xmlns:a16="http://schemas.microsoft.com/office/drawing/2014/main" id="{43A01C21-5BBD-421C-B6DF-8D91FEA0A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صورة 5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D4619ADB-D35D-4373-86E9-6DD700F39E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60" name="Picture 4" descr="حل كتاب رياضيات 6 مقررات - واجب">
            <a:extLst>
              <a:ext uri="{FF2B5EF4-FFF2-40B4-BE49-F238E27FC236}">
                <a16:creationId xmlns:a16="http://schemas.microsoft.com/office/drawing/2014/main" id="{5834662F-8B72-4781-9CC4-CD2D6B1A8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10000211" y="985791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فهمك8</a:t>
            </a:r>
          </a:p>
        </p:txBody>
      </p:sp>
      <p:pic>
        <p:nvPicPr>
          <p:cNvPr id="48" name="صورة 4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45C357BB-70AC-462E-AA26-1E733307FA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8" b="2"/>
          <a:stretch/>
        </p:blipFill>
        <p:spPr>
          <a:xfrm>
            <a:off x="1269549" y="2525455"/>
            <a:ext cx="10720828" cy="3717703"/>
          </a:xfrm>
          <a:prstGeom prst="rect">
            <a:avLst/>
          </a:prstGeom>
        </p:spPr>
      </p:pic>
      <p:pic>
        <p:nvPicPr>
          <p:cNvPr id="47" name="Picture 2">
            <a:hlinkClick r:id="rId9"/>
            <a:extLst>
              <a:ext uri="{FF2B5EF4-FFF2-40B4-BE49-F238E27FC236}">
                <a16:creationId xmlns:a16="http://schemas.microsoft.com/office/drawing/2014/main" id="{2FB596E3-C263-433E-AEE8-3AAC8DAD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12A2C68-EF8A-4C3F-865C-B8F9E5AEBF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9682" y="1679833"/>
            <a:ext cx="4983773" cy="845622"/>
          </a:xfrm>
          <a:prstGeom prst="rect">
            <a:avLst/>
          </a:prstGeom>
        </p:spPr>
      </p:pic>
      <p:pic>
        <p:nvPicPr>
          <p:cNvPr id="49" name="Picture 4" descr="Random Name Picker Wheel">
            <a:hlinkClick r:id="rId12"/>
            <a:extLst>
              <a:ext uri="{FF2B5EF4-FFF2-40B4-BE49-F238E27FC236}">
                <a16:creationId xmlns:a16="http://schemas.microsoft.com/office/drawing/2014/main" id="{D12DE4BA-9129-4822-A11B-E20E5B1D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Wordwall - Photos | Facebook">
            <a:hlinkClick r:id="rId14"/>
            <a:extLst>
              <a:ext uri="{FF2B5EF4-FFF2-40B4-BE49-F238E27FC236}">
                <a16:creationId xmlns:a16="http://schemas.microsoft.com/office/drawing/2014/main" id="{0F287E38-A5B9-4E06-A280-9AFE368D8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صورة 51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826AE32A-34BA-48D4-87AE-1FED8B0EC2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3" name="Picture 4" descr="حل كتاب رياضيات 6 مقررات - واجب">
            <a:extLst>
              <a:ext uri="{FF2B5EF4-FFF2-40B4-BE49-F238E27FC236}">
                <a16:creationId xmlns:a16="http://schemas.microsoft.com/office/drawing/2014/main" id="{E0BA5C34-9ACB-403A-8473-A9A775BD0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تدرب8</a:t>
            </a:r>
          </a:p>
        </p:txBody>
      </p:sp>
      <p:pic>
        <p:nvPicPr>
          <p:cNvPr id="51" name="Picture 2">
            <a:hlinkClick r:id="rId9"/>
            <a:extLst>
              <a:ext uri="{FF2B5EF4-FFF2-40B4-BE49-F238E27FC236}">
                <a16:creationId xmlns:a16="http://schemas.microsoft.com/office/drawing/2014/main" id="{0E1AC11B-1416-435A-80F8-7A1387ABF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3F41E084-F082-4C76-98DD-49D64A38A0D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1720"/>
          <a:stretch/>
        </p:blipFill>
        <p:spPr>
          <a:xfrm>
            <a:off x="4360596" y="1653333"/>
            <a:ext cx="7680933" cy="2541343"/>
          </a:xfrm>
          <a:prstGeom prst="rect">
            <a:avLst/>
          </a:prstGeom>
        </p:spPr>
      </p:pic>
      <p:pic>
        <p:nvPicPr>
          <p:cNvPr id="9" name="btnInknoeActivity">
            <a:extLst>
              <a:ext uri="{FF2B5EF4-FFF2-40B4-BE49-F238E27FC236}">
                <a16:creationId xmlns:a16="http://schemas.microsoft.com/office/drawing/2014/main" id="{450DFD2D-1D6A-4FD2-9D40-441B70835B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4" y="960259"/>
            <a:ext cx="2219546" cy="571500"/>
          </a:xfrm>
          <a:prstGeom prst="rect">
            <a:avLst/>
          </a:prstGeom>
        </p:spPr>
      </p:pic>
      <p:pic>
        <p:nvPicPr>
          <p:cNvPr id="55" name="Picture 4" descr="Random Name Picker Wheel">
            <a:hlinkClick r:id="rId14"/>
            <a:extLst>
              <a:ext uri="{FF2B5EF4-FFF2-40B4-BE49-F238E27FC236}">
                <a16:creationId xmlns:a16="http://schemas.microsoft.com/office/drawing/2014/main" id="{F736E518-CC16-45AF-9ABA-2F60598B0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Wordwall - Photos | Facebook">
            <a:hlinkClick r:id="rId16"/>
            <a:extLst>
              <a:ext uri="{FF2B5EF4-FFF2-40B4-BE49-F238E27FC236}">
                <a16:creationId xmlns:a16="http://schemas.microsoft.com/office/drawing/2014/main" id="{CD1BC1D2-E20C-48E4-B034-189C927D4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صورة 56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B58A2439-EF97-4542-A564-19B71AB2E9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8" name="Picture 4" descr="حل كتاب رياضيات 6 مقررات - واجب">
            <a:extLst>
              <a:ext uri="{FF2B5EF4-FFF2-40B4-BE49-F238E27FC236}">
                <a16:creationId xmlns:a16="http://schemas.microsoft.com/office/drawing/2014/main" id="{8CD2EA49-57C7-45F3-9852-EBA66EBE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8916786" y="985791"/>
            <a:ext cx="3136670" cy="540343"/>
          </a:xfrm>
          <a:prstGeom prst="round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مسائل مهارات التفكير العليا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640317DD-0536-49F1-B990-4BD073B41B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96" y="970212"/>
            <a:ext cx="2219546" cy="571500"/>
          </a:xfrm>
          <a:prstGeom prst="rect">
            <a:avLst/>
          </a:prstGeom>
        </p:spPr>
      </p:pic>
      <p:pic>
        <p:nvPicPr>
          <p:cNvPr id="47" name="Picture 2">
            <a:hlinkClick r:id="rId11"/>
            <a:extLst>
              <a:ext uri="{FF2B5EF4-FFF2-40B4-BE49-F238E27FC236}">
                <a16:creationId xmlns:a16="http://schemas.microsoft.com/office/drawing/2014/main" id="{9323593E-3288-4195-8AE6-877B2136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39C2504-4CFF-428D-A6DD-100EC53F38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5231" y="1655449"/>
            <a:ext cx="8888224" cy="3230344"/>
          </a:xfrm>
          <a:prstGeom prst="rect">
            <a:avLst/>
          </a:prstGeom>
        </p:spPr>
      </p:pic>
      <p:pic>
        <p:nvPicPr>
          <p:cNvPr id="48" name="Picture 4" descr="Random Name Picker Wheel">
            <a:hlinkClick r:id="rId14"/>
            <a:extLst>
              <a:ext uri="{FF2B5EF4-FFF2-40B4-BE49-F238E27FC236}">
                <a16:creationId xmlns:a16="http://schemas.microsoft.com/office/drawing/2014/main" id="{603F222D-72E0-48FD-A9B5-12668625F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Wordwall - Photos | Facebook">
            <a:hlinkClick r:id="rId16"/>
            <a:extLst>
              <a:ext uri="{FF2B5EF4-FFF2-40B4-BE49-F238E27FC236}">
                <a16:creationId xmlns:a16="http://schemas.microsoft.com/office/drawing/2014/main" id="{2EDD8405-CBA8-4479-BA7A-C1D397B5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صورة 50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C052AECD-A120-4677-99DA-32BBF125FB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2" name="Picture 4" descr="حل كتاب رياضيات 6 مقررات - واجب">
            <a:extLst>
              <a:ext uri="{FF2B5EF4-FFF2-40B4-BE49-F238E27FC236}">
                <a16:creationId xmlns:a16="http://schemas.microsoft.com/office/drawing/2014/main" id="{DB4CAAE3-0003-4286-B9C7-9CF4E1C1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علوية مستديرة 31">
            <a:extLst>
              <a:ext uri="{FF2B5EF4-FFF2-40B4-BE49-F238E27FC236}">
                <a16:creationId xmlns:a16="http://schemas.microsoft.com/office/drawing/2014/main" id="{6DBC9021-603E-4EF5-82A5-C40E5C934DEE}"/>
              </a:ext>
            </a:extLst>
          </p:cNvPr>
          <p:cNvSpPr/>
          <p:nvPr/>
        </p:nvSpPr>
        <p:spPr>
          <a:xfrm>
            <a:off x="8916786" y="932859"/>
            <a:ext cx="3136669" cy="450639"/>
          </a:xfrm>
          <a:prstGeom prst="round2Same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32C298DF-C1F8-415D-8014-F23DEC4FCF5F}"/>
              </a:ext>
            </a:extLst>
          </p:cNvPr>
          <p:cNvSpPr/>
          <p:nvPr/>
        </p:nvSpPr>
        <p:spPr>
          <a:xfrm>
            <a:off x="8916785" y="1412467"/>
            <a:ext cx="3136669" cy="1580868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علوية مستديرة 35">
            <a:extLst>
              <a:ext uri="{FF2B5EF4-FFF2-40B4-BE49-F238E27FC236}">
                <a16:creationId xmlns:a16="http://schemas.microsoft.com/office/drawing/2014/main" id="{E7C251B1-5106-449F-9C77-384F3B853F3A}"/>
              </a:ext>
            </a:extLst>
          </p:cNvPr>
          <p:cNvSpPr/>
          <p:nvPr/>
        </p:nvSpPr>
        <p:spPr>
          <a:xfrm>
            <a:off x="8916785" y="3161337"/>
            <a:ext cx="3136669" cy="445193"/>
          </a:xfrm>
          <a:prstGeom prst="round2Same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B151A95B-3D68-4EB1-966D-03B5EFB29115}"/>
              </a:ext>
            </a:extLst>
          </p:cNvPr>
          <p:cNvSpPr/>
          <p:nvPr/>
        </p:nvSpPr>
        <p:spPr>
          <a:xfrm>
            <a:off x="8916785" y="3668303"/>
            <a:ext cx="3136669" cy="2357359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4280605F-26F8-4DFD-8544-A1361F638B54}"/>
              </a:ext>
            </a:extLst>
          </p:cNvPr>
          <p:cNvSpPr/>
          <p:nvPr/>
        </p:nvSpPr>
        <p:spPr>
          <a:xfrm>
            <a:off x="4104270" y="942238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لمـــــــــاذا؟</a:t>
            </a:r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3" name="Picture 4" descr="حل كتاب رياضيات 6 مقررات - واجب"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248BD0E-2C4B-410F-91AB-0BF1DFC070A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5865" y="1506735"/>
            <a:ext cx="2762250" cy="137254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7EC19F4-891E-46E5-ADA6-80532CDDB73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2116" y="3668304"/>
            <a:ext cx="2729748" cy="231192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C5DB53-87A3-42AC-A29B-2055025716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1569" y="1547894"/>
            <a:ext cx="6158998" cy="260573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0EA3C5C-F948-45C3-BD1D-D1E8CA9ABB6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2541" y="4108415"/>
            <a:ext cx="2927773" cy="2250831"/>
          </a:xfrm>
          <a:prstGeom prst="rect">
            <a:avLst/>
          </a:prstGeom>
        </p:spPr>
      </p:pic>
      <p:pic>
        <p:nvPicPr>
          <p:cNvPr id="53" name="Picture 4" descr="Random Name Picker Wheel">
            <a:hlinkClick r:id="rId16"/>
            <a:extLst>
              <a:ext uri="{FF2B5EF4-FFF2-40B4-BE49-F238E27FC236}">
                <a16:creationId xmlns:a16="http://schemas.microsoft.com/office/drawing/2014/main" id="{0E4E370E-FADD-4133-A7DF-89D1C6E8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Wordwall - Photos | Facebook">
            <a:hlinkClick r:id="rId18"/>
            <a:extLst>
              <a:ext uri="{FF2B5EF4-FFF2-40B4-BE49-F238E27FC236}">
                <a16:creationId xmlns:a16="http://schemas.microsoft.com/office/drawing/2014/main" id="{E927B796-3376-42AD-B86F-BA8ADF44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3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9636368" y="985791"/>
            <a:ext cx="2417087" cy="540343"/>
          </a:xfrm>
          <a:prstGeom prst="round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على اختبار</a:t>
            </a:r>
          </a:p>
        </p:txBody>
      </p:sp>
      <p:pic>
        <p:nvPicPr>
          <p:cNvPr id="17" name="btnInknoeActivity">
            <a:extLst>
              <a:ext uri="{FF2B5EF4-FFF2-40B4-BE49-F238E27FC236}">
                <a16:creationId xmlns:a16="http://schemas.microsoft.com/office/drawing/2014/main" id="{F9CAFC56-3908-4DD4-AF0A-C95DF987C3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05" y="972392"/>
            <a:ext cx="2219546" cy="571500"/>
          </a:xfrm>
          <a:prstGeom prst="rect">
            <a:avLst/>
          </a:prstGeom>
        </p:spPr>
      </p:pic>
      <p:pic>
        <p:nvPicPr>
          <p:cNvPr id="53" name="Picture 2">
            <a:hlinkClick r:id="rId11"/>
            <a:extLst>
              <a:ext uri="{FF2B5EF4-FFF2-40B4-BE49-F238E27FC236}">
                <a16:creationId xmlns:a16="http://schemas.microsoft.com/office/drawing/2014/main" id="{56B921BD-56E9-44C5-BB6C-D7267630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27508E5-FB29-4D06-B10C-0A9DBA3ED5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0764" y="1705592"/>
            <a:ext cx="7504064" cy="4255052"/>
          </a:xfrm>
          <a:prstGeom prst="rect">
            <a:avLst/>
          </a:prstGeom>
        </p:spPr>
      </p:pic>
      <p:pic>
        <p:nvPicPr>
          <p:cNvPr id="55" name="Picture 4" descr="Random Name Picker Wheel">
            <a:hlinkClick r:id="rId14"/>
            <a:extLst>
              <a:ext uri="{FF2B5EF4-FFF2-40B4-BE49-F238E27FC236}">
                <a16:creationId xmlns:a16="http://schemas.microsoft.com/office/drawing/2014/main" id="{4E7890C4-4F33-4FE6-85B5-70E548612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Wordwall - Photos | Facebook">
            <a:hlinkClick r:id="rId16"/>
            <a:extLst>
              <a:ext uri="{FF2B5EF4-FFF2-40B4-BE49-F238E27FC236}">
                <a16:creationId xmlns:a16="http://schemas.microsoft.com/office/drawing/2014/main" id="{4ACB0E8C-1F43-4466-8FBA-D633E322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صورة 56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A271DDDF-707B-40C4-AC6B-2A89E539ED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8" name="Picture 4" descr="حل كتاب رياضيات 6 مقررات - واجب">
            <a:extLst>
              <a:ext uri="{FF2B5EF4-FFF2-40B4-BE49-F238E27FC236}">
                <a16:creationId xmlns:a16="http://schemas.microsoft.com/office/drawing/2014/main" id="{EC3FD1B6-ED23-4897-B885-012A74466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486360" y="1059923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AEFD4C1D-C23C-41F1-9E25-550C029AB954}"/>
              </a:ext>
            </a:extLst>
          </p:cNvPr>
          <p:cNvSpPr/>
          <p:nvPr/>
        </p:nvSpPr>
        <p:spPr>
          <a:xfrm>
            <a:off x="7812136" y="5167184"/>
            <a:ext cx="2505177" cy="1338745"/>
          </a:xfrm>
          <a:prstGeom prst="rect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3"/>
          </a:p>
        </p:txBody>
      </p:sp>
      <p:sp>
        <p:nvSpPr>
          <p:cNvPr id="55" name="مثلث متساوي الساقين 54">
            <a:extLst>
              <a:ext uri="{FF2B5EF4-FFF2-40B4-BE49-F238E27FC236}">
                <a16:creationId xmlns:a16="http://schemas.microsoft.com/office/drawing/2014/main" id="{ED7A66CE-0FC1-48AB-995F-0CD5DE406468}"/>
              </a:ext>
            </a:extLst>
          </p:cNvPr>
          <p:cNvSpPr/>
          <p:nvPr/>
        </p:nvSpPr>
        <p:spPr>
          <a:xfrm>
            <a:off x="7812136" y="4220973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س3">
            <a:hlinkClick r:id="rId8" action="ppaction://hlinksldjump"/>
            <a:extLst>
              <a:ext uri="{FF2B5EF4-FFF2-40B4-BE49-F238E27FC236}">
                <a16:creationId xmlns:a16="http://schemas.microsoft.com/office/drawing/2014/main" id="{088645A8-90F0-4BD9-A960-349D0300D743}"/>
              </a:ext>
            </a:extLst>
          </p:cNvPr>
          <p:cNvSpPr/>
          <p:nvPr/>
        </p:nvSpPr>
        <p:spPr>
          <a:xfrm>
            <a:off x="7903447" y="5167180"/>
            <a:ext cx="2311685" cy="1338748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الثالث</a:t>
            </a:r>
          </a:p>
        </p:txBody>
      </p:sp>
      <p:sp>
        <p:nvSpPr>
          <p:cNvPr id="57" name="مثلث متساوي الساقين 56">
            <a:extLst>
              <a:ext uri="{FF2B5EF4-FFF2-40B4-BE49-F238E27FC236}">
                <a16:creationId xmlns:a16="http://schemas.microsoft.com/office/drawing/2014/main" id="{5E821B00-8C8F-42BF-8A18-5D882912690D}"/>
              </a:ext>
            </a:extLst>
          </p:cNvPr>
          <p:cNvSpPr/>
          <p:nvPr/>
        </p:nvSpPr>
        <p:spPr>
          <a:xfrm rot="5400000">
            <a:off x="7576114" y="5403209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مثلث متساوي الساقين 57">
            <a:extLst>
              <a:ext uri="{FF2B5EF4-FFF2-40B4-BE49-F238E27FC236}">
                <a16:creationId xmlns:a16="http://schemas.microsoft.com/office/drawing/2014/main" id="{0F58919B-5D08-437D-ABB2-EEEB7FADD83C}"/>
              </a:ext>
            </a:extLst>
          </p:cNvPr>
          <p:cNvSpPr/>
          <p:nvPr/>
        </p:nvSpPr>
        <p:spPr>
          <a:xfrm rot="16200000">
            <a:off x="9214596" y="5403210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9" name="مثلث متساوي الساقين 58">
            <a:extLst>
              <a:ext uri="{FF2B5EF4-FFF2-40B4-BE49-F238E27FC236}">
                <a16:creationId xmlns:a16="http://schemas.microsoft.com/office/drawing/2014/main" id="{0FFE9853-DF41-4A3E-94A4-E129C80DFE49}"/>
              </a:ext>
            </a:extLst>
          </p:cNvPr>
          <p:cNvSpPr/>
          <p:nvPr/>
        </p:nvSpPr>
        <p:spPr>
          <a:xfrm>
            <a:off x="7812138" y="5552332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0" name="مثلث متساوي الساقين 59">
            <a:extLst>
              <a:ext uri="{FF2B5EF4-FFF2-40B4-BE49-F238E27FC236}">
                <a16:creationId xmlns:a16="http://schemas.microsoft.com/office/drawing/2014/main" id="{68AB098B-03A9-4816-A95F-4E5A044A7A1E}"/>
              </a:ext>
            </a:extLst>
          </p:cNvPr>
          <p:cNvSpPr/>
          <p:nvPr/>
        </p:nvSpPr>
        <p:spPr>
          <a:xfrm rot="10800000">
            <a:off x="7812136" y="5167181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4A199F12-1CBE-42F7-A6B6-7262D43EFBD3}"/>
              </a:ext>
            </a:extLst>
          </p:cNvPr>
          <p:cNvSpPr/>
          <p:nvPr/>
        </p:nvSpPr>
        <p:spPr>
          <a:xfrm>
            <a:off x="7878121" y="2579267"/>
            <a:ext cx="2505177" cy="1338745"/>
          </a:xfrm>
          <a:prstGeom prst="rect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3"/>
          </a:p>
        </p:txBody>
      </p:sp>
      <p:sp>
        <p:nvSpPr>
          <p:cNvPr id="62" name="مثلث متساوي الساقين 61">
            <a:extLst>
              <a:ext uri="{FF2B5EF4-FFF2-40B4-BE49-F238E27FC236}">
                <a16:creationId xmlns:a16="http://schemas.microsoft.com/office/drawing/2014/main" id="{BA4EC6EE-A3E1-41FB-85E3-9E1BFF021C5A}"/>
              </a:ext>
            </a:extLst>
          </p:cNvPr>
          <p:cNvSpPr/>
          <p:nvPr/>
        </p:nvSpPr>
        <p:spPr>
          <a:xfrm>
            <a:off x="7878121" y="1633056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3" name="س1">
            <a:hlinkClick r:id="rId9" action="ppaction://hlinksldjump"/>
            <a:extLst>
              <a:ext uri="{FF2B5EF4-FFF2-40B4-BE49-F238E27FC236}">
                <a16:creationId xmlns:a16="http://schemas.microsoft.com/office/drawing/2014/main" id="{C0E94132-8B08-4CDE-BC79-C1A515C273D0}"/>
              </a:ext>
            </a:extLst>
          </p:cNvPr>
          <p:cNvSpPr/>
          <p:nvPr/>
        </p:nvSpPr>
        <p:spPr>
          <a:xfrm>
            <a:off x="7969432" y="2579263"/>
            <a:ext cx="2311685" cy="1338748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الأول</a:t>
            </a:r>
          </a:p>
        </p:txBody>
      </p:sp>
      <p:sp>
        <p:nvSpPr>
          <p:cNvPr id="64" name="مثلث متساوي الساقين 63">
            <a:extLst>
              <a:ext uri="{FF2B5EF4-FFF2-40B4-BE49-F238E27FC236}">
                <a16:creationId xmlns:a16="http://schemas.microsoft.com/office/drawing/2014/main" id="{69CD7051-657A-4F10-8EB1-E192F1A6792F}"/>
              </a:ext>
            </a:extLst>
          </p:cNvPr>
          <p:cNvSpPr/>
          <p:nvPr/>
        </p:nvSpPr>
        <p:spPr>
          <a:xfrm rot="5400000">
            <a:off x="7642099" y="2815293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5" name="مثلث متساوي الساقين 64">
            <a:extLst>
              <a:ext uri="{FF2B5EF4-FFF2-40B4-BE49-F238E27FC236}">
                <a16:creationId xmlns:a16="http://schemas.microsoft.com/office/drawing/2014/main" id="{1F38149F-2F19-4439-AEEE-0C0CF3AB8F44}"/>
              </a:ext>
            </a:extLst>
          </p:cNvPr>
          <p:cNvSpPr/>
          <p:nvPr/>
        </p:nvSpPr>
        <p:spPr>
          <a:xfrm rot="16200000">
            <a:off x="9280581" y="2815294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6" name="مثلث متساوي الساقين 65">
            <a:extLst>
              <a:ext uri="{FF2B5EF4-FFF2-40B4-BE49-F238E27FC236}">
                <a16:creationId xmlns:a16="http://schemas.microsoft.com/office/drawing/2014/main" id="{AC509049-07E3-4261-A0B5-F264DB619C86}"/>
              </a:ext>
            </a:extLst>
          </p:cNvPr>
          <p:cNvSpPr/>
          <p:nvPr/>
        </p:nvSpPr>
        <p:spPr>
          <a:xfrm>
            <a:off x="7878123" y="2964415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7" name="مثلث متساوي الساقين 66">
            <a:extLst>
              <a:ext uri="{FF2B5EF4-FFF2-40B4-BE49-F238E27FC236}">
                <a16:creationId xmlns:a16="http://schemas.microsoft.com/office/drawing/2014/main" id="{CCE89235-4A5E-412B-8640-2637430EACD7}"/>
              </a:ext>
            </a:extLst>
          </p:cNvPr>
          <p:cNvSpPr/>
          <p:nvPr/>
        </p:nvSpPr>
        <p:spPr>
          <a:xfrm rot="10800000">
            <a:off x="7878121" y="2579264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F2E1A2A4-54E8-432E-BF8C-1465D74169C4}"/>
              </a:ext>
            </a:extLst>
          </p:cNvPr>
          <p:cNvSpPr/>
          <p:nvPr/>
        </p:nvSpPr>
        <p:spPr>
          <a:xfrm>
            <a:off x="2241317" y="2546477"/>
            <a:ext cx="2505177" cy="1338745"/>
          </a:xfrm>
          <a:prstGeom prst="rect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3"/>
          </a:p>
        </p:txBody>
      </p:sp>
      <p:sp>
        <p:nvSpPr>
          <p:cNvPr id="69" name="مثلث متساوي الساقين 68">
            <a:extLst>
              <a:ext uri="{FF2B5EF4-FFF2-40B4-BE49-F238E27FC236}">
                <a16:creationId xmlns:a16="http://schemas.microsoft.com/office/drawing/2014/main" id="{2B7625F9-4743-4C76-A67E-A369A20312AB}"/>
              </a:ext>
            </a:extLst>
          </p:cNvPr>
          <p:cNvSpPr/>
          <p:nvPr/>
        </p:nvSpPr>
        <p:spPr>
          <a:xfrm>
            <a:off x="2241317" y="1600266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0" name="س2">
            <a:hlinkClick r:id="rId10" action="ppaction://hlinksldjump"/>
            <a:extLst>
              <a:ext uri="{FF2B5EF4-FFF2-40B4-BE49-F238E27FC236}">
                <a16:creationId xmlns:a16="http://schemas.microsoft.com/office/drawing/2014/main" id="{843ED2A5-EFD8-479F-AF58-6150BBAC15ED}"/>
              </a:ext>
            </a:extLst>
          </p:cNvPr>
          <p:cNvSpPr/>
          <p:nvPr/>
        </p:nvSpPr>
        <p:spPr>
          <a:xfrm>
            <a:off x="2332628" y="2546473"/>
            <a:ext cx="2311685" cy="1338748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الثاني</a:t>
            </a:r>
          </a:p>
        </p:txBody>
      </p:sp>
      <p:sp>
        <p:nvSpPr>
          <p:cNvPr id="71" name="مثلث متساوي الساقين 70">
            <a:extLst>
              <a:ext uri="{FF2B5EF4-FFF2-40B4-BE49-F238E27FC236}">
                <a16:creationId xmlns:a16="http://schemas.microsoft.com/office/drawing/2014/main" id="{EE3A660E-22BF-44A3-BCB0-8DB2E9D49EE2}"/>
              </a:ext>
            </a:extLst>
          </p:cNvPr>
          <p:cNvSpPr/>
          <p:nvPr/>
        </p:nvSpPr>
        <p:spPr>
          <a:xfrm rot="5400000">
            <a:off x="2005295" y="2782502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2" name="مثلث متساوي الساقين 71">
            <a:extLst>
              <a:ext uri="{FF2B5EF4-FFF2-40B4-BE49-F238E27FC236}">
                <a16:creationId xmlns:a16="http://schemas.microsoft.com/office/drawing/2014/main" id="{876B75BF-DB10-4ECB-8A4D-613E0A92FC9B}"/>
              </a:ext>
            </a:extLst>
          </p:cNvPr>
          <p:cNvSpPr/>
          <p:nvPr/>
        </p:nvSpPr>
        <p:spPr>
          <a:xfrm rot="16200000">
            <a:off x="3643777" y="2782503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3" name="مثلث متساوي الساقين 72">
            <a:extLst>
              <a:ext uri="{FF2B5EF4-FFF2-40B4-BE49-F238E27FC236}">
                <a16:creationId xmlns:a16="http://schemas.microsoft.com/office/drawing/2014/main" id="{F374546F-801B-4DA4-B603-8042600A701F}"/>
              </a:ext>
            </a:extLst>
          </p:cNvPr>
          <p:cNvSpPr/>
          <p:nvPr/>
        </p:nvSpPr>
        <p:spPr>
          <a:xfrm>
            <a:off x="2241319" y="2931625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4" name="مثلث متساوي الساقين 73">
            <a:extLst>
              <a:ext uri="{FF2B5EF4-FFF2-40B4-BE49-F238E27FC236}">
                <a16:creationId xmlns:a16="http://schemas.microsoft.com/office/drawing/2014/main" id="{614D6FF8-1949-417A-B735-9DBA80C38C43}"/>
              </a:ext>
            </a:extLst>
          </p:cNvPr>
          <p:cNvSpPr/>
          <p:nvPr/>
        </p:nvSpPr>
        <p:spPr>
          <a:xfrm rot="10800000">
            <a:off x="2241317" y="2546474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6F84B026-0F12-4D99-A1B7-4F2D1A9DBC91}"/>
              </a:ext>
            </a:extLst>
          </p:cNvPr>
          <p:cNvSpPr/>
          <p:nvPr/>
        </p:nvSpPr>
        <p:spPr>
          <a:xfrm>
            <a:off x="2205644" y="5171071"/>
            <a:ext cx="2505177" cy="1338745"/>
          </a:xfrm>
          <a:prstGeom prst="rect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3"/>
          </a:p>
        </p:txBody>
      </p:sp>
      <p:sp>
        <p:nvSpPr>
          <p:cNvPr id="76" name="مثلث متساوي الساقين 75">
            <a:extLst>
              <a:ext uri="{FF2B5EF4-FFF2-40B4-BE49-F238E27FC236}">
                <a16:creationId xmlns:a16="http://schemas.microsoft.com/office/drawing/2014/main" id="{AC30D405-F25E-43C0-8506-8F3FC4AB6D93}"/>
              </a:ext>
            </a:extLst>
          </p:cNvPr>
          <p:cNvSpPr/>
          <p:nvPr/>
        </p:nvSpPr>
        <p:spPr>
          <a:xfrm>
            <a:off x="2205644" y="4224860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7" name="س4">
            <a:hlinkClick r:id="rId11" action="ppaction://hlinksldjump"/>
            <a:extLst>
              <a:ext uri="{FF2B5EF4-FFF2-40B4-BE49-F238E27FC236}">
                <a16:creationId xmlns:a16="http://schemas.microsoft.com/office/drawing/2014/main" id="{D0D55590-0A84-403C-B763-CAEE3E2DBD44}"/>
              </a:ext>
            </a:extLst>
          </p:cNvPr>
          <p:cNvSpPr/>
          <p:nvPr/>
        </p:nvSpPr>
        <p:spPr>
          <a:xfrm>
            <a:off x="2296955" y="5171067"/>
            <a:ext cx="2311685" cy="1338748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السؤال الرابع</a:t>
            </a:r>
          </a:p>
        </p:txBody>
      </p:sp>
      <p:sp>
        <p:nvSpPr>
          <p:cNvPr id="78" name="مثلث متساوي الساقين 77">
            <a:extLst>
              <a:ext uri="{FF2B5EF4-FFF2-40B4-BE49-F238E27FC236}">
                <a16:creationId xmlns:a16="http://schemas.microsoft.com/office/drawing/2014/main" id="{35874195-A01A-443E-A338-F0F0E365D1E1}"/>
              </a:ext>
            </a:extLst>
          </p:cNvPr>
          <p:cNvSpPr/>
          <p:nvPr/>
        </p:nvSpPr>
        <p:spPr>
          <a:xfrm rot="5400000">
            <a:off x="1969622" y="5407096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9" name="مثلث متساوي الساقين 78">
            <a:extLst>
              <a:ext uri="{FF2B5EF4-FFF2-40B4-BE49-F238E27FC236}">
                <a16:creationId xmlns:a16="http://schemas.microsoft.com/office/drawing/2014/main" id="{8B07F726-83B2-42E1-B0F4-058BAF34AE9D}"/>
              </a:ext>
            </a:extLst>
          </p:cNvPr>
          <p:cNvSpPr/>
          <p:nvPr/>
        </p:nvSpPr>
        <p:spPr>
          <a:xfrm rot="16200000">
            <a:off x="3608104" y="5407097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0" name="مثلث متساوي الساقين 79">
            <a:extLst>
              <a:ext uri="{FF2B5EF4-FFF2-40B4-BE49-F238E27FC236}">
                <a16:creationId xmlns:a16="http://schemas.microsoft.com/office/drawing/2014/main" id="{00A023CE-9DA6-474B-ABC0-D0E2E38159AD}"/>
              </a:ext>
            </a:extLst>
          </p:cNvPr>
          <p:cNvSpPr/>
          <p:nvPr/>
        </p:nvSpPr>
        <p:spPr>
          <a:xfrm>
            <a:off x="2205646" y="5556219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1" name="مثلث متساوي الساقين 80">
            <a:extLst>
              <a:ext uri="{FF2B5EF4-FFF2-40B4-BE49-F238E27FC236}">
                <a16:creationId xmlns:a16="http://schemas.microsoft.com/office/drawing/2014/main" id="{DBACDFF7-0E46-441B-AAB9-D7134BA68322}"/>
              </a:ext>
            </a:extLst>
          </p:cNvPr>
          <p:cNvSpPr/>
          <p:nvPr/>
        </p:nvSpPr>
        <p:spPr>
          <a:xfrm rot="10800000">
            <a:off x="2205644" y="5171068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6" name="رسم 95" descr="شارة 1 مع تعبئة خالصة">
            <a:extLst>
              <a:ext uri="{FF2B5EF4-FFF2-40B4-BE49-F238E27FC236}">
                <a16:creationId xmlns:a16="http://schemas.microsoft.com/office/drawing/2014/main" id="{179AE7A9-6F03-452C-8DE6-397EBA18C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15132" y="1345745"/>
            <a:ext cx="914400" cy="914400"/>
          </a:xfrm>
          <a:prstGeom prst="rect">
            <a:avLst/>
          </a:prstGeom>
        </p:spPr>
      </p:pic>
      <p:pic>
        <p:nvPicPr>
          <p:cNvPr id="97" name="رسم 96" descr="شارة مع تعبئة خالصة">
            <a:extLst>
              <a:ext uri="{FF2B5EF4-FFF2-40B4-BE49-F238E27FC236}">
                <a16:creationId xmlns:a16="http://schemas.microsoft.com/office/drawing/2014/main" id="{A0CC6703-CCED-49CD-A2F6-9CC91FC415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69229" y="1312885"/>
            <a:ext cx="914400" cy="914400"/>
          </a:xfrm>
          <a:prstGeom prst="rect">
            <a:avLst/>
          </a:prstGeom>
        </p:spPr>
      </p:pic>
      <p:pic>
        <p:nvPicPr>
          <p:cNvPr id="98" name="رسم 97" descr="شارة 3 مع تعبئة خالصة">
            <a:extLst>
              <a:ext uri="{FF2B5EF4-FFF2-40B4-BE49-F238E27FC236}">
                <a16:creationId xmlns:a16="http://schemas.microsoft.com/office/drawing/2014/main" id="{9DAA844B-F766-4DB5-997B-EAF7EF67D0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15132" y="4085395"/>
            <a:ext cx="914400" cy="914400"/>
          </a:xfrm>
          <a:prstGeom prst="rect">
            <a:avLst/>
          </a:prstGeom>
        </p:spPr>
      </p:pic>
      <p:pic>
        <p:nvPicPr>
          <p:cNvPr id="99" name="رسم 98" descr="شارة 4 مع تعبئة خالصة">
            <a:extLst>
              <a:ext uri="{FF2B5EF4-FFF2-40B4-BE49-F238E27FC236}">
                <a16:creationId xmlns:a16="http://schemas.microsoft.com/office/drawing/2014/main" id="{C77B1A07-FD72-47FF-A057-7F01885F8DC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69229" y="4115592"/>
            <a:ext cx="914400" cy="914400"/>
          </a:xfrm>
          <a:prstGeom prst="rect">
            <a:avLst/>
          </a:prstGeom>
        </p:spPr>
      </p:pic>
      <p:pic>
        <p:nvPicPr>
          <p:cNvPr id="82" name="Picture 2">
            <a:hlinkClick r:id="rId20"/>
            <a:extLst>
              <a:ext uri="{FF2B5EF4-FFF2-40B4-BE49-F238E27FC236}">
                <a16:creationId xmlns:a16="http://schemas.microsoft.com/office/drawing/2014/main" id="{968E8D0D-F927-4CCD-83B0-3EFBCE1AA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Random Name Picker Wheel">
            <a:hlinkClick r:id="rId22"/>
            <a:extLst>
              <a:ext uri="{FF2B5EF4-FFF2-40B4-BE49-F238E27FC236}">
                <a16:creationId xmlns:a16="http://schemas.microsoft.com/office/drawing/2014/main" id="{2DD9A624-0879-404D-8EB1-1482F1B7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Wordwall - Photos | Facebook">
            <a:hlinkClick r:id="rId24"/>
            <a:extLst>
              <a:ext uri="{FF2B5EF4-FFF2-40B4-BE49-F238E27FC236}">
                <a16:creationId xmlns:a16="http://schemas.microsoft.com/office/drawing/2014/main" id="{8787CAEE-76F7-4A1B-8F43-ACB5C3AF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صورة 84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16E54303-17D4-490F-8D74-65DB36A6C9E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86" name="Picture 4" descr="حل كتاب رياضيات 6 مقررات - واجب">
            <a:extLst>
              <a:ext uri="{FF2B5EF4-FFF2-40B4-BE49-F238E27FC236}">
                <a16:creationId xmlns:a16="http://schemas.microsoft.com/office/drawing/2014/main" id="{9600B9D2-6A86-4CDD-B53E-BD753C73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00026 -0.1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00026 -0.112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00026 -0.1120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0026 -0.1120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0" grpId="0" animBg="1"/>
      <p:bldP spid="62" grpId="0" animBg="1"/>
      <p:bldP spid="63" grpId="0" animBg="1"/>
      <p:bldP spid="67" grpId="0" animBg="1"/>
      <p:bldP spid="69" grpId="0" animBg="1"/>
      <p:bldP spid="70" grpId="0" animBg="1"/>
      <p:bldP spid="74" grpId="0" animBg="1"/>
      <p:bldP spid="76" grpId="0" animBg="1"/>
      <p:bldP spid="77" grpId="0" animBg="1"/>
      <p:bldP spid="8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hlinkClick r:id="rId8" action="ppaction://hlinksldjump"/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286183" y="1056126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33" name="س1">
            <a:extLst>
              <a:ext uri="{FF2B5EF4-FFF2-40B4-BE49-F238E27FC236}">
                <a16:creationId xmlns:a16="http://schemas.microsoft.com/office/drawing/2014/main" id="{33F3934B-4301-4F35-86E0-C6C75AEA11D9}"/>
              </a:ext>
            </a:extLst>
          </p:cNvPr>
          <p:cNvSpPr/>
          <p:nvPr/>
        </p:nvSpPr>
        <p:spPr>
          <a:xfrm>
            <a:off x="1887415" y="2168769"/>
            <a:ext cx="9507416" cy="3983281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الأول</a:t>
            </a: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1621C33-6888-48FE-8AFD-E5BDF5A12A57}"/>
              </a:ext>
            </a:extLst>
          </p:cNvPr>
          <p:cNvSpPr txBox="1"/>
          <p:nvPr/>
        </p:nvSpPr>
        <p:spPr>
          <a:xfrm>
            <a:off x="5763284" y="5169473"/>
            <a:ext cx="1801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الجواب</a:t>
            </a: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6F85158D-00A1-4BB8-92B6-3ED67396A93C}"/>
              </a:ext>
            </a:extLst>
          </p:cNvPr>
          <p:cNvSpPr/>
          <p:nvPr/>
        </p:nvSpPr>
        <p:spPr>
          <a:xfrm>
            <a:off x="5763284" y="5176220"/>
            <a:ext cx="1678099" cy="777781"/>
          </a:xfrm>
          <a:prstGeom prst="roundRect">
            <a:avLst/>
          </a:prstGeom>
          <a:solidFill>
            <a:srgbClr val="F7AF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ar-SA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2">
            <a:hlinkClick r:id="rId9"/>
            <a:extLst>
              <a:ext uri="{FF2B5EF4-FFF2-40B4-BE49-F238E27FC236}">
                <a16:creationId xmlns:a16="http://schemas.microsoft.com/office/drawing/2014/main" id="{98CA2450-5AC9-4A9B-B358-FC9781E8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0732A05-5B82-444C-BD40-E9D9E0EF6D2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7752" y="2958905"/>
            <a:ext cx="9104340" cy="1874322"/>
          </a:xfrm>
          <a:prstGeom prst="rect">
            <a:avLst/>
          </a:prstGeom>
        </p:spPr>
      </p:pic>
      <p:pic>
        <p:nvPicPr>
          <p:cNvPr id="38" name="Picture 4" descr="Random Name Picker Wheel">
            <a:hlinkClick r:id="rId12"/>
            <a:extLst>
              <a:ext uri="{FF2B5EF4-FFF2-40B4-BE49-F238E27FC236}">
                <a16:creationId xmlns:a16="http://schemas.microsoft.com/office/drawing/2014/main" id="{C1C3C67A-6FAF-442D-BEEE-C8BFD3D43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Wordwall - Photos | Facebook">
            <a:hlinkClick r:id="rId14"/>
            <a:extLst>
              <a:ext uri="{FF2B5EF4-FFF2-40B4-BE49-F238E27FC236}">
                <a16:creationId xmlns:a16="http://schemas.microsoft.com/office/drawing/2014/main" id="{73F60840-A5B6-4FE7-B0E0-AC99FEFF4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صورة 39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23EABD85-B807-4392-BDE3-51DE38877D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42" name="Picture 4" descr="حل كتاب رياضيات 6 مقررات - واجب">
            <a:extLst>
              <a:ext uri="{FF2B5EF4-FFF2-40B4-BE49-F238E27FC236}">
                <a16:creationId xmlns:a16="http://schemas.microsoft.com/office/drawing/2014/main" id="{C6E5FC33-70FF-4BBD-956C-EDEB05A7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hlinkClick r:id="rId8" action="ppaction://hlinksldjump"/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286183" y="1056126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36" name="س1">
            <a:extLst>
              <a:ext uri="{FF2B5EF4-FFF2-40B4-BE49-F238E27FC236}">
                <a16:creationId xmlns:a16="http://schemas.microsoft.com/office/drawing/2014/main" id="{B097D38F-BA49-4990-86EE-EBD878E4899D}"/>
              </a:ext>
            </a:extLst>
          </p:cNvPr>
          <p:cNvSpPr/>
          <p:nvPr/>
        </p:nvSpPr>
        <p:spPr>
          <a:xfrm>
            <a:off x="1887415" y="1846265"/>
            <a:ext cx="9507416" cy="4305785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الثاني</a:t>
            </a: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E8241D6-930B-4572-9182-39E7A1B5F5F6}"/>
              </a:ext>
            </a:extLst>
          </p:cNvPr>
          <p:cNvSpPr txBox="1"/>
          <p:nvPr/>
        </p:nvSpPr>
        <p:spPr>
          <a:xfrm>
            <a:off x="5789502" y="5170880"/>
            <a:ext cx="1801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الجواب</a:t>
            </a: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A1A4CDBC-73F7-4BDA-91C5-90605F15501B}"/>
              </a:ext>
            </a:extLst>
          </p:cNvPr>
          <p:cNvSpPr/>
          <p:nvPr/>
        </p:nvSpPr>
        <p:spPr>
          <a:xfrm>
            <a:off x="5789502" y="5177627"/>
            <a:ext cx="1678099" cy="777781"/>
          </a:xfrm>
          <a:prstGeom prst="roundRect">
            <a:avLst/>
          </a:prstGeom>
          <a:solidFill>
            <a:srgbClr val="F7AF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ar-SA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>
            <a:hlinkClick r:id="rId9"/>
            <a:extLst>
              <a:ext uri="{FF2B5EF4-FFF2-40B4-BE49-F238E27FC236}">
                <a16:creationId xmlns:a16="http://schemas.microsoft.com/office/drawing/2014/main" id="{21DF479D-65C5-4EF8-B964-409625A9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B4BCCD5-F5F3-421C-85E0-5DBDEF99E98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1194" y="2785228"/>
            <a:ext cx="7327064" cy="2201598"/>
          </a:xfrm>
          <a:prstGeom prst="rect">
            <a:avLst/>
          </a:prstGeom>
        </p:spPr>
      </p:pic>
      <p:pic>
        <p:nvPicPr>
          <p:cNvPr id="34" name="Picture 4" descr="Random Name Picker Wheel">
            <a:hlinkClick r:id="rId12"/>
            <a:extLst>
              <a:ext uri="{FF2B5EF4-FFF2-40B4-BE49-F238E27FC236}">
                <a16:creationId xmlns:a16="http://schemas.microsoft.com/office/drawing/2014/main" id="{01B882C8-A39D-4049-A0DD-67EA10B6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Wordwall - Photos | Facebook">
            <a:hlinkClick r:id="rId14"/>
            <a:extLst>
              <a:ext uri="{FF2B5EF4-FFF2-40B4-BE49-F238E27FC236}">
                <a16:creationId xmlns:a16="http://schemas.microsoft.com/office/drawing/2014/main" id="{E88619A8-F630-4CAC-BE03-4D4CC2D8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صورة 39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5184BFC3-B3EF-47F6-887D-826DC9943F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42" name="Picture 4" descr="حل كتاب رياضيات 6 مقررات - واجب">
            <a:extLst>
              <a:ext uri="{FF2B5EF4-FFF2-40B4-BE49-F238E27FC236}">
                <a16:creationId xmlns:a16="http://schemas.microsoft.com/office/drawing/2014/main" id="{9DA56A2D-5CB4-46E8-ACA0-1DD711AC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hlinkClick r:id="rId8" action="ppaction://hlinksldjump"/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286183" y="1056126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33" name="س1">
            <a:extLst>
              <a:ext uri="{FF2B5EF4-FFF2-40B4-BE49-F238E27FC236}">
                <a16:creationId xmlns:a16="http://schemas.microsoft.com/office/drawing/2014/main" id="{E5738190-19BC-4D21-A8C6-27E5EA32DC16}"/>
              </a:ext>
            </a:extLst>
          </p:cNvPr>
          <p:cNvSpPr/>
          <p:nvPr/>
        </p:nvSpPr>
        <p:spPr>
          <a:xfrm>
            <a:off x="1887415" y="1846265"/>
            <a:ext cx="9507416" cy="4305786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الثالث</a:t>
            </a: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F23E417-53B5-40DE-9A68-DE54CD6F303D}"/>
              </a:ext>
            </a:extLst>
          </p:cNvPr>
          <p:cNvSpPr txBox="1"/>
          <p:nvPr/>
        </p:nvSpPr>
        <p:spPr>
          <a:xfrm>
            <a:off x="5789502" y="5170880"/>
            <a:ext cx="1801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الجواب</a:t>
            </a: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5FE950CE-0E05-4068-AF6A-B44D3898B7F2}"/>
              </a:ext>
            </a:extLst>
          </p:cNvPr>
          <p:cNvSpPr/>
          <p:nvPr/>
        </p:nvSpPr>
        <p:spPr>
          <a:xfrm>
            <a:off x="5789502" y="5177627"/>
            <a:ext cx="1678099" cy="777781"/>
          </a:xfrm>
          <a:prstGeom prst="roundRect">
            <a:avLst/>
          </a:prstGeom>
          <a:solidFill>
            <a:srgbClr val="F7AF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ar-SA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2">
            <a:hlinkClick r:id="rId9"/>
            <a:extLst>
              <a:ext uri="{FF2B5EF4-FFF2-40B4-BE49-F238E27FC236}">
                <a16:creationId xmlns:a16="http://schemas.microsoft.com/office/drawing/2014/main" id="{FA7F31EE-8EB4-48DD-9D9C-6CCE5EF54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6F33F33-B4A3-43AA-A58D-39218DA4B67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0431" y="2610210"/>
            <a:ext cx="7784122" cy="2495995"/>
          </a:xfrm>
          <a:prstGeom prst="rect">
            <a:avLst/>
          </a:prstGeom>
        </p:spPr>
      </p:pic>
      <p:pic>
        <p:nvPicPr>
          <p:cNvPr id="37" name="Picture 4" descr="Random Name Picker Wheel">
            <a:hlinkClick r:id="rId12"/>
            <a:extLst>
              <a:ext uri="{FF2B5EF4-FFF2-40B4-BE49-F238E27FC236}">
                <a16:creationId xmlns:a16="http://schemas.microsoft.com/office/drawing/2014/main" id="{EE808BFF-A460-4A78-89A6-BA65491D0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Wordwall - Photos | Facebook">
            <a:hlinkClick r:id="rId14"/>
            <a:extLst>
              <a:ext uri="{FF2B5EF4-FFF2-40B4-BE49-F238E27FC236}">
                <a16:creationId xmlns:a16="http://schemas.microsoft.com/office/drawing/2014/main" id="{64489C16-7CFD-4390-BBEE-FD4F2A529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صورة 39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1A6FB714-E2B3-413A-9396-5B9E3B820B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42" name="Picture 4" descr="حل كتاب رياضيات 6 مقررات - واجب">
            <a:extLst>
              <a:ext uri="{FF2B5EF4-FFF2-40B4-BE49-F238E27FC236}">
                <a16:creationId xmlns:a16="http://schemas.microsoft.com/office/drawing/2014/main" id="{014E91BD-2E14-4062-A492-83EAD4EFE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القطبية والصورة الديكارتية للمعادلات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hlinkClick r:id="rId8" action="ppaction://hlinksldjump"/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286183" y="1056126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33" name="س1">
            <a:extLst>
              <a:ext uri="{FF2B5EF4-FFF2-40B4-BE49-F238E27FC236}">
                <a16:creationId xmlns:a16="http://schemas.microsoft.com/office/drawing/2014/main" id="{2D3B4416-C726-483B-9550-FA8C6845EBB8}"/>
              </a:ext>
            </a:extLst>
          </p:cNvPr>
          <p:cNvSpPr/>
          <p:nvPr/>
        </p:nvSpPr>
        <p:spPr>
          <a:xfrm>
            <a:off x="1887415" y="1846265"/>
            <a:ext cx="9507416" cy="4305786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الرابع</a:t>
            </a: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0C20745C-B93F-44E7-8BAC-948081E779A2}"/>
              </a:ext>
            </a:extLst>
          </p:cNvPr>
          <p:cNvSpPr txBox="1"/>
          <p:nvPr/>
        </p:nvSpPr>
        <p:spPr>
          <a:xfrm>
            <a:off x="5789502" y="5170880"/>
            <a:ext cx="1801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الجواب</a:t>
            </a:r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94159E1D-1087-4527-ABB7-29BB0D0FB4AB}"/>
              </a:ext>
            </a:extLst>
          </p:cNvPr>
          <p:cNvSpPr/>
          <p:nvPr/>
        </p:nvSpPr>
        <p:spPr>
          <a:xfrm>
            <a:off x="5789502" y="5177627"/>
            <a:ext cx="1678099" cy="777781"/>
          </a:xfrm>
          <a:prstGeom prst="roundRect">
            <a:avLst/>
          </a:prstGeom>
          <a:solidFill>
            <a:srgbClr val="F7AF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ar-SA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2">
            <a:hlinkClick r:id="rId9"/>
            <a:extLst>
              <a:ext uri="{FF2B5EF4-FFF2-40B4-BE49-F238E27FC236}">
                <a16:creationId xmlns:a16="http://schemas.microsoft.com/office/drawing/2014/main" id="{0E1990F0-2037-4323-8C5B-41CECC74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26BA9AA-A061-4DF1-A295-4C074356C28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8430" y="3093615"/>
            <a:ext cx="9085385" cy="1525897"/>
          </a:xfrm>
          <a:prstGeom prst="rect">
            <a:avLst/>
          </a:prstGeom>
        </p:spPr>
      </p:pic>
      <p:pic>
        <p:nvPicPr>
          <p:cNvPr id="38" name="Picture 4" descr="Random Name Picker Wheel">
            <a:hlinkClick r:id="rId12"/>
            <a:extLst>
              <a:ext uri="{FF2B5EF4-FFF2-40B4-BE49-F238E27FC236}">
                <a16:creationId xmlns:a16="http://schemas.microsoft.com/office/drawing/2014/main" id="{C98A3B95-03DE-48DF-93A8-9B1792F58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Wordwall - Photos | Facebook">
            <a:hlinkClick r:id="rId14"/>
            <a:extLst>
              <a:ext uri="{FF2B5EF4-FFF2-40B4-BE49-F238E27FC236}">
                <a16:creationId xmlns:a16="http://schemas.microsoft.com/office/drawing/2014/main" id="{5B3F26BD-9ABA-4C18-98AC-CE2184DDA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صورة 39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E20581D4-A96C-4303-9496-3B93492C50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42" name="Picture 4" descr="حل كتاب رياضيات 6 مقررات - واجب">
            <a:extLst>
              <a:ext uri="{FF2B5EF4-FFF2-40B4-BE49-F238E27FC236}">
                <a16:creationId xmlns:a16="http://schemas.microsoft.com/office/drawing/2014/main" id="{EC5AA2E6-B2E9-46E0-BFDA-A4244DEEC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8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hlinkClick r:id="rId8"/>
            <a:extLst>
              <a:ext uri="{FF2B5EF4-FFF2-40B4-BE49-F238E27FC236}">
                <a16:creationId xmlns:a16="http://schemas.microsoft.com/office/drawing/2014/main" id="{540E21A1-E0B8-46A5-807F-7DAB96786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405F8FE-889E-4253-8B9D-F75CBE973D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3089" y="952227"/>
            <a:ext cx="8207433" cy="5269363"/>
          </a:xfrm>
          <a:prstGeom prst="rect">
            <a:avLst/>
          </a:prstGeom>
        </p:spPr>
      </p:pic>
      <p:pic>
        <p:nvPicPr>
          <p:cNvPr id="47" name="Picture 4" descr="Random Name Picker Wheel">
            <a:hlinkClick r:id="rId11"/>
            <a:extLst>
              <a:ext uri="{FF2B5EF4-FFF2-40B4-BE49-F238E27FC236}">
                <a16:creationId xmlns:a16="http://schemas.microsoft.com/office/drawing/2014/main" id="{037CD854-89D9-4EA5-91EE-5F068CB7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Wordwall - Photos | Facebook">
            <a:hlinkClick r:id="rId13"/>
            <a:extLst>
              <a:ext uri="{FF2B5EF4-FFF2-40B4-BE49-F238E27FC236}">
                <a16:creationId xmlns:a16="http://schemas.microsoft.com/office/drawing/2014/main" id="{2A0DB8D0-AEE2-45B4-BB86-4FD6CD4E3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صورة 4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7C626A74-AD98-49B7-B2B5-E7B7B8CAED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1" name="Picture 4" descr="حل كتاب رياضيات 6 مقررات - واجب">
            <a:extLst>
              <a:ext uri="{FF2B5EF4-FFF2-40B4-BE49-F238E27FC236}">
                <a16:creationId xmlns:a16="http://schemas.microsoft.com/office/drawing/2014/main" id="{47B7588F-DDBA-4552-A464-0789CB24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hlinkClick r:id="rId8"/>
            <a:extLst>
              <a:ext uri="{FF2B5EF4-FFF2-40B4-BE49-F238E27FC236}">
                <a16:creationId xmlns:a16="http://schemas.microsoft.com/office/drawing/2014/main" id="{540E21A1-E0B8-46A5-807F-7DAB96786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58D10BC-6884-49E4-9A34-817D36D2B6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6638" y="944988"/>
            <a:ext cx="10351477" cy="162566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8F1219-0AA3-425E-8CFF-ACF2C58FCA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7786" y="2553138"/>
            <a:ext cx="10667680" cy="3268916"/>
          </a:xfrm>
          <a:prstGeom prst="rect">
            <a:avLst/>
          </a:prstGeom>
        </p:spPr>
      </p:pic>
      <p:pic>
        <p:nvPicPr>
          <p:cNvPr id="47" name="Picture 4" descr="Random Name Picker Wheel">
            <a:hlinkClick r:id="rId12"/>
            <a:extLst>
              <a:ext uri="{FF2B5EF4-FFF2-40B4-BE49-F238E27FC236}">
                <a16:creationId xmlns:a16="http://schemas.microsoft.com/office/drawing/2014/main" id="{2D420D2F-6BC1-4065-956B-3FA57851F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Wordwall - Photos | Facebook">
            <a:hlinkClick r:id="rId14"/>
            <a:extLst>
              <a:ext uri="{FF2B5EF4-FFF2-40B4-BE49-F238E27FC236}">
                <a16:creationId xmlns:a16="http://schemas.microsoft.com/office/drawing/2014/main" id="{24928A31-8CDC-4695-9D1A-24550EC7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صورة 4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2AAC3CEB-B517-49FC-83AF-6ADDCB9178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1" name="Picture 4" descr="حل كتاب رياضيات 6 مقررات - واجب">
            <a:extLst>
              <a:ext uri="{FF2B5EF4-FFF2-40B4-BE49-F238E27FC236}">
                <a16:creationId xmlns:a16="http://schemas.microsoft.com/office/drawing/2014/main" id="{15873F26-17C9-482C-9F23-C0FC21F2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68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FBA8B16F-FB31-4E3B-9433-6B36F6F0DD2A}"/>
              </a:ext>
            </a:extLst>
          </p:cNvPr>
          <p:cNvSpPr/>
          <p:nvPr/>
        </p:nvSpPr>
        <p:spPr>
          <a:xfrm>
            <a:off x="9986356" y="932859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فهمك1</a:t>
            </a:r>
          </a:p>
        </p:txBody>
      </p:sp>
      <p:pic>
        <p:nvPicPr>
          <p:cNvPr id="42" name="Picture 2">
            <a:hlinkClick r:id="rId8"/>
            <a:extLst>
              <a:ext uri="{FF2B5EF4-FFF2-40B4-BE49-F238E27FC236}">
                <a16:creationId xmlns:a16="http://schemas.microsoft.com/office/drawing/2014/main" id="{7CA0B90F-FB5B-46E4-B628-D936DE5BD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183D4A9-8C79-4BE0-B8EB-E8A38CEEF0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1329" y="1567761"/>
            <a:ext cx="7300671" cy="1274961"/>
          </a:xfrm>
          <a:prstGeom prst="rect">
            <a:avLst/>
          </a:prstGeom>
        </p:spPr>
      </p:pic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FFB41A4C-5946-45CE-A934-155AB462FA56}"/>
              </a:ext>
            </a:extLst>
          </p:cNvPr>
          <p:cNvCxnSpPr/>
          <p:nvPr/>
        </p:nvCxnSpPr>
        <p:spPr>
          <a:xfrm>
            <a:off x="6592364" y="2242784"/>
            <a:ext cx="0" cy="390378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2" descr="graph">
            <a:extLst>
              <a:ext uri="{FF2B5EF4-FFF2-40B4-BE49-F238E27FC236}">
                <a16:creationId xmlns:a16="http://schemas.microsoft.com/office/drawing/2014/main" id="{D6740BDE-CB19-42D5-A07C-155CC9AA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28" y="224992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graph">
            <a:extLst>
              <a:ext uri="{FF2B5EF4-FFF2-40B4-BE49-F238E27FC236}">
                <a16:creationId xmlns:a16="http://schemas.microsoft.com/office/drawing/2014/main" id="{F84625F2-1FD5-437C-9163-07E4C0DC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56" y="225624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Random Name Picker Wheel">
            <a:hlinkClick r:id="rId12"/>
            <a:extLst>
              <a:ext uri="{FF2B5EF4-FFF2-40B4-BE49-F238E27FC236}">
                <a16:creationId xmlns:a16="http://schemas.microsoft.com/office/drawing/2014/main" id="{E96868D5-0B6C-47FA-9932-9421DE20A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Wordwall - Photos | Facebook">
            <a:hlinkClick r:id="rId14"/>
            <a:extLst>
              <a:ext uri="{FF2B5EF4-FFF2-40B4-BE49-F238E27FC236}">
                <a16:creationId xmlns:a16="http://schemas.microsoft.com/office/drawing/2014/main" id="{0944AB72-514E-4E98-9841-805B8DB66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صورة 45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7A227634-33EA-440D-A66B-B173A1FD26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47" name="Picture 4" descr="حل كتاب رياضيات 6 مقررات - واجب">
            <a:extLst>
              <a:ext uri="{FF2B5EF4-FFF2-40B4-BE49-F238E27FC236}">
                <a16:creationId xmlns:a16="http://schemas.microsoft.com/office/drawing/2014/main" id="{370C8226-6161-42EF-B02A-ACCCFA40C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1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pic>
        <p:nvPicPr>
          <p:cNvPr id="17" name="btnInknoeActivity">
            <a:extLst>
              <a:ext uri="{FF2B5EF4-FFF2-40B4-BE49-F238E27FC236}">
                <a16:creationId xmlns:a16="http://schemas.microsoft.com/office/drawing/2014/main" id="{76A15E8F-0D6E-4D86-A58E-A25D3CB35D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76" y="985788"/>
            <a:ext cx="2219546" cy="571500"/>
          </a:xfrm>
          <a:prstGeom prst="rect">
            <a:avLst/>
          </a:prstGeom>
        </p:spPr>
      </p:pic>
      <p:pic>
        <p:nvPicPr>
          <p:cNvPr id="48" name="Picture 2">
            <a:hlinkClick r:id="rId11"/>
            <a:extLst>
              <a:ext uri="{FF2B5EF4-FFF2-40B4-BE49-F238E27FC236}">
                <a16:creationId xmlns:a16="http://schemas.microsoft.com/office/drawing/2014/main" id="{2F8E2A33-A681-43DA-903F-6EFEA1997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48BC13B1-07E6-4597-81B3-CFFEB257144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4698"/>
          <a:stretch/>
        </p:blipFill>
        <p:spPr>
          <a:xfrm>
            <a:off x="5763066" y="1783470"/>
            <a:ext cx="6290389" cy="2034768"/>
          </a:xfrm>
          <a:prstGeom prst="rect">
            <a:avLst/>
          </a:prstGeom>
        </p:spPr>
      </p:pic>
      <p:pic>
        <p:nvPicPr>
          <p:cNvPr id="49" name="Picture 4" descr="Random Name Picker Wheel">
            <a:hlinkClick r:id="rId14"/>
            <a:extLst>
              <a:ext uri="{FF2B5EF4-FFF2-40B4-BE49-F238E27FC236}">
                <a16:creationId xmlns:a16="http://schemas.microsoft.com/office/drawing/2014/main" id="{71CC2B5D-1200-466E-9DC0-E4F61E9F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Wordwall - Photos | Facebook">
            <a:hlinkClick r:id="rId16"/>
            <a:extLst>
              <a:ext uri="{FF2B5EF4-FFF2-40B4-BE49-F238E27FC236}">
                <a16:creationId xmlns:a16="http://schemas.microsoft.com/office/drawing/2014/main" id="{1AC46F38-EADF-49F5-A032-D98530C40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صورة 52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B9E6E3A4-0DF9-4714-A0D2-D9CEDB6EFB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5" name="Picture 4" descr="حل كتاب رياضيات 6 مقررات - واجب">
            <a:extLst>
              <a:ext uri="{FF2B5EF4-FFF2-40B4-BE49-F238E27FC236}">
                <a16:creationId xmlns:a16="http://schemas.microsoft.com/office/drawing/2014/main" id="{BE27FDE5-0234-40D5-B0D7-48BD1F4EF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hlinkClick r:id="rId8"/>
            <a:extLst>
              <a:ext uri="{FF2B5EF4-FFF2-40B4-BE49-F238E27FC236}">
                <a16:creationId xmlns:a16="http://schemas.microsoft.com/office/drawing/2014/main" id="{96CD17B7-D9A0-4B23-BBC4-76611893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35F6845-E470-4091-8D22-E58EB582E3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0880"/>
          <a:stretch/>
        </p:blipFill>
        <p:spPr>
          <a:xfrm>
            <a:off x="1421764" y="1043121"/>
            <a:ext cx="10250691" cy="3890468"/>
          </a:xfrm>
          <a:prstGeom prst="rect">
            <a:avLst/>
          </a:prstGeom>
        </p:spPr>
      </p:pic>
      <p:pic>
        <p:nvPicPr>
          <p:cNvPr id="47" name="Picture 4" descr="Random Name Picker Wheel">
            <a:hlinkClick r:id="rId11"/>
            <a:extLst>
              <a:ext uri="{FF2B5EF4-FFF2-40B4-BE49-F238E27FC236}">
                <a16:creationId xmlns:a16="http://schemas.microsoft.com/office/drawing/2014/main" id="{104B1C13-602E-43DC-A573-F07454135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Wordwall - Photos | Facebook">
            <a:hlinkClick r:id="rId13"/>
            <a:extLst>
              <a:ext uri="{FF2B5EF4-FFF2-40B4-BE49-F238E27FC236}">
                <a16:creationId xmlns:a16="http://schemas.microsoft.com/office/drawing/2014/main" id="{F3C2026E-6605-493A-868E-2281163F4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صورة 4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AFE71642-DD26-43F8-A75C-B188D44702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1" name="Picture 4" descr="حل كتاب رياضيات 6 مقررات - واجب">
            <a:extLst>
              <a:ext uri="{FF2B5EF4-FFF2-40B4-BE49-F238E27FC236}">
                <a16:creationId xmlns:a16="http://schemas.microsoft.com/office/drawing/2014/main" id="{43096EB3-227C-44B2-BA9F-AE5FBC05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الأعداد المركبة ونظرية </a:t>
            </a:r>
            <a:r>
              <a:rPr lang="ar-SA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ديموافر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hlinkClick r:id="rId8"/>
            <a:extLst>
              <a:ext uri="{FF2B5EF4-FFF2-40B4-BE49-F238E27FC236}">
                <a16:creationId xmlns:a16="http://schemas.microsoft.com/office/drawing/2014/main" id="{96CD17B7-D9A0-4B23-BBC4-76611893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3" y="2735279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6F6350E-59EB-49F0-94C8-DA9249543E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0990" y="1124739"/>
            <a:ext cx="10297125" cy="5016548"/>
          </a:xfrm>
          <a:prstGeom prst="rect">
            <a:avLst/>
          </a:prstGeom>
        </p:spPr>
      </p:pic>
      <p:pic>
        <p:nvPicPr>
          <p:cNvPr id="47" name="Picture 4" descr="Random Name Picker Wheel">
            <a:hlinkClick r:id="rId11"/>
            <a:extLst>
              <a:ext uri="{FF2B5EF4-FFF2-40B4-BE49-F238E27FC236}">
                <a16:creationId xmlns:a16="http://schemas.microsoft.com/office/drawing/2014/main" id="{E26D65BC-B6DB-4039-85CB-D3E9BE6E9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Wordwall - Photos | Facebook">
            <a:hlinkClick r:id="rId13"/>
            <a:extLst>
              <a:ext uri="{FF2B5EF4-FFF2-40B4-BE49-F238E27FC236}">
                <a16:creationId xmlns:a16="http://schemas.microsoft.com/office/drawing/2014/main" id="{0F74EBD0-2D6C-4DEF-B069-D537EA01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صورة 48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6CDE964B-0E69-4F0E-A33B-D50D3D89E4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51" name="Picture 4" descr="حل كتاب رياضيات 6 مقررات - واجب">
            <a:extLst>
              <a:ext uri="{FF2B5EF4-FFF2-40B4-BE49-F238E27FC236}">
                <a16:creationId xmlns:a16="http://schemas.microsoft.com/office/drawing/2014/main" id="{D86398CD-E6D0-4DED-B530-84C29E112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2346208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D&quot;],&quot;ActivityId&quot;:&quot;&quot;,&quot;IaMcqCompetition&quot;:true,&quot;IsAnonymous&quot;:false,&quot;AutoAdvance&quot;:false,&quot;IsCompetitionMode&quot;:tru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686</Words>
  <Application>Microsoft Office PowerPoint</Application>
  <PresentationFormat>شاشة عريضة</PresentationFormat>
  <Paragraphs>492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العتيبي</dc:creator>
  <cp:lastModifiedBy>Abdullah Abdulaziz Alotaibi</cp:lastModifiedBy>
  <cp:revision>11</cp:revision>
  <dcterms:created xsi:type="dcterms:W3CDTF">2021-11-16T06:21:54Z</dcterms:created>
  <dcterms:modified xsi:type="dcterms:W3CDTF">2021-12-22T14:58:25Z</dcterms:modified>
</cp:coreProperties>
</file>