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8EE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4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74;p7"/>
          <p:cNvSpPr/>
          <p:nvPr/>
        </p:nvSpPr>
        <p:spPr>
          <a:xfrm flipH="1">
            <a:off x="20349556" y="-2830074"/>
            <a:ext cx="8001156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Google Shape;116;p5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مستوى النص الأول…"/>
          <p:cNvSpPr txBox="1"/>
          <p:nvPr>
            <p:ph type="body" sz="quarter" idx="1"/>
          </p:nvPr>
        </p:nvSpPr>
        <p:spPr>
          <a:xfrm>
            <a:off x="4271199" y="7210533"/>
            <a:ext cx="7920801" cy="887201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accent1"/>
                </a:solidFill>
              </a:defRPr>
            </a:lvl1pPr>
            <a:lvl2pPr algn="l">
              <a:defRPr sz="4800">
                <a:solidFill>
                  <a:schemeClr val="accent1"/>
                </a:solidFill>
              </a:defRPr>
            </a:lvl2pPr>
            <a:lvl3pPr algn="l">
              <a:defRPr sz="4800">
                <a:solidFill>
                  <a:schemeClr val="accent1"/>
                </a:solidFill>
              </a:defRPr>
            </a:lvl3pPr>
            <a:lvl4pPr algn="l">
              <a:defRPr sz="4800">
                <a:solidFill>
                  <a:schemeClr val="accent1"/>
                </a:solidFill>
              </a:defRPr>
            </a:lvl4pPr>
            <a:lvl5pPr algn="l">
              <a:defRPr sz="4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7" name="تجميع"/>
          <p:cNvGrpSpPr/>
          <p:nvPr/>
        </p:nvGrpSpPr>
        <p:grpSpPr>
          <a:xfrm flipH="1" rot="10800000">
            <a:off x="23770914" y="1367386"/>
            <a:ext cx="579221" cy="11209854"/>
            <a:chOff x="0" y="0"/>
            <a:chExt cx="579219" cy="11209852"/>
          </a:xfrm>
        </p:grpSpPr>
        <p:sp>
          <p:nvSpPr>
            <p:cNvPr id="115" name="Google Shape;123;p5"/>
            <p:cNvSpPr/>
            <p:nvPr/>
          </p:nvSpPr>
          <p:spPr>
            <a:xfrm>
              <a:off x="0" y="265"/>
              <a:ext cx="579220" cy="1120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124;p5"/>
            <p:cNvSpPr/>
            <p:nvPr/>
          </p:nvSpPr>
          <p:spPr>
            <a:xfrm>
              <a:off x="0" y="0"/>
              <a:ext cx="579220" cy="936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0" name="تجميع"/>
          <p:cNvGrpSpPr/>
          <p:nvPr/>
        </p:nvGrpSpPr>
        <p:grpSpPr>
          <a:xfrm>
            <a:off x="20191079" y="295732"/>
            <a:ext cx="2279740" cy="521699"/>
            <a:chOff x="0" y="0"/>
            <a:chExt cx="2279739" cy="521697"/>
          </a:xfrm>
        </p:grpSpPr>
        <p:sp>
          <p:nvSpPr>
            <p:cNvPr id="118" name="Google Shape;123;p5"/>
            <p:cNvSpPr/>
            <p:nvPr/>
          </p:nvSpPr>
          <p:spPr>
            <a:xfrm rot="16200000">
              <a:off x="998252" y="-759790"/>
              <a:ext cx="520305" cy="204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124;p5"/>
            <p:cNvSpPr/>
            <p:nvPr/>
          </p:nvSpPr>
          <p:spPr>
            <a:xfrm rot="16200000">
              <a:off x="592919" y="-592920"/>
              <a:ext cx="520306" cy="170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5" name="Google Shape;10;p2"/>
          <p:cNvGrpSpPr/>
          <p:nvPr/>
        </p:nvGrpSpPr>
        <p:grpSpPr>
          <a:xfrm>
            <a:off x="-408741" y="-3679905"/>
            <a:ext cx="3058068" cy="6205727"/>
            <a:chOff x="0" y="0"/>
            <a:chExt cx="3058066" cy="6205726"/>
          </a:xfrm>
        </p:grpSpPr>
        <p:sp>
          <p:nvSpPr>
            <p:cNvPr id="121" name="Google Shape;11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2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3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14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5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6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7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18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9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20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1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22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23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4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5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26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27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28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29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30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31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2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3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34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35;p2"/>
            <p:cNvSpPr/>
            <p:nvPr/>
          </p:nvSpPr>
          <p:spPr>
            <a:xfrm>
              <a:off x="2299058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36;p2"/>
            <p:cNvSpPr/>
            <p:nvPr/>
          </p:nvSpPr>
          <p:spPr>
            <a:xfrm>
              <a:off x="2299058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37;p2"/>
            <p:cNvSpPr/>
            <p:nvPr/>
          </p:nvSpPr>
          <p:spPr>
            <a:xfrm>
              <a:off x="2299058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38;p2"/>
            <p:cNvSpPr/>
            <p:nvPr/>
          </p:nvSpPr>
          <p:spPr>
            <a:xfrm>
              <a:off x="2299058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39;p2"/>
            <p:cNvSpPr/>
            <p:nvPr/>
          </p:nvSpPr>
          <p:spPr>
            <a:xfrm>
              <a:off x="2299058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40;p2"/>
            <p:cNvSpPr/>
            <p:nvPr/>
          </p:nvSpPr>
          <p:spPr>
            <a:xfrm>
              <a:off x="2299058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41;p2"/>
            <p:cNvSpPr/>
            <p:nvPr/>
          </p:nvSpPr>
          <p:spPr>
            <a:xfrm>
              <a:off x="2299058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42;p2"/>
            <p:cNvSpPr/>
            <p:nvPr/>
          </p:nvSpPr>
          <p:spPr>
            <a:xfrm>
              <a:off x="2299058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43;p2"/>
            <p:cNvSpPr/>
            <p:nvPr/>
          </p:nvSpPr>
          <p:spPr>
            <a:xfrm>
              <a:off x="2299058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44;p2"/>
            <p:cNvSpPr/>
            <p:nvPr/>
          </p:nvSpPr>
          <p:spPr>
            <a:xfrm>
              <a:off x="2299058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45;p2"/>
            <p:cNvSpPr/>
            <p:nvPr/>
          </p:nvSpPr>
          <p:spPr>
            <a:xfrm>
              <a:off x="2299058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46;p2"/>
            <p:cNvSpPr/>
            <p:nvPr/>
          </p:nvSpPr>
          <p:spPr>
            <a:xfrm>
              <a:off x="2299058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47;p2"/>
            <p:cNvSpPr/>
            <p:nvPr/>
          </p:nvSpPr>
          <p:spPr>
            <a:xfrm>
              <a:off x="1718875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48;p2"/>
            <p:cNvSpPr/>
            <p:nvPr/>
          </p:nvSpPr>
          <p:spPr>
            <a:xfrm>
              <a:off x="1718875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49;p2"/>
            <p:cNvSpPr/>
            <p:nvPr/>
          </p:nvSpPr>
          <p:spPr>
            <a:xfrm>
              <a:off x="1718875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50;p2"/>
            <p:cNvSpPr/>
            <p:nvPr/>
          </p:nvSpPr>
          <p:spPr>
            <a:xfrm>
              <a:off x="1718875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51;p2"/>
            <p:cNvSpPr/>
            <p:nvPr/>
          </p:nvSpPr>
          <p:spPr>
            <a:xfrm>
              <a:off x="1718875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52;p2"/>
            <p:cNvSpPr/>
            <p:nvPr/>
          </p:nvSpPr>
          <p:spPr>
            <a:xfrm>
              <a:off x="1718875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53;p2"/>
            <p:cNvSpPr/>
            <p:nvPr/>
          </p:nvSpPr>
          <p:spPr>
            <a:xfrm>
              <a:off x="1718875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54;p2"/>
            <p:cNvSpPr/>
            <p:nvPr/>
          </p:nvSpPr>
          <p:spPr>
            <a:xfrm>
              <a:off x="1718875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55;p2"/>
            <p:cNvSpPr/>
            <p:nvPr/>
          </p:nvSpPr>
          <p:spPr>
            <a:xfrm>
              <a:off x="1718875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56;p2"/>
            <p:cNvSpPr/>
            <p:nvPr/>
          </p:nvSpPr>
          <p:spPr>
            <a:xfrm>
              <a:off x="1718875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57;p2"/>
            <p:cNvSpPr/>
            <p:nvPr/>
          </p:nvSpPr>
          <p:spPr>
            <a:xfrm>
              <a:off x="1718875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58;p2"/>
            <p:cNvSpPr/>
            <p:nvPr/>
          </p:nvSpPr>
          <p:spPr>
            <a:xfrm>
              <a:off x="1718875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59;p2"/>
            <p:cNvSpPr/>
            <p:nvPr/>
          </p:nvSpPr>
          <p:spPr>
            <a:xfrm>
              <a:off x="1149343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60;p2"/>
            <p:cNvSpPr/>
            <p:nvPr/>
          </p:nvSpPr>
          <p:spPr>
            <a:xfrm>
              <a:off x="1149343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" name="Google Shape;61;p2"/>
            <p:cNvSpPr/>
            <p:nvPr/>
          </p:nvSpPr>
          <p:spPr>
            <a:xfrm>
              <a:off x="1149343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62;p2"/>
            <p:cNvSpPr/>
            <p:nvPr/>
          </p:nvSpPr>
          <p:spPr>
            <a:xfrm>
              <a:off x="1149343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" name="Google Shape;63;p2"/>
            <p:cNvSpPr/>
            <p:nvPr/>
          </p:nvSpPr>
          <p:spPr>
            <a:xfrm>
              <a:off x="1149343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64;p2"/>
            <p:cNvSpPr/>
            <p:nvPr/>
          </p:nvSpPr>
          <p:spPr>
            <a:xfrm>
              <a:off x="1149343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65;p2"/>
            <p:cNvSpPr/>
            <p:nvPr/>
          </p:nvSpPr>
          <p:spPr>
            <a:xfrm>
              <a:off x="1149343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66;p2"/>
            <p:cNvSpPr/>
            <p:nvPr/>
          </p:nvSpPr>
          <p:spPr>
            <a:xfrm>
              <a:off x="1149343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67;p2"/>
            <p:cNvSpPr/>
            <p:nvPr/>
          </p:nvSpPr>
          <p:spPr>
            <a:xfrm>
              <a:off x="1149343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68;p2"/>
            <p:cNvSpPr/>
            <p:nvPr/>
          </p:nvSpPr>
          <p:spPr>
            <a:xfrm>
              <a:off x="1149343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69;p2"/>
            <p:cNvSpPr/>
            <p:nvPr/>
          </p:nvSpPr>
          <p:spPr>
            <a:xfrm>
              <a:off x="1149343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70;p2"/>
            <p:cNvSpPr/>
            <p:nvPr/>
          </p:nvSpPr>
          <p:spPr>
            <a:xfrm>
              <a:off x="1149343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71;p2"/>
            <p:cNvSpPr/>
            <p:nvPr/>
          </p:nvSpPr>
          <p:spPr>
            <a:xfrm>
              <a:off x="580179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72;p2"/>
            <p:cNvSpPr/>
            <p:nvPr/>
          </p:nvSpPr>
          <p:spPr>
            <a:xfrm>
              <a:off x="580179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73;p2"/>
            <p:cNvSpPr/>
            <p:nvPr/>
          </p:nvSpPr>
          <p:spPr>
            <a:xfrm>
              <a:off x="580179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74;p2"/>
            <p:cNvSpPr/>
            <p:nvPr/>
          </p:nvSpPr>
          <p:spPr>
            <a:xfrm>
              <a:off x="580179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75;p2"/>
            <p:cNvSpPr/>
            <p:nvPr/>
          </p:nvSpPr>
          <p:spPr>
            <a:xfrm>
              <a:off x="580179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76;p2"/>
            <p:cNvSpPr/>
            <p:nvPr/>
          </p:nvSpPr>
          <p:spPr>
            <a:xfrm>
              <a:off x="580179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77;p2"/>
            <p:cNvSpPr/>
            <p:nvPr/>
          </p:nvSpPr>
          <p:spPr>
            <a:xfrm>
              <a:off x="580179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78;p2"/>
            <p:cNvSpPr/>
            <p:nvPr/>
          </p:nvSpPr>
          <p:spPr>
            <a:xfrm>
              <a:off x="580179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79;p2"/>
            <p:cNvSpPr/>
            <p:nvPr/>
          </p:nvSpPr>
          <p:spPr>
            <a:xfrm>
              <a:off x="580179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80;p2"/>
            <p:cNvSpPr/>
            <p:nvPr/>
          </p:nvSpPr>
          <p:spPr>
            <a:xfrm>
              <a:off x="580179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81;p2"/>
            <p:cNvSpPr/>
            <p:nvPr/>
          </p:nvSpPr>
          <p:spPr>
            <a:xfrm>
              <a:off x="580179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82;p2"/>
            <p:cNvSpPr/>
            <p:nvPr/>
          </p:nvSpPr>
          <p:spPr>
            <a:xfrm>
              <a:off x="580179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83;p2"/>
            <p:cNvSpPr/>
            <p:nvPr/>
          </p:nvSpPr>
          <p:spPr>
            <a:xfrm>
              <a:off x="0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84;p2"/>
            <p:cNvSpPr/>
            <p:nvPr/>
          </p:nvSpPr>
          <p:spPr>
            <a:xfrm>
              <a:off x="0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85;p2"/>
            <p:cNvSpPr/>
            <p:nvPr/>
          </p:nvSpPr>
          <p:spPr>
            <a:xfrm>
              <a:off x="0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86;p2"/>
            <p:cNvSpPr/>
            <p:nvPr/>
          </p:nvSpPr>
          <p:spPr>
            <a:xfrm>
              <a:off x="0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87;p2"/>
            <p:cNvSpPr/>
            <p:nvPr/>
          </p:nvSpPr>
          <p:spPr>
            <a:xfrm>
              <a:off x="0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88;p2"/>
            <p:cNvSpPr/>
            <p:nvPr/>
          </p:nvSpPr>
          <p:spPr>
            <a:xfrm>
              <a:off x="0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89;p2"/>
            <p:cNvSpPr/>
            <p:nvPr/>
          </p:nvSpPr>
          <p:spPr>
            <a:xfrm>
              <a:off x="0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90;p2"/>
            <p:cNvSpPr/>
            <p:nvPr/>
          </p:nvSpPr>
          <p:spPr>
            <a:xfrm>
              <a:off x="0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91;p2"/>
            <p:cNvSpPr/>
            <p:nvPr/>
          </p:nvSpPr>
          <p:spPr>
            <a:xfrm>
              <a:off x="0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92;p2"/>
            <p:cNvSpPr/>
            <p:nvPr/>
          </p:nvSpPr>
          <p:spPr>
            <a:xfrm>
              <a:off x="0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93;p2"/>
            <p:cNvSpPr/>
            <p:nvPr/>
          </p:nvSpPr>
          <p:spPr>
            <a:xfrm>
              <a:off x="0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94;p2"/>
            <p:cNvSpPr/>
            <p:nvPr/>
          </p:nvSpPr>
          <p:spPr>
            <a:xfrm>
              <a:off x="0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06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6278" t="40938" r="29266" b="39211"/>
          <a:stretch>
            <a:fillRect/>
          </a:stretch>
        </p:blipFill>
        <p:spPr>
          <a:xfrm>
            <a:off x="21705443" y="12875046"/>
            <a:ext cx="2633353" cy="66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2183927" y="-38100"/>
            <a:ext cx="2167619" cy="193739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8" name="الجدول ١-١"/>
          <p:cNvGraphicFramePr/>
          <p:nvPr/>
        </p:nvGraphicFramePr>
        <p:xfrm>
          <a:off x="20001895" y="164121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Al Nile"/>
                          <a:ea typeface="Al Nile"/>
                          <a:cs typeface="Al Nile"/>
                          <a:sym typeface="Al Nile"/>
                        </a:rPr>
                        <a:t>مقارنة الكسور الاعتيادية والأعداد الكسرية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>
            <a:off x="-1400934" y="10176133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" name="Google Shape;10;p2"/>
          <p:cNvGrpSpPr/>
          <p:nvPr/>
        </p:nvGrpSpPr>
        <p:grpSpPr>
          <a:xfrm>
            <a:off x="734821" y="506115"/>
            <a:ext cx="2370600" cy="4810650"/>
            <a:chOff x="0" y="0"/>
            <a:chExt cx="2370598" cy="4810648"/>
          </a:xfrm>
        </p:grpSpPr>
        <p:sp>
          <p:nvSpPr>
            <p:cNvPr id="3" name="Google Shape;11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12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13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14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15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16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17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18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Google Shape;19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20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21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22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23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24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25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26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27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28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" name="Google Shape;29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" name="Google Shape;30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" name="Google Shape;31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" name="Google Shape;32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33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34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35;p2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36;p2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37;p2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38;p2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39;p2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40;p2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41;p2"/>
            <p:cNvSpPr/>
            <p:nvPr/>
          </p:nvSpPr>
          <p:spPr>
            <a:xfrm>
              <a:off x="1782219" y="2543667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42;p2"/>
            <p:cNvSpPr/>
            <p:nvPr/>
          </p:nvSpPr>
          <p:spPr>
            <a:xfrm>
              <a:off x="1782219" y="2967515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43;p2"/>
            <p:cNvSpPr/>
            <p:nvPr/>
          </p:nvSpPr>
          <p:spPr>
            <a:xfrm>
              <a:off x="1782219" y="3382824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44;p2"/>
            <p:cNvSpPr/>
            <p:nvPr/>
          </p:nvSpPr>
          <p:spPr>
            <a:xfrm>
              <a:off x="1782219" y="380696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45;p2"/>
            <p:cNvSpPr/>
            <p:nvPr/>
          </p:nvSpPr>
          <p:spPr>
            <a:xfrm>
              <a:off x="1782219" y="4239632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46;p2"/>
            <p:cNvSpPr/>
            <p:nvPr/>
          </p:nvSpPr>
          <p:spPr>
            <a:xfrm>
              <a:off x="1782219" y="4663482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47;p2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48;p2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49;p2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50;p2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51;p2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52;p2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53;p2"/>
            <p:cNvSpPr/>
            <p:nvPr/>
          </p:nvSpPr>
          <p:spPr>
            <a:xfrm>
              <a:off x="1332464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54;p2"/>
            <p:cNvSpPr/>
            <p:nvPr/>
          </p:nvSpPr>
          <p:spPr>
            <a:xfrm>
              <a:off x="1332464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55;p2"/>
            <p:cNvSpPr/>
            <p:nvPr/>
          </p:nvSpPr>
          <p:spPr>
            <a:xfrm>
              <a:off x="1332464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56;p2"/>
            <p:cNvSpPr/>
            <p:nvPr/>
          </p:nvSpPr>
          <p:spPr>
            <a:xfrm>
              <a:off x="1332464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57;p2"/>
            <p:cNvSpPr/>
            <p:nvPr/>
          </p:nvSpPr>
          <p:spPr>
            <a:xfrm>
              <a:off x="1332464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58;p2"/>
            <p:cNvSpPr/>
            <p:nvPr/>
          </p:nvSpPr>
          <p:spPr>
            <a:xfrm>
              <a:off x="1332464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59;p2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60;p2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61;p2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62;p2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63;p2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64;p2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65;p2"/>
            <p:cNvSpPr/>
            <p:nvPr/>
          </p:nvSpPr>
          <p:spPr>
            <a:xfrm>
              <a:off x="890966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66;p2"/>
            <p:cNvSpPr/>
            <p:nvPr/>
          </p:nvSpPr>
          <p:spPr>
            <a:xfrm>
              <a:off x="890966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67;p2"/>
            <p:cNvSpPr/>
            <p:nvPr/>
          </p:nvSpPr>
          <p:spPr>
            <a:xfrm>
              <a:off x="890966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68;p2"/>
            <p:cNvSpPr/>
            <p:nvPr/>
          </p:nvSpPr>
          <p:spPr>
            <a:xfrm>
              <a:off x="890966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69;p2"/>
            <p:cNvSpPr/>
            <p:nvPr/>
          </p:nvSpPr>
          <p:spPr>
            <a:xfrm>
              <a:off x="890966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70;p2"/>
            <p:cNvSpPr/>
            <p:nvPr/>
          </p:nvSpPr>
          <p:spPr>
            <a:xfrm>
              <a:off x="890966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71;p2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72;p2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73;p2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74;p2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75;p2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76;p2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77;p2"/>
            <p:cNvSpPr/>
            <p:nvPr/>
          </p:nvSpPr>
          <p:spPr>
            <a:xfrm>
              <a:off x="44975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78;p2"/>
            <p:cNvSpPr/>
            <p:nvPr/>
          </p:nvSpPr>
          <p:spPr>
            <a:xfrm>
              <a:off x="44975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79;p2"/>
            <p:cNvSpPr/>
            <p:nvPr/>
          </p:nvSpPr>
          <p:spPr>
            <a:xfrm>
              <a:off x="44975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80;p2"/>
            <p:cNvSpPr/>
            <p:nvPr/>
          </p:nvSpPr>
          <p:spPr>
            <a:xfrm>
              <a:off x="44975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81;p2"/>
            <p:cNvSpPr/>
            <p:nvPr/>
          </p:nvSpPr>
          <p:spPr>
            <a:xfrm>
              <a:off x="44975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82;p2"/>
            <p:cNvSpPr/>
            <p:nvPr/>
          </p:nvSpPr>
          <p:spPr>
            <a:xfrm>
              <a:off x="44975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83;p2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84;p2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85;p2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86;p2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87;p2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88;p2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89;p2"/>
            <p:cNvSpPr/>
            <p:nvPr/>
          </p:nvSpPr>
          <p:spPr>
            <a:xfrm>
              <a:off x="0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90;p2"/>
            <p:cNvSpPr/>
            <p:nvPr/>
          </p:nvSpPr>
          <p:spPr>
            <a:xfrm>
              <a:off x="0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91;p2"/>
            <p:cNvSpPr/>
            <p:nvPr/>
          </p:nvSpPr>
          <p:spPr>
            <a:xfrm>
              <a:off x="0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92;p2"/>
            <p:cNvSpPr/>
            <p:nvPr/>
          </p:nvSpPr>
          <p:spPr>
            <a:xfrm>
              <a:off x="0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93;p2"/>
            <p:cNvSpPr/>
            <p:nvPr/>
          </p:nvSpPr>
          <p:spPr>
            <a:xfrm>
              <a:off x="0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94;p2"/>
            <p:cNvSpPr/>
            <p:nvPr/>
          </p:nvSpPr>
          <p:spPr>
            <a:xfrm>
              <a:off x="0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" name="Google Shape;95;p2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" name="Google Shape;96;p2"/>
          <p:cNvSpPr/>
          <p:nvPr/>
        </p:nvSpPr>
        <p:spPr>
          <a:xfrm>
            <a:off x="17984587" y="1203132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" name="نص العنوان"/>
          <p:cNvSpPr txBox="1"/>
          <p:nvPr>
            <p:ph type="title"/>
          </p:nvPr>
        </p:nvSpPr>
        <p:spPr>
          <a:xfrm>
            <a:off x="3831999" y="3757066"/>
            <a:ext cx="16719201" cy="45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1" name="مستوى النص الأول…"/>
          <p:cNvSpPr txBox="1"/>
          <p:nvPr>
            <p:ph type="body" idx="1"/>
          </p:nvPr>
        </p:nvSpPr>
        <p:spPr>
          <a:xfrm>
            <a:off x="4016799" y="7966466"/>
            <a:ext cx="16350402" cy="1399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2" name="Google Shape;99;p2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" name="Google Shape;100;p2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4" name="phonto 2.png" descr="phonto 2.png"/>
          <p:cNvPicPr>
            <a:picLocks noChangeAspect="1"/>
          </p:cNvPicPr>
          <p:nvPr/>
        </p:nvPicPr>
        <p:blipFill>
          <a:blip r:embed="rId2">
            <a:alphaModFix amt="57534"/>
            <a:extLst/>
          </a:blip>
          <a:srcRect l="36278" t="40938" r="29266" b="39211"/>
          <a:stretch>
            <a:fillRect/>
          </a:stretch>
        </p:blipFill>
        <p:spPr>
          <a:xfrm>
            <a:off x="217725" y="12444551"/>
            <a:ext cx="3361218" cy="85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61381" y="5316764"/>
            <a:ext cx="3317498" cy="296513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14400" marR="0" indent="-8001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914400" marR="0" indent="1397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914400" marR="0" indent="5969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914400" marR="0" indent="10541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914400" marR="0" indent="15113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914400" marR="0" indent="19685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914400" marR="0" indent="24257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914400" marR="0" indent="28829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7.xml"/><Relationship Id="rId9" Type="http://schemas.openxmlformats.org/officeDocument/2006/relationships/slide" Target="slide21.xml"/><Relationship Id="rId10" Type="http://schemas.openxmlformats.org/officeDocument/2006/relationships/slide" Target="slide22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H0Hm1dSwv5StFuj_RiT2GvXrJpJvYI6v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6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Relationship Id="rId30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7.xml"/><Relationship Id="rId9" Type="http://schemas.openxmlformats.org/officeDocument/2006/relationships/slide" Target="slide21.xml"/><Relationship Id="rId10" Type="http://schemas.openxmlformats.org/officeDocument/2006/relationships/slide" Target="slide22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H0Hm1dSwv5StFuj_RiT2GvXrJpJvYI6v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6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7.xml"/><Relationship Id="rId9" Type="http://schemas.openxmlformats.org/officeDocument/2006/relationships/slide" Target="slide21.xml"/><Relationship Id="rId10" Type="http://schemas.openxmlformats.org/officeDocument/2006/relationships/slide" Target="slide22.xml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H0Hm1dSwv5StFuj_RiT2GvXrJpJvYI6v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6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20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Relationship Id="rId30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7.xml"/><Relationship Id="rId7" Type="http://schemas.openxmlformats.org/officeDocument/2006/relationships/slide" Target="slide21.xml"/><Relationship Id="rId8" Type="http://schemas.openxmlformats.org/officeDocument/2006/relationships/slide" Target="slide22.xml"/><Relationship Id="rId9" Type="http://schemas.openxmlformats.org/officeDocument/2006/relationships/image" Target="../media/image21.png"/><Relationship Id="rId10" Type="http://schemas.openxmlformats.org/officeDocument/2006/relationships/hyperlink" Target="https://drive.google.com/file/d/1H0Hm1dSwv5StFuj_RiT2GvXrJpJvYI6v/view?usp=drivesdk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10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1.png"/><Relationship Id="rId26" Type="http://schemas.openxmlformats.org/officeDocument/2006/relationships/image" Target="../media/image6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7.jpeg"/><Relationship Id="rId29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9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Relationship Id="rId30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7.xml"/><Relationship Id="rId7" Type="http://schemas.openxmlformats.org/officeDocument/2006/relationships/slide" Target="slide21.xml"/><Relationship Id="rId8" Type="http://schemas.openxmlformats.org/officeDocument/2006/relationships/slide" Target="slide22.xml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9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hv2718994fl" TargetMode="External"/><Relationship Id="rId3" Type="http://schemas.openxmlformats.org/officeDocument/2006/relationships/image" Target="../media/image22.png"/><Relationship Id="rId4" Type="http://schemas.openxmlformats.org/officeDocument/2006/relationships/image" Target="../media/image9.jpeg"/><Relationship Id="rId5" Type="http://schemas.openxmlformats.org/officeDocument/2006/relationships/image" Target="../media/image23.png"/><Relationship Id="rId6" Type="http://schemas.openxmlformats.org/officeDocument/2006/relationships/image" Target="../media/image10.jpeg"/><Relationship Id="rId7" Type="http://schemas.openxmlformats.org/officeDocument/2006/relationships/image" Target="../media/image24.png"/><Relationship Id="rId8" Type="http://schemas.openxmlformats.org/officeDocument/2006/relationships/slide" Target="slide4.xml"/><Relationship Id="rId9" Type="http://schemas.openxmlformats.org/officeDocument/2006/relationships/slide" Target="slide5.xml"/><Relationship Id="rId10" Type="http://schemas.openxmlformats.org/officeDocument/2006/relationships/slide" Target="slide6.xml"/><Relationship Id="rId11" Type="http://schemas.openxmlformats.org/officeDocument/2006/relationships/slide" Target="slide9.xml"/><Relationship Id="rId12" Type="http://schemas.openxmlformats.org/officeDocument/2006/relationships/slide" Target="slide17.xml"/><Relationship Id="rId13" Type="http://schemas.openxmlformats.org/officeDocument/2006/relationships/slide" Target="slide21.xml"/><Relationship Id="rId14" Type="http://schemas.openxmlformats.org/officeDocument/2006/relationships/slide" Target="slide22.xml"/><Relationship Id="rId15" Type="http://schemas.openxmlformats.org/officeDocument/2006/relationships/hyperlink" Target="https://drive.google.com/file/d/1H0Hm1dSwv5StFuj_RiT2GvXrJpJvYI6v/view?usp=drivesdk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r.oryxlearning.com/grade/5th-grade/maths" TargetMode="External"/><Relationship Id="rId18" Type="http://schemas.openxmlformats.org/officeDocument/2006/relationships/image" Target="../media/image1.jpeg"/><Relationship Id="rId19" Type="http://schemas.openxmlformats.org/officeDocument/2006/relationships/hyperlink" Target="https://classroomscreen.com/app/wv1/0718e87f-b0f9-4181-9962-19e14b37322f" TargetMode="External"/><Relationship Id="rId20" Type="http://schemas.openxmlformats.org/officeDocument/2006/relationships/image" Target="../media/image2.jpeg"/><Relationship Id="rId21" Type="http://schemas.openxmlformats.org/officeDocument/2006/relationships/hyperlink" Target="https://apps.mathlearningcenter.org/number-frames/" TargetMode="External"/><Relationship Id="rId22" Type="http://schemas.openxmlformats.org/officeDocument/2006/relationships/image" Target="../media/image10.png"/><Relationship Id="rId23" Type="http://schemas.openxmlformats.org/officeDocument/2006/relationships/hyperlink" Target="https://apps.mathlearningcenter.org/number-pieces/" TargetMode="External"/><Relationship Id="rId24" Type="http://schemas.openxmlformats.org/officeDocument/2006/relationships/image" Target="../media/image3.jpeg"/><Relationship Id="rId25" Type="http://schemas.openxmlformats.org/officeDocument/2006/relationships/hyperlink" Target="https://wheelofnames.com/ar/" TargetMode="External"/><Relationship Id="rId26" Type="http://schemas.openxmlformats.org/officeDocument/2006/relationships/image" Target="../media/image4.jpeg"/><Relationship Id="rId27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8" Type="http://schemas.openxmlformats.org/officeDocument/2006/relationships/image" Target="../media/image5.jpeg"/><Relationship Id="rId29" Type="http://schemas.openxmlformats.org/officeDocument/2006/relationships/hyperlink" Target="https://v-clock.com/timer/#countdown=00:01:00&amp;enabled=0&amp;seconds=0&amp;sound=glow&amp;loop=1" TargetMode="External"/><Relationship Id="rId30" Type="http://schemas.openxmlformats.org/officeDocument/2006/relationships/image" Target="../media/image11.png"/><Relationship Id="rId31" Type="http://schemas.openxmlformats.org/officeDocument/2006/relationships/image" Target="../media/image6.jpeg"/><Relationship Id="rId32" Type="http://schemas.openxmlformats.org/officeDocument/2006/relationships/hyperlink" Target="https://whiteboard.fi/" TargetMode="External"/><Relationship Id="rId33" Type="http://schemas.openxmlformats.org/officeDocument/2006/relationships/image" Target="../media/image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7.xml"/><Relationship Id="rId7" Type="http://schemas.openxmlformats.org/officeDocument/2006/relationships/slide" Target="slide21.xml"/><Relationship Id="rId8" Type="http://schemas.openxmlformats.org/officeDocument/2006/relationships/slide" Target="slide2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10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1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3.pn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6.xml"/><Relationship Id="rId25" Type="http://schemas.openxmlformats.org/officeDocument/2006/relationships/slide" Target="slide9.xml"/><Relationship Id="rId26" Type="http://schemas.openxmlformats.org/officeDocument/2006/relationships/slide" Target="slide17.xml"/><Relationship Id="rId27" Type="http://schemas.openxmlformats.org/officeDocument/2006/relationships/slide" Target="slide21.xml"/><Relationship Id="rId28" Type="http://schemas.openxmlformats.org/officeDocument/2006/relationships/slide" Target="slide22.xml"/><Relationship Id="rId29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3.png"/><Relationship Id="rId11" Type="http://schemas.openxmlformats.org/officeDocument/2006/relationships/image" Target="../media/image8.jpeg"/><Relationship Id="rId12" Type="http://schemas.openxmlformats.org/officeDocument/2006/relationships/hyperlink" Target="https://drive.google.com/file/d/1H0Hm1dSwv5StFuj_RiT2GvXrJpJvYI6v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6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4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5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image" Target="../media/image16.png"/><Relationship Id="rId11" Type="http://schemas.openxmlformats.org/officeDocument/2006/relationships/hyperlink" Target="https://drive.google.com/file/d/1H0Hm1dSwv5StFuj_RiT2GvXrJpJvYI6v/view?usp=drivesdk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10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1.png"/><Relationship Id="rId27" Type="http://schemas.openxmlformats.org/officeDocument/2006/relationships/image" Target="../media/image6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7.xml"/><Relationship Id="rId9" Type="http://schemas.openxmlformats.org/officeDocument/2006/relationships/slide" Target="slide21.xml"/><Relationship Id="rId10" Type="http://schemas.openxmlformats.org/officeDocument/2006/relationships/slide" Target="slide22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H0Hm1dSwv5StFuj_RiT2GvXrJpJvYI6v/view?usp=drivesdk" TargetMode="External"/><Relationship Id="rId13" Type="http://schemas.openxmlformats.org/officeDocument/2006/relationships/image" Target="../media/image9.png"/><Relationship Id="rId14" Type="http://schemas.openxmlformats.org/officeDocument/2006/relationships/hyperlink" Target="https://ar.oryxlearning.com/grade/5th-grade/maths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10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wwWo09ZQook?playlist=wwWo09ZQook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11.png"/><Relationship Id="rId28" Type="http://schemas.openxmlformats.org/officeDocument/2006/relationships/image" Target="../media/image6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024;p71" descr="Google Shape;2024;p7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6456" y="6092010"/>
            <a:ext cx="8232508" cy="82325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886;p37"/>
          <p:cNvSpPr txBox="1"/>
          <p:nvPr>
            <p:ph type="ctrTitle"/>
          </p:nvPr>
        </p:nvSpPr>
        <p:spPr>
          <a:xfrm>
            <a:off x="3896893" y="3079670"/>
            <a:ext cx="15237295" cy="4016801"/>
          </a:xfrm>
          <a:prstGeom prst="rect">
            <a:avLst/>
          </a:prstGeom>
        </p:spPr>
        <p:txBody>
          <a:bodyPr anchor="ctr"/>
          <a:lstStyle/>
          <a:p>
            <a:pPr rtl="0">
              <a:lnSpc>
                <a:spcPct val="150000"/>
              </a:lnSpc>
              <a:defRPr b="1" sz="6000">
                <a:latin typeface="Almarai"/>
                <a:ea typeface="Almarai"/>
                <a:cs typeface="Almarai"/>
                <a:sym typeface="Almarai"/>
              </a:defRPr>
            </a:pPr>
            <a:r>
              <a:t>الفصل السادس:الكسور الاعتيادية</a:t>
            </a:r>
          </a:p>
          <a:p>
            <a:pPr rtl="0">
              <a:lnSpc>
                <a:spcPct val="150000"/>
              </a:lnSpc>
              <a:defRPr b="1" sz="6000">
                <a:solidFill>
                  <a:srgbClr val="0C1E4F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1"/>
                </a:solidFill>
              </a:rPr>
              <a:t>٦-٥</a:t>
            </a:r>
            <a:r>
              <a:rPr>
                <a:solidFill>
                  <a:srgbClr val="FF5A54"/>
                </a:solidFill>
              </a:rPr>
              <a:t> </a:t>
            </a:r>
            <a:r>
              <a:t>مقارنة الكسور الاعتيادية والأعداد الكسرية </a:t>
            </a:r>
          </a:p>
        </p:txBody>
      </p:sp>
      <p:grpSp>
        <p:nvGrpSpPr>
          <p:cNvPr id="222" name="Google Shape;1121;p43"/>
          <p:cNvGrpSpPr/>
          <p:nvPr/>
        </p:nvGrpSpPr>
        <p:grpSpPr>
          <a:xfrm>
            <a:off x="1730994" y="10701604"/>
            <a:ext cx="1686544" cy="1060525"/>
            <a:chOff x="0" y="0"/>
            <a:chExt cx="1686542" cy="1060524"/>
          </a:xfrm>
        </p:grpSpPr>
        <p:sp>
          <p:nvSpPr>
            <p:cNvPr id="220" name="Google Shape;1122;p43"/>
            <p:cNvSpPr/>
            <p:nvPr/>
          </p:nvSpPr>
          <p:spPr>
            <a:xfrm flipH="1">
              <a:off x="892022" y="0"/>
              <a:ext cx="794521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1123;p43"/>
            <p:cNvSpPr/>
            <p:nvPr/>
          </p:nvSpPr>
          <p:spPr>
            <a:xfrm flipH="1">
              <a:off x="-1" y="0"/>
              <a:ext cx="794579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3" name="صفحة ٦٨"/>
          <p:cNvSpPr txBox="1"/>
          <p:nvPr/>
        </p:nvSpPr>
        <p:spPr>
          <a:xfrm>
            <a:off x="3216011" y="11050796"/>
            <a:ext cx="1714437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5000">
                <a:solidFill>
                  <a:srgbClr val="0C1E4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٦٨ </a:t>
            </a:r>
          </a:p>
        </p:txBody>
      </p:sp>
      <p:grpSp>
        <p:nvGrpSpPr>
          <p:cNvPr id="229" name="تجميع"/>
          <p:cNvGrpSpPr/>
          <p:nvPr/>
        </p:nvGrpSpPr>
        <p:grpSpPr>
          <a:xfrm>
            <a:off x="12557023" y="226300"/>
            <a:ext cx="6094472" cy="1953665"/>
            <a:chOff x="0" y="0"/>
            <a:chExt cx="6094471" cy="1953664"/>
          </a:xfrm>
        </p:grpSpPr>
        <p:sp>
          <p:nvSpPr>
            <p:cNvPr id="22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22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6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chemeClr val="accent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228" name="الكسور الاعتيادية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145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4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25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219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24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222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220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221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223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aphicFrame>
        <p:nvGraphicFramePr>
          <p:cNvPr id="122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227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24338" t="2872" r="3768" b="88533"/>
          <a:stretch>
            <a:fillRect/>
          </a:stretch>
        </p:blipFill>
        <p:spPr>
          <a:xfrm>
            <a:off x="4673031" y="1224571"/>
            <a:ext cx="18108852" cy="151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8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5604" t="12907" r="19143" b="69690"/>
          <a:stretch>
            <a:fillRect/>
          </a:stretch>
        </p:blipFill>
        <p:spPr>
          <a:xfrm>
            <a:off x="5464377" y="2924021"/>
            <a:ext cx="16118468" cy="2603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9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7213" t="31612" r="2215" b="57350"/>
          <a:stretch>
            <a:fillRect/>
          </a:stretch>
        </p:blipFill>
        <p:spPr>
          <a:xfrm>
            <a:off x="3150544" y="5543928"/>
            <a:ext cx="19871609" cy="16913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24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24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23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23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23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23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23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235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6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3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237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238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240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1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2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3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44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24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248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1250" name="&gt;"/>
          <p:cNvSpPr txBox="1"/>
          <p:nvPr/>
        </p:nvSpPr>
        <p:spPr>
          <a:xfrm>
            <a:off x="19303297" y="5977770"/>
            <a:ext cx="1397196" cy="1159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914400" rtl="0">
              <a:defRPr b="1" sz="7200">
                <a:solidFill>
                  <a:schemeClr val="accent3">
                    <a:satOff val="-40031"/>
                    <a:lumOff val="-1250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&gt;</a:t>
            </a:r>
          </a:p>
        </p:txBody>
      </p:sp>
      <p:sp>
        <p:nvSpPr>
          <p:cNvPr id="1251" name="&lt;"/>
          <p:cNvSpPr txBox="1"/>
          <p:nvPr/>
        </p:nvSpPr>
        <p:spPr>
          <a:xfrm>
            <a:off x="11689115" y="5977770"/>
            <a:ext cx="1397196" cy="1159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914400" rtl="0">
              <a:defRPr b="1" sz="7200">
                <a:solidFill>
                  <a:schemeClr val="accent1">
                    <a:satOff val="-40031"/>
                    <a:lumOff val="-1250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1252" name="&gt;"/>
          <p:cNvSpPr txBox="1"/>
          <p:nvPr/>
        </p:nvSpPr>
        <p:spPr>
          <a:xfrm>
            <a:off x="3722721" y="5914270"/>
            <a:ext cx="1397196" cy="1159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914400" rtl="0">
              <a:defRPr b="1" sz="7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&gt;</a:t>
            </a:r>
          </a:p>
        </p:txBody>
      </p:sp>
      <p:sp>
        <p:nvSpPr>
          <p:cNvPr id="1253" name="دائرة"/>
          <p:cNvSpPr/>
          <p:nvPr/>
        </p:nvSpPr>
        <p:spPr>
          <a:xfrm>
            <a:off x="9244484" y="3800354"/>
            <a:ext cx="380967" cy="380968"/>
          </a:xfrm>
          <a:prstGeom prst="ellipse">
            <a:avLst/>
          </a:prstGeom>
          <a:solidFill>
            <a:schemeClr val="accent3">
              <a:satOff val="-40031"/>
              <a:lumOff val="-12509"/>
            </a:schemeClr>
          </a:solidFill>
          <a:ln w="63500">
            <a:solidFill>
              <a:schemeClr val="accent3">
                <a:satOff val="-40031"/>
                <a:lumOff val="-12509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54" name="دائرة"/>
          <p:cNvSpPr/>
          <p:nvPr/>
        </p:nvSpPr>
        <p:spPr>
          <a:xfrm>
            <a:off x="7584122" y="3813054"/>
            <a:ext cx="380967" cy="380968"/>
          </a:xfrm>
          <a:prstGeom prst="ellipse">
            <a:avLst/>
          </a:prstGeom>
          <a:solidFill>
            <a:schemeClr val="accent3">
              <a:satOff val="-40031"/>
              <a:lumOff val="-12509"/>
            </a:schemeClr>
          </a:solidFill>
          <a:ln w="63500">
            <a:solidFill>
              <a:schemeClr val="accent3">
                <a:satOff val="-40031"/>
                <a:lumOff val="-12509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55" name="دائرة"/>
          <p:cNvSpPr/>
          <p:nvPr/>
        </p:nvSpPr>
        <p:spPr>
          <a:xfrm>
            <a:off x="10907807" y="3813054"/>
            <a:ext cx="380967" cy="380968"/>
          </a:xfrm>
          <a:prstGeom prst="ellipse">
            <a:avLst/>
          </a:prstGeom>
          <a:solidFill>
            <a:schemeClr val="accent1">
              <a:satOff val="-40031"/>
              <a:lumOff val="-12509"/>
            </a:schemeClr>
          </a:solidFill>
          <a:ln w="63500">
            <a:solidFill>
              <a:schemeClr val="accent1">
                <a:satOff val="-40031"/>
                <a:lumOff val="-12509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56" name="دائرة"/>
          <p:cNvSpPr/>
          <p:nvPr/>
        </p:nvSpPr>
        <p:spPr>
          <a:xfrm>
            <a:off x="15769594" y="3813054"/>
            <a:ext cx="380967" cy="380968"/>
          </a:xfrm>
          <a:prstGeom prst="ellipse">
            <a:avLst/>
          </a:prstGeom>
          <a:solidFill>
            <a:schemeClr val="accent1">
              <a:satOff val="-40031"/>
              <a:lumOff val="-12509"/>
            </a:schemeClr>
          </a:solidFill>
          <a:ln w="63500">
            <a:solidFill>
              <a:schemeClr val="accent1">
                <a:satOff val="-40031"/>
                <a:lumOff val="-12509"/>
              </a:schemeClr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57" name="دائرة"/>
          <p:cNvSpPr/>
          <p:nvPr/>
        </p:nvSpPr>
        <p:spPr>
          <a:xfrm>
            <a:off x="14129549" y="3749554"/>
            <a:ext cx="380968" cy="380968"/>
          </a:xfrm>
          <a:prstGeom prst="ellipse">
            <a:avLst/>
          </a:prstGeom>
          <a:solidFill>
            <a:srgbClr val="0056D6"/>
          </a:solidFill>
          <a:ln w="63500">
            <a:solidFill>
              <a:srgbClr val="0056D6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58" name="دائرة"/>
          <p:cNvSpPr/>
          <p:nvPr/>
        </p:nvSpPr>
        <p:spPr>
          <a:xfrm>
            <a:off x="17409636" y="3863854"/>
            <a:ext cx="380967" cy="380968"/>
          </a:xfrm>
          <a:prstGeom prst="ellipse">
            <a:avLst/>
          </a:prstGeom>
          <a:solidFill>
            <a:srgbClr val="0056D6"/>
          </a:solidFill>
          <a:ln w="63500">
            <a:solidFill>
              <a:srgbClr val="0056D6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2" name="تجميع"/>
          <p:cNvGrpSpPr/>
          <p:nvPr/>
        </p:nvGrpSpPr>
        <p:grpSpPr>
          <a:xfrm>
            <a:off x="1929689" y="7179950"/>
            <a:ext cx="4196713" cy="4667062"/>
            <a:chOff x="0" y="0"/>
            <a:chExt cx="4196713" cy="4667061"/>
          </a:xfrm>
        </p:grpSpPr>
        <p:sp>
          <p:nvSpPr>
            <p:cNvPr id="1260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26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3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26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43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337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42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340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338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9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341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34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32665" y="12082714"/>
            <a:ext cx="1911773" cy="621526"/>
            <a:chOff x="0" y="0"/>
            <a:chExt cx="1911771" cy="621525"/>
          </a:xfrm>
        </p:grpSpPr>
        <p:grpSp>
          <p:nvGrpSpPr>
            <p:cNvPr id="1346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344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5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47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349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350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3583" t="42830" r="2714" b="47623"/>
          <a:stretch>
            <a:fillRect/>
          </a:stretch>
        </p:blipFill>
        <p:spPr>
          <a:xfrm>
            <a:off x="4589623" y="1899443"/>
            <a:ext cx="18140472" cy="129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1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3583" t="53498" r="2714" b="34555"/>
          <a:stretch>
            <a:fillRect/>
          </a:stretch>
        </p:blipFill>
        <p:spPr>
          <a:xfrm>
            <a:off x="1889327" y="3629293"/>
            <a:ext cx="21378496" cy="19038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1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369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367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356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354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352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353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355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357" name="IMG_4012.png" descr="IMG_4012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58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61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359" name="IMG_4016.jpeg" descr="IMG_4016.jpeg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360" name="صورة 20" descr="صورة 20">
                    <a:hlinkClick r:id="rId1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362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3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4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5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6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368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370" name="Picture 2" descr="Picture 2">
              <a:hlinkClick r:id="rId2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37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53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447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52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450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448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49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451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aphicFrame>
        <p:nvGraphicFramePr>
          <p:cNvPr id="1454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455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3583" t="42830" r="2714" b="47623"/>
          <a:stretch>
            <a:fillRect/>
          </a:stretch>
        </p:blipFill>
        <p:spPr>
          <a:xfrm>
            <a:off x="4589623" y="1899443"/>
            <a:ext cx="18140472" cy="129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6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3583" t="53498" r="2714" b="34555"/>
          <a:stretch>
            <a:fillRect/>
          </a:stretch>
        </p:blipFill>
        <p:spPr>
          <a:xfrm>
            <a:off x="1889327" y="3629293"/>
            <a:ext cx="21378496" cy="19038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47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47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46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45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45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45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46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462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3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6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464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465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467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8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9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0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47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475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1477" name="&lt;"/>
          <p:cNvSpPr txBox="1"/>
          <p:nvPr/>
        </p:nvSpPr>
        <p:spPr>
          <a:xfrm>
            <a:off x="19650958" y="4001383"/>
            <a:ext cx="1397196" cy="1159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914400" rtl="0">
              <a:defRPr b="1" sz="7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1478" name="&lt;"/>
          <p:cNvSpPr txBox="1"/>
          <p:nvPr/>
        </p:nvSpPr>
        <p:spPr>
          <a:xfrm>
            <a:off x="11181364" y="4001383"/>
            <a:ext cx="1397196" cy="1159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914400" rtl="0">
              <a:defRPr b="1" sz="7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1479" name="="/>
          <p:cNvSpPr txBox="1"/>
          <p:nvPr/>
        </p:nvSpPr>
        <p:spPr>
          <a:xfrm>
            <a:off x="3428113" y="4001383"/>
            <a:ext cx="1397196" cy="1159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defTabSz="914400" rtl="0">
              <a:defRPr b="1" sz="72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=</a:t>
            </a:r>
          </a:p>
        </p:txBody>
      </p:sp>
      <p:grpSp>
        <p:nvGrpSpPr>
          <p:cNvPr id="1484" name="تجميع"/>
          <p:cNvGrpSpPr/>
          <p:nvPr/>
        </p:nvGrpSpPr>
        <p:grpSpPr>
          <a:xfrm>
            <a:off x="3031024" y="5161012"/>
            <a:ext cx="2038974" cy="1932638"/>
            <a:chOff x="0" y="0"/>
            <a:chExt cx="2038973" cy="1932637"/>
          </a:xfrm>
        </p:grpSpPr>
        <p:sp>
          <p:nvSpPr>
            <p:cNvPr id="1480" name="١٩"/>
            <p:cNvSpPr txBox="1"/>
            <p:nvPr/>
          </p:nvSpPr>
          <p:spPr>
            <a:xfrm>
              <a:off x="71462" y="0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١٩</a:t>
              </a:r>
            </a:p>
          </p:txBody>
        </p:sp>
        <p:sp>
          <p:nvSpPr>
            <p:cNvPr id="1481" name="٩"/>
            <p:cNvSpPr txBox="1"/>
            <p:nvPr/>
          </p:nvSpPr>
          <p:spPr>
            <a:xfrm>
              <a:off x="0" y="830489"/>
              <a:ext cx="1301094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٩</a:t>
              </a:r>
            </a:p>
          </p:txBody>
        </p:sp>
        <p:sp>
          <p:nvSpPr>
            <p:cNvPr id="1482" name="خط"/>
            <p:cNvSpPr/>
            <p:nvPr/>
          </p:nvSpPr>
          <p:spPr>
            <a:xfrm>
              <a:off x="143904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83" name="="/>
            <p:cNvSpPr txBox="1"/>
            <p:nvPr/>
          </p:nvSpPr>
          <p:spPr>
            <a:xfrm>
              <a:off x="880803" y="343519"/>
              <a:ext cx="1158171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=</a:t>
              </a:r>
            </a:p>
          </p:txBody>
        </p:sp>
      </p:grpSp>
      <p:pic>
        <p:nvPicPr>
          <p:cNvPr id="1485" name="IMG_2584.png" descr="IMG_2584.png"/>
          <p:cNvPicPr>
            <a:picLocks noChangeAspect="1"/>
          </p:cNvPicPr>
          <p:nvPr/>
        </p:nvPicPr>
        <p:blipFill>
          <a:blip r:embed="rId30">
            <a:extLst/>
          </a:blip>
          <a:srcRect l="71358" t="26168" r="1310" b="62914"/>
          <a:stretch>
            <a:fillRect/>
          </a:stretch>
        </p:blipFill>
        <p:spPr>
          <a:xfrm rot="7380000">
            <a:off x="4326720" y="5234895"/>
            <a:ext cx="1884444" cy="821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9" name="تجميع"/>
          <p:cNvGrpSpPr/>
          <p:nvPr/>
        </p:nvGrpSpPr>
        <p:grpSpPr>
          <a:xfrm>
            <a:off x="1929689" y="7230775"/>
            <a:ext cx="4196713" cy="4667062"/>
            <a:chOff x="0" y="0"/>
            <a:chExt cx="4196713" cy="4667061"/>
          </a:xfrm>
        </p:grpSpPr>
        <p:sp>
          <p:nvSpPr>
            <p:cNvPr id="1487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48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63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490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70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564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69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567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565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566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568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57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32665" y="12133539"/>
            <a:ext cx="1911773" cy="621526"/>
            <a:chOff x="0" y="0"/>
            <a:chExt cx="1911771" cy="621525"/>
          </a:xfrm>
        </p:grpSpPr>
        <p:grpSp>
          <p:nvGrpSpPr>
            <p:cNvPr id="1573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571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2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574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57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577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22763" t="66548" r="4402" b="25019"/>
          <a:stretch>
            <a:fillRect/>
          </a:stretch>
        </p:blipFill>
        <p:spPr>
          <a:xfrm>
            <a:off x="6404523" y="1716771"/>
            <a:ext cx="16617476" cy="1343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8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12383" t="75374" r="18997" b="11893"/>
          <a:stretch>
            <a:fillRect/>
          </a:stretch>
        </p:blipFill>
        <p:spPr>
          <a:xfrm>
            <a:off x="6219038" y="3060590"/>
            <a:ext cx="15655733" cy="202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9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17072" t="87368" r="3717" b="4274"/>
          <a:stretch>
            <a:fillRect/>
          </a:stretch>
        </p:blipFill>
        <p:spPr>
          <a:xfrm>
            <a:off x="3288551" y="5406231"/>
            <a:ext cx="19703511" cy="1451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59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59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58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58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58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58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58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585" name="IMG_4012.png" descr="IMG_4012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6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8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587" name="IMG_4016.jpeg" descr="IMG_4016.jpeg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588" name="صورة 20" descr="صورة 20">
                    <a:hlinkClick r:id="rId1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590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1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2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3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4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59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598" name="Picture 2" descr="Picture 2">
              <a:hlinkClick r:id="rId2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601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81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675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80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678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676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677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679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685" name="تجميع"/>
          <p:cNvGrpSpPr/>
          <p:nvPr/>
        </p:nvGrpSpPr>
        <p:grpSpPr>
          <a:xfrm>
            <a:off x="18556619" y="5406231"/>
            <a:ext cx="1301095" cy="1932638"/>
            <a:chOff x="0" y="0"/>
            <a:chExt cx="1301093" cy="1932637"/>
          </a:xfrm>
        </p:grpSpPr>
        <p:sp>
          <p:nvSpPr>
            <p:cNvPr id="1682" name="٣"/>
            <p:cNvSpPr txBox="1"/>
            <p:nvPr/>
          </p:nvSpPr>
          <p:spPr>
            <a:xfrm>
              <a:off x="71462" y="0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٣</a:t>
              </a:r>
            </a:p>
          </p:txBody>
        </p:sp>
        <p:sp>
          <p:nvSpPr>
            <p:cNvPr id="1683" name="٥"/>
            <p:cNvSpPr txBox="1"/>
            <p:nvPr/>
          </p:nvSpPr>
          <p:spPr>
            <a:xfrm>
              <a:off x="0" y="830489"/>
              <a:ext cx="1301094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٥</a:t>
              </a:r>
            </a:p>
          </p:txBody>
        </p:sp>
        <p:sp>
          <p:nvSpPr>
            <p:cNvPr id="1684" name="خط"/>
            <p:cNvSpPr/>
            <p:nvPr/>
          </p:nvSpPr>
          <p:spPr>
            <a:xfrm>
              <a:off x="143904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68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687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22763" t="66548" r="4402" b="25019"/>
          <a:stretch>
            <a:fillRect/>
          </a:stretch>
        </p:blipFill>
        <p:spPr>
          <a:xfrm>
            <a:off x="6404523" y="1716771"/>
            <a:ext cx="16617476" cy="1343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8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12383" t="75374" r="18997" b="11893"/>
          <a:stretch>
            <a:fillRect/>
          </a:stretch>
        </p:blipFill>
        <p:spPr>
          <a:xfrm>
            <a:off x="6219038" y="3060590"/>
            <a:ext cx="15655733" cy="2028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9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86859" t="87368" r="3717" b="4274"/>
          <a:stretch>
            <a:fillRect/>
          </a:stretch>
        </p:blipFill>
        <p:spPr>
          <a:xfrm>
            <a:off x="19798549" y="5646665"/>
            <a:ext cx="2344072" cy="1451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70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70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69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69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69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69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69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695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6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9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697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698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700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1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2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3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4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70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708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714" name="تجميع"/>
          <p:cNvGrpSpPr/>
          <p:nvPr/>
        </p:nvGrpSpPr>
        <p:grpSpPr>
          <a:xfrm>
            <a:off x="5494073" y="5406231"/>
            <a:ext cx="2072528" cy="1932638"/>
            <a:chOff x="0" y="0"/>
            <a:chExt cx="2072526" cy="1932637"/>
          </a:xfrm>
        </p:grpSpPr>
        <p:sp>
          <p:nvSpPr>
            <p:cNvPr id="1710" name="٤"/>
            <p:cNvSpPr txBox="1"/>
            <p:nvPr/>
          </p:nvSpPr>
          <p:spPr>
            <a:xfrm>
              <a:off x="842895" y="0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1711" name="٥"/>
            <p:cNvSpPr txBox="1"/>
            <p:nvPr/>
          </p:nvSpPr>
          <p:spPr>
            <a:xfrm>
              <a:off x="771433" y="830489"/>
              <a:ext cx="1301094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٥</a:t>
              </a:r>
            </a:p>
          </p:txBody>
        </p:sp>
        <p:sp>
          <p:nvSpPr>
            <p:cNvPr id="1712" name="خط"/>
            <p:cNvSpPr/>
            <p:nvPr/>
          </p:nvSpPr>
          <p:spPr>
            <a:xfrm>
              <a:off x="915338" y="862843"/>
              <a:ext cx="1077579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13" name="١"/>
            <p:cNvSpPr txBox="1"/>
            <p:nvPr/>
          </p:nvSpPr>
          <p:spPr>
            <a:xfrm>
              <a:off x="0" y="311769"/>
              <a:ext cx="1158170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grpSp>
        <p:nvGrpSpPr>
          <p:cNvPr id="1719" name="تجميع"/>
          <p:cNvGrpSpPr/>
          <p:nvPr/>
        </p:nvGrpSpPr>
        <p:grpSpPr>
          <a:xfrm>
            <a:off x="11872310" y="8106201"/>
            <a:ext cx="2096572" cy="1932638"/>
            <a:chOff x="0" y="0"/>
            <a:chExt cx="2096570" cy="1932637"/>
          </a:xfrm>
        </p:grpSpPr>
        <p:sp>
          <p:nvSpPr>
            <p:cNvPr id="1715" name="١"/>
            <p:cNvSpPr txBox="1"/>
            <p:nvPr/>
          </p:nvSpPr>
          <p:spPr>
            <a:xfrm>
              <a:off x="866938" y="0"/>
              <a:ext cx="1158171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</a:t>
              </a:r>
            </a:p>
          </p:txBody>
        </p:sp>
        <p:sp>
          <p:nvSpPr>
            <p:cNvPr id="1716" name="٥"/>
            <p:cNvSpPr txBox="1"/>
            <p:nvPr/>
          </p:nvSpPr>
          <p:spPr>
            <a:xfrm>
              <a:off x="795476" y="830489"/>
              <a:ext cx="1301095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٥</a:t>
              </a:r>
            </a:p>
          </p:txBody>
        </p:sp>
        <p:sp>
          <p:nvSpPr>
            <p:cNvPr id="1717" name="خط"/>
            <p:cNvSpPr/>
            <p:nvPr/>
          </p:nvSpPr>
          <p:spPr>
            <a:xfrm>
              <a:off x="939381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18" name="٢"/>
            <p:cNvSpPr txBox="1"/>
            <p:nvPr/>
          </p:nvSpPr>
          <p:spPr>
            <a:xfrm>
              <a:off x="0" y="279416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 </a:t>
              </a:r>
            </a:p>
          </p:txBody>
        </p:sp>
      </p:grpSp>
      <p:pic>
        <p:nvPicPr>
          <p:cNvPr id="1720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51453" t="86815" r="39123" b="4828"/>
          <a:stretch>
            <a:fillRect/>
          </a:stretch>
        </p:blipFill>
        <p:spPr>
          <a:xfrm>
            <a:off x="7824952" y="5646665"/>
            <a:ext cx="2344072" cy="145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1" name="IMG_5712.png" descr="IMG_5712.png"/>
          <p:cNvPicPr>
            <a:picLocks noChangeAspect="1"/>
          </p:cNvPicPr>
          <p:nvPr/>
        </p:nvPicPr>
        <p:blipFill>
          <a:blip r:embed="rId10">
            <a:extLst/>
          </a:blip>
          <a:srcRect l="17139" t="86538" r="72566" b="5104"/>
          <a:stretch>
            <a:fillRect/>
          </a:stretch>
        </p:blipFill>
        <p:spPr>
          <a:xfrm>
            <a:off x="14173081" y="8106202"/>
            <a:ext cx="2560464" cy="1451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5" name="تجميع"/>
          <p:cNvGrpSpPr/>
          <p:nvPr/>
        </p:nvGrpSpPr>
        <p:grpSpPr>
          <a:xfrm>
            <a:off x="2106570" y="7179950"/>
            <a:ext cx="4196714" cy="4667062"/>
            <a:chOff x="0" y="0"/>
            <a:chExt cx="4196713" cy="4667061"/>
          </a:xfrm>
        </p:grpSpPr>
        <p:sp>
          <p:nvSpPr>
            <p:cNvPr id="1723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72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99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726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06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800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05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803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801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02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804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81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2082714"/>
            <a:ext cx="1911773" cy="621526"/>
            <a:chOff x="0" y="0"/>
            <a:chExt cx="1911771" cy="621525"/>
          </a:xfrm>
        </p:grpSpPr>
        <p:grpSp>
          <p:nvGrpSpPr>
            <p:cNvPr id="1809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807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8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10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81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813" name="IMG_5713.png" descr="IMG_5713.png"/>
          <p:cNvPicPr>
            <a:picLocks noChangeAspect="1"/>
          </p:cNvPicPr>
          <p:nvPr/>
        </p:nvPicPr>
        <p:blipFill>
          <a:blip r:embed="rId11">
            <a:extLst/>
          </a:blip>
          <a:srcRect l="1435" t="6308" r="0" b="45475"/>
          <a:stretch>
            <a:fillRect/>
          </a:stretch>
        </p:blipFill>
        <p:spPr>
          <a:xfrm>
            <a:off x="2106570" y="2415228"/>
            <a:ext cx="21261918" cy="2469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3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831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829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818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816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81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815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817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819" name="IMG_4012.png" descr="IMG_4012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0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23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821" name="IMG_4016.jpeg" descr="IMG_4016.jpeg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822" name="صورة 20" descr="صورة 20">
                    <a:hlinkClick r:id="rId1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824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5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6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7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8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830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832" name="Picture 2" descr="Picture 2">
              <a:hlinkClick r:id="rId2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8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835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915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909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4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912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910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911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913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925" name="تجميع"/>
          <p:cNvGrpSpPr/>
          <p:nvPr/>
        </p:nvGrpSpPr>
        <p:grpSpPr>
          <a:xfrm>
            <a:off x="12192000" y="5400369"/>
            <a:ext cx="4756195" cy="1980725"/>
            <a:chOff x="0" y="0"/>
            <a:chExt cx="4756194" cy="1980724"/>
          </a:xfrm>
        </p:grpSpPr>
        <p:grpSp>
          <p:nvGrpSpPr>
            <p:cNvPr id="1920" name="تجميع"/>
            <p:cNvGrpSpPr/>
            <p:nvPr/>
          </p:nvGrpSpPr>
          <p:grpSpPr>
            <a:xfrm>
              <a:off x="1517638" y="0"/>
              <a:ext cx="3238557" cy="1980725"/>
              <a:chOff x="0" y="0"/>
              <a:chExt cx="3238555" cy="1980724"/>
            </a:xfrm>
          </p:grpSpPr>
          <p:sp>
            <p:nvSpPr>
              <p:cNvPr id="1916" name="١"/>
              <p:cNvSpPr txBox="1"/>
              <p:nvPr/>
            </p:nvSpPr>
            <p:spPr>
              <a:xfrm>
                <a:off x="1518635" y="0"/>
                <a:ext cx="1619965" cy="112957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917" name="٣"/>
              <p:cNvSpPr txBox="1"/>
              <p:nvPr/>
            </p:nvSpPr>
            <p:spPr>
              <a:xfrm>
                <a:off x="1418679" y="851153"/>
                <a:ext cx="1819877" cy="11295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1918" name="خط"/>
              <p:cNvSpPr/>
              <p:nvPr/>
            </p:nvSpPr>
            <p:spPr>
              <a:xfrm>
                <a:off x="1619963" y="884312"/>
                <a:ext cx="150724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9" name="&lt;"/>
              <p:cNvSpPr txBox="1"/>
              <p:nvPr/>
            </p:nvSpPr>
            <p:spPr>
              <a:xfrm>
                <a:off x="0" y="124130"/>
                <a:ext cx="1619964" cy="15854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7700">
                    <a:solidFill>
                      <a:srgbClr val="B92D5D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&lt;</a:t>
                </a:r>
              </a:p>
            </p:txBody>
          </p:sp>
        </p:grpSp>
        <p:grpSp>
          <p:nvGrpSpPr>
            <p:cNvPr id="1924" name="تجميع"/>
            <p:cNvGrpSpPr/>
            <p:nvPr/>
          </p:nvGrpSpPr>
          <p:grpSpPr>
            <a:xfrm>
              <a:off x="0" y="0"/>
              <a:ext cx="1819876" cy="1980725"/>
              <a:chOff x="0" y="0"/>
              <a:chExt cx="1819875" cy="1980724"/>
            </a:xfrm>
          </p:grpSpPr>
          <p:sp>
            <p:nvSpPr>
              <p:cNvPr id="1921" name="٢"/>
              <p:cNvSpPr txBox="1"/>
              <p:nvPr/>
            </p:nvSpPr>
            <p:spPr>
              <a:xfrm>
                <a:off x="99955" y="0"/>
                <a:ext cx="1619965" cy="112957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922" name="٣"/>
              <p:cNvSpPr txBox="1"/>
              <p:nvPr/>
            </p:nvSpPr>
            <p:spPr>
              <a:xfrm>
                <a:off x="0" y="851153"/>
                <a:ext cx="1819876" cy="112957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1923" name="خط"/>
              <p:cNvSpPr/>
              <p:nvPr/>
            </p:nvSpPr>
            <p:spPr>
              <a:xfrm>
                <a:off x="201283" y="884312"/>
                <a:ext cx="150724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92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927" name="IMG_5713.png" descr="IMG_5713.png"/>
          <p:cNvPicPr>
            <a:picLocks noChangeAspect="1"/>
          </p:cNvPicPr>
          <p:nvPr/>
        </p:nvPicPr>
        <p:blipFill>
          <a:blip r:embed="rId10">
            <a:extLst/>
          </a:blip>
          <a:srcRect l="1435" t="6308" r="0" b="45475"/>
          <a:stretch>
            <a:fillRect/>
          </a:stretch>
        </p:blipFill>
        <p:spPr>
          <a:xfrm>
            <a:off x="2106570" y="2415228"/>
            <a:ext cx="21261918" cy="2469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7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945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943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932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930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928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929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931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933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4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37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935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936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938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9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0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1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2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944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946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1948" name="تجميع"/>
          <p:cNvSpPr txBox="1"/>
          <p:nvPr/>
        </p:nvSpPr>
        <p:spPr>
          <a:xfrm>
            <a:off x="9822576" y="7896878"/>
            <a:ext cx="8997180" cy="1403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6300">
                <a:solidFill>
                  <a:srgbClr val="AD3E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كمية السكر أكبر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تجميع"/>
          <p:cNvGrpSpPr/>
          <p:nvPr/>
        </p:nvGrpSpPr>
        <p:grpSpPr>
          <a:xfrm>
            <a:off x="1929689" y="7179950"/>
            <a:ext cx="4196713" cy="4667062"/>
            <a:chOff x="0" y="0"/>
            <a:chExt cx="4196713" cy="4667061"/>
          </a:xfrm>
        </p:grpSpPr>
        <p:sp>
          <p:nvSpPr>
            <p:cNvPr id="1950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95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95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3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32665" y="12082714"/>
            <a:ext cx="1911773" cy="621526"/>
            <a:chOff x="0" y="0"/>
            <a:chExt cx="1911771" cy="621525"/>
          </a:xfrm>
        </p:grpSpPr>
        <p:grpSp>
          <p:nvGrpSpPr>
            <p:cNvPr id="2029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027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28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030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203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2033" name="IMG_5714.png" descr="IMG_5714.png"/>
          <p:cNvPicPr>
            <a:picLocks noChangeAspect="1"/>
          </p:cNvPicPr>
          <p:nvPr/>
        </p:nvPicPr>
        <p:blipFill>
          <a:blip r:embed="rId10">
            <a:extLst/>
          </a:blip>
          <a:srcRect l="0" t="13308" r="927" b="80386"/>
          <a:stretch>
            <a:fillRect/>
          </a:stretch>
        </p:blipFill>
        <p:spPr>
          <a:xfrm>
            <a:off x="1505210" y="2719843"/>
            <a:ext cx="21999768" cy="977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4" name="IMG_5714.png" descr="IMG_5714.png"/>
          <p:cNvPicPr>
            <a:picLocks noChangeAspect="1"/>
          </p:cNvPicPr>
          <p:nvPr/>
        </p:nvPicPr>
        <p:blipFill>
          <a:blip r:embed="rId10">
            <a:extLst/>
          </a:blip>
          <a:srcRect l="21911" t="19657" r="8471" b="70190"/>
          <a:stretch>
            <a:fillRect/>
          </a:stretch>
        </p:blipFill>
        <p:spPr>
          <a:xfrm>
            <a:off x="3203253" y="4518144"/>
            <a:ext cx="19486974" cy="19849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05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05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03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03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03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03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03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040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1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4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042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043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045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6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7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8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9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05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053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061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055" name="IMG_5566.png" descr="IMG_5566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60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058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056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57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059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06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213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2138" name="IMG_5714.png" descr="IMG_5714.png"/>
          <p:cNvPicPr>
            <a:picLocks noChangeAspect="1"/>
          </p:cNvPicPr>
          <p:nvPr/>
        </p:nvPicPr>
        <p:blipFill>
          <a:blip r:embed="rId9">
            <a:extLst/>
          </a:blip>
          <a:srcRect l="0" t="13308" r="927" b="80386"/>
          <a:stretch>
            <a:fillRect/>
          </a:stretch>
        </p:blipFill>
        <p:spPr>
          <a:xfrm>
            <a:off x="1505210" y="2719843"/>
            <a:ext cx="21999768" cy="977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9" name="IMG_5714.png" descr="IMG_5714.png"/>
          <p:cNvPicPr>
            <a:picLocks noChangeAspect="1"/>
          </p:cNvPicPr>
          <p:nvPr/>
        </p:nvPicPr>
        <p:blipFill>
          <a:blip r:embed="rId9">
            <a:extLst/>
          </a:blip>
          <a:srcRect l="21911" t="19657" r="8471" b="70190"/>
          <a:stretch>
            <a:fillRect/>
          </a:stretch>
        </p:blipFill>
        <p:spPr>
          <a:xfrm>
            <a:off x="3203253" y="4518144"/>
            <a:ext cx="19486974" cy="19849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15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15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14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14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14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14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14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145" name="IMG_4012.png" descr="IMG_4012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46" name="IMG_4015.jpeg" descr="IMG_4015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4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147" name="IMG_4016.jpeg" descr="IMG_4016.jpeg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148" name="صورة 20" descr="صورة 20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15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15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158" name="Picture 2" descr="Picture 2">
              <a:hlinkClick r:id="rId2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164" name="تجميع"/>
          <p:cNvGrpSpPr/>
          <p:nvPr/>
        </p:nvGrpSpPr>
        <p:grpSpPr>
          <a:xfrm>
            <a:off x="17041965" y="7467515"/>
            <a:ext cx="2096571" cy="1932638"/>
            <a:chOff x="0" y="0"/>
            <a:chExt cx="2096570" cy="1932637"/>
          </a:xfrm>
        </p:grpSpPr>
        <p:sp>
          <p:nvSpPr>
            <p:cNvPr id="2160" name="١"/>
            <p:cNvSpPr txBox="1"/>
            <p:nvPr/>
          </p:nvSpPr>
          <p:spPr>
            <a:xfrm>
              <a:off x="866938" y="0"/>
              <a:ext cx="1158171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</a:t>
              </a:r>
            </a:p>
          </p:txBody>
        </p:sp>
        <p:sp>
          <p:nvSpPr>
            <p:cNvPr id="2161" name="٤"/>
            <p:cNvSpPr txBox="1"/>
            <p:nvPr/>
          </p:nvSpPr>
          <p:spPr>
            <a:xfrm>
              <a:off x="795476" y="830489"/>
              <a:ext cx="1301095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2162" name="خط"/>
            <p:cNvSpPr/>
            <p:nvPr/>
          </p:nvSpPr>
          <p:spPr>
            <a:xfrm>
              <a:off x="939381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163" name="٣"/>
            <p:cNvSpPr txBox="1"/>
            <p:nvPr/>
          </p:nvSpPr>
          <p:spPr>
            <a:xfrm>
              <a:off x="0" y="279416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٣</a:t>
              </a:r>
            </a:p>
          </p:txBody>
        </p:sp>
      </p:grpSp>
      <p:grpSp>
        <p:nvGrpSpPr>
          <p:cNvPr id="2169" name="تجميع"/>
          <p:cNvGrpSpPr/>
          <p:nvPr/>
        </p:nvGrpSpPr>
        <p:grpSpPr>
          <a:xfrm>
            <a:off x="10410935" y="7436484"/>
            <a:ext cx="2096572" cy="1932639"/>
            <a:chOff x="0" y="0"/>
            <a:chExt cx="2096570" cy="1932637"/>
          </a:xfrm>
        </p:grpSpPr>
        <p:sp>
          <p:nvSpPr>
            <p:cNvPr id="2165" name="٢"/>
            <p:cNvSpPr txBox="1"/>
            <p:nvPr/>
          </p:nvSpPr>
          <p:spPr>
            <a:xfrm>
              <a:off x="866938" y="0"/>
              <a:ext cx="1158171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2166" name="٤"/>
            <p:cNvSpPr txBox="1"/>
            <p:nvPr/>
          </p:nvSpPr>
          <p:spPr>
            <a:xfrm>
              <a:off x="795476" y="830489"/>
              <a:ext cx="1301095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2167" name="خط"/>
            <p:cNvSpPr/>
            <p:nvPr/>
          </p:nvSpPr>
          <p:spPr>
            <a:xfrm>
              <a:off x="939381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168" name="٣"/>
            <p:cNvSpPr txBox="1"/>
            <p:nvPr/>
          </p:nvSpPr>
          <p:spPr>
            <a:xfrm>
              <a:off x="0" y="279416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٣</a:t>
              </a:r>
            </a:p>
          </p:txBody>
        </p:sp>
      </p:grpSp>
      <p:grpSp>
        <p:nvGrpSpPr>
          <p:cNvPr id="2174" name="تجميع"/>
          <p:cNvGrpSpPr/>
          <p:nvPr/>
        </p:nvGrpSpPr>
        <p:grpSpPr>
          <a:xfrm>
            <a:off x="15136868" y="7467515"/>
            <a:ext cx="2379655" cy="1932638"/>
            <a:chOff x="0" y="0"/>
            <a:chExt cx="2379653" cy="1932637"/>
          </a:xfrm>
        </p:grpSpPr>
        <p:sp>
          <p:nvSpPr>
            <p:cNvPr id="2170" name="١٣"/>
            <p:cNvSpPr txBox="1"/>
            <p:nvPr/>
          </p:nvSpPr>
          <p:spPr>
            <a:xfrm>
              <a:off x="71462" y="0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١٣</a:t>
              </a:r>
            </a:p>
          </p:txBody>
        </p:sp>
        <p:sp>
          <p:nvSpPr>
            <p:cNvPr id="2171" name="٤"/>
            <p:cNvSpPr txBox="1"/>
            <p:nvPr/>
          </p:nvSpPr>
          <p:spPr>
            <a:xfrm>
              <a:off x="0" y="830489"/>
              <a:ext cx="1301094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2172" name="خط"/>
            <p:cNvSpPr/>
            <p:nvPr/>
          </p:nvSpPr>
          <p:spPr>
            <a:xfrm>
              <a:off x="143904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173" name="="/>
            <p:cNvSpPr txBox="1"/>
            <p:nvPr/>
          </p:nvSpPr>
          <p:spPr>
            <a:xfrm>
              <a:off x="1221483" y="279416"/>
              <a:ext cx="1158171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2179" name="تجميع"/>
          <p:cNvGrpSpPr/>
          <p:nvPr/>
        </p:nvGrpSpPr>
        <p:grpSpPr>
          <a:xfrm>
            <a:off x="8316537" y="7353216"/>
            <a:ext cx="2379655" cy="1932638"/>
            <a:chOff x="0" y="0"/>
            <a:chExt cx="2379653" cy="1932637"/>
          </a:xfrm>
        </p:grpSpPr>
        <p:sp>
          <p:nvSpPr>
            <p:cNvPr id="2175" name="١٤"/>
            <p:cNvSpPr txBox="1"/>
            <p:nvPr/>
          </p:nvSpPr>
          <p:spPr>
            <a:xfrm>
              <a:off x="71462" y="0"/>
              <a:ext cx="1158170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١٤</a:t>
              </a:r>
            </a:p>
          </p:txBody>
        </p:sp>
        <p:sp>
          <p:nvSpPr>
            <p:cNvPr id="2176" name="٤"/>
            <p:cNvSpPr txBox="1"/>
            <p:nvPr/>
          </p:nvSpPr>
          <p:spPr>
            <a:xfrm>
              <a:off x="0" y="830489"/>
              <a:ext cx="1301094" cy="11021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2177" name="خط"/>
            <p:cNvSpPr/>
            <p:nvPr/>
          </p:nvSpPr>
          <p:spPr>
            <a:xfrm>
              <a:off x="143904" y="862843"/>
              <a:ext cx="1077580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178" name="="/>
            <p:cNvSpPr txBox="1"/>
            <p:nvPr/>
          </p:nvSpPr>
          <p:spPr>
            <a:xfrm>
              <a:off x="1221483" y="279416"/>
              <a:ext cx="1158171" cy="11021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=</a:t>
              </a:r>
            </a:p>
          </p:txBody>
        </p:sp>
      </p:grpSp>
      <p:sp>
        <p:nvSpPr>
          <p:cNvPr id="2180" name="،"/>
          <p:cNvSpPr txBox="1"/>
          <p:nvPr/>
        </p:nvSpPr>
        <p:spPr>
          <a:xfrm>
            <a:off x="13038856" y="7467515"/>
            <a:ext cx="1566662" cy="13271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7900">
                <a:solidFill>
                  <a:srgbClr val="E63B7A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،</a:t>
            </a:r>
          </a:p>
        </p:txBody>
      </p:sp>
      <p:grpSp>
        <p:nvGrpSpPr>
          <p:cNvPr id="218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181" name="IMG_5566.png" descr="IMG_5566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18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18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18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185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" name="تجميع"/>
          <p:cNvGrpSpPr/>
          <p:nvPr/>
        </p:nvGrpSpPr>
        <p:grpSpPr>
          <a:xfrm>
            <a:off x="1929689" y="7179950"/>
            <a:ext cx="4196713" cy="4667062"/>
            <a:chOff x="0" y="0"/>
            <a:chExt cx="4196713" cy="4667061"/>
          </a:xfrm>
        </p:grpSpPr>
        <p:sp>
          <p:nvSpPr>
            <p:cNvPr id="2189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219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65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192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3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4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5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6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7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8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9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0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1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2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3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4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5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6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7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8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9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0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1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2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3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4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5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6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7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8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9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0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1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2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3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4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5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6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7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8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9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0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1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2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3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4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5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6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7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8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9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0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1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2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3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4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5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6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7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8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9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0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1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2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3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4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5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6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7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8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9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0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1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2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3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4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7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32665" y="12082714"/>
            <a:ext cx="1911773" cy="621526"/>
            <a:chOff x="0" y="0"/>
            <a:chExt cx="1911771" cy="621525"/>
          </a:xfrm>
        </p:grpSpPr>
        <p:grpSp>
          <p:nvGrpSpPr>
            <p:cNvPr id="2268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266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67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269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227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2272" name="IMG_5714.png" descr="IMG_5714.png"/>
          <p:cNvPicPr>
            <a:picLocks noChangeAspect="1"/>
          </p:cNvPicPr>
          <p:nvPr/>
        </p:nvPicPr>
        <p:blipFill>
          <a:blip r:embed="rId10">
            <a:extLst/>
          </a:blip>
          <a:srcRect l="0" t="29441" r="927" b="19709"/>
          <a:stretch>
            <a:fillRect/>
          </a:stretch>
        </p:blipFill>
        <p:spPr>
          <a:xfrm>
            <a:off x="5476813" y="1977663"/>
            <a:ext cx="16763770" cy="6009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2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290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288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277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275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273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274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276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278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9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82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280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281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283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4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5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6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7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289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291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299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293" name="IMG_5566.png" descr="IMG_5566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98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296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294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295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297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32" name="المهارة ٨: تقدير محيطي و مساحتي المستطيل والمربع و إيجادهما"/>
          <p:cNvSpPr txBox="1"/>
          <p:nvPr/>
        </p:nvSpPr>
        <p:spPr>
          <a:xfrm>
            <a:off x="6913225" y="1367359"/>
            <a:ext cx="14267550" cy="15764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Dubai Bold"/>
                <a:ea typeface="Dubai Bold"/>
                <a:cs typeface="Dubai Bold"/>
                <a:sym typeface="Dubai Bold"/>
              </a:defRPr>
            </a:pPr>
            <a:r>
              <a:rPr>
                <a:latin typeface="UKIJ Bom"/>
                <a:ea typeface="UKIJ Bom"/>
                <a:cs typeface="UKIJ Bom"/>
                <a:sym typeface="UKIJ Bom"/>
              </a:rPr>
              <a:t>المهارة ٨:</a:t>
            </a:r>
            <a:r>
              <a:rPr u="none">
                <a:latin typeface="UKIJ Bom"/>
                <a:ea typeface="UKIJ Bom"/>
                <a:cs typeface="UKIJ Bom"/>
                <a:sym typeface="UKIJ Bom"/>
              </a:rPr>
              <a:t> </a:t>
            </a:r>
            <a:r>
              <a:rPr b="1"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تقدير محيطي و مساحتي المستطيل والمربع و إيجادهما</a:t>
            </a:r>
            <a:r>
              <a:t> </a:t>
            </a:r>
          </a:p>
        </p:txBody>
      </p:sp>
      <p:grpSp>
        <p:nvGrpSpPr>
          <p:cNvPr id="357" name="Google Shape;1826;p65"/>
          <p:cNvGrpSpPr/>
          <p:nvPr/>
        </p:nvGrpSpPr>
        <p:grpSpPr>
          <a:xfrm flipH="1">
            <a:off x="19591649" y="9003752"/>
            <a:ext cx="3930872" cy="3871295"/>
            <a:chOff x="0" y="0"/>
            <a:chExt cx="3930871" cy="3871294"/>
          </a:xfrm>
        </p:grpSpPr>
        <p:sp>
          <p:nvSpPr>
            <p:cNvPr id="233" name="Google Shape;1827;p65"/>
            <p:cNvSpPr/>
            <p:nvPr/>
          </p:nvSpPr>
          <p:spPr>
            <a:xfrm>
              <a:off x="147622" y="0"/>
              <a:ext cx="3617053" cy="263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1828;p65"/>
            <p:cNvSpPr/>
            <p:nvPr/>
          </p:nvSpPr>
          <p:spPr>
            <a:xfrm>
              <a:off x="0" y="3641833"/>
              <a:ext cx="3930872" cy="2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1829;p65"/>
            <p:cNvSpPr/>
            <p:nvPr/>
          </p:nvSpPr>
          <p:spPr>
            <a:xfrm>
              <a:off x="916134" y="1043947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1830;p65"/>
            <p:cNvSpPr/>
            <p:nvPr/>
          </p:nvSpPr>
          <p:spPr>
            <a:xfrm>
              <a:off x="2378148" y="945746"/>
              <a:ext cx="43778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1831;p65"/>
            <p:cNvSpPr/>
            <p:nvPr/>
          </p:nvSpPr>
          <p:spPr>
            <a:xfrm>
              <a:off x="2142197" y="945746"/>
              <a:ext cx="181625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1832;p65"/>
            <p:cNvSpPr/>
            <p:nvPr/>
          </p:nvSpPr>
          <p:spPr>
            <a:xfrm>
              <a:off x="856946" y="984759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1833;p65"/>
            <p:cNvSpPr/>
            <p:nvPr/>
          </p:nvSpPr>
          <p:spPr>
            <a:xfrm>
              <a:off x="978658" y="1046378"/>
              <a:ext cx="2100853" cy="59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1834;p65"/>
            <p:cNvSpPr/>
            <p:nvPr/>
          </p:nvSpPr>
          <p:spPr>
            <a:xfrm>
              <a:off x="2930059" y="1106393"/>
              <a:ext cx="65999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1835;p65"/>
            <p:cNvSpPr/>
            <p:nvPr/>
          </p:nvSpPr>
          <p:spPr>
            <a:xfrm>
              <a:off x="2938301" y="1305858"/>
              <a:ext cx="52026" cy="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836;p65"/>
            <p:cNvSpPr/>
            <p:nvPr/>
          </p:nvSpPr>
          <p:spPr>
            <a:xfrm>
              <a:off x="2802947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837;p65"/>
            <p:cNvSpPr/>
            <p:nvPr/>
          </p:nvSpPr>
          <p:spPr>
            <a:xfrm>
              <a:off x="2817599" y="1226398"/>
              <a:ext cx="51897" cy="4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1838;p65"/>
            <p:cNvSpPr/>
            <p:nvPr/>
          </p:nvSpPr>
          <p:spPr>
            <a:xfrm>
              <a:off x="2675650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1839;p65"/>
            <p:cNvSpPr/>
            <p:nvPr/>
          </p:nvSpPr>
          <p:spPr>
            <a:xfrm>
              <a:off x="2676519" y="1401531"/>
              <a:ext cx="51897" cy="4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840;p65"/>
            <p:cNvSpPr/>
            <p:nvPr/>
          </p:nvSpPr>
          <p:spPr>
            <a:xfrm>
              <a:off x="2548976" y="1106393"/>
              <a:ext cx="65997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841;p65"/>
            <p:cNvSpPr/>
            <p:nvPr/>
          </p:nvSpPr>
          <p:spPr>
            <a:xfrm>
              <a:off x="2554781" y="1339086"/>
              <a:ext cx="51329" cy="5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842;p65"/>
            <p:cNvSpPr/>
            <p:nvPr/>
          </p:nvSpPr>
          <p:spPr>
            <a:xfrm>
              <a:off x="2421696" y="1106393"/>
              <a:ext cx="66782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843;p65"/>
            <p:cNvSpPr/>
            <p:nvPr/>
          </p:nvSpPr>
          <p:spPr>
            <a:xfrm>
              <a:off x="2431648" y="1289645"/>
              <a:ext cx="51897" cy="4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844;p65"/>
            <p:cNvSpPr/>
            <p:nvPr/>
          </p:nvSpPr>
          <p:spPr>
            <a:xfrm>
              <a:off x="1230620" y="1154205"/>
              <a:ext cx="980594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845;p65"/>
            <p:cNvSpPr/>
            <p:nvPr/>
          </p:nvSpPr>
          <p:spPr>
            <a:xfrm>
              <a:off x="1075738" y="1303403"/>
              <a:ext cx="1122638" cy="8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1846;p65"/>
            <p:cNvSpPr/>
            <p:nvPr/>
          </p:nvSpPr>
          <p:spPr>
            <a:xfrm>
              <a:off x="1507316" y="1452601"/>
              <a:ext cx="678660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1847;p65"/>
            <p:cNvSpPr/>
            <p:nvPr/>
          </p:nvSpPr>
          <p:spPr>
            <a:xfrm>
              <a:off x="2823286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1848;p65"/>
            <p:cNvSpPr/>
            <p:nvPr/>
          </p:nvSpPr>
          <p:spPr>
            <a:xfrm>
              <a:off x="2644896" y="1766408"/>
              <a:ext cx="131357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849;p65"/>
            <p:cNvSpPr/>
            <p:nvPr/>
          </p:nvSpPr>
          <p:spPr>
            <a:xfrm>
              <a:off x="2467331" y="1766408"/>
              <a:ext cx="130556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850;p65"/>
            <p:cNvSpPr/>
            <p:nvPr/>
          </p:nvSpPr>
          <p:spPr>
            <a:xfrm>
              <a:off x="2289767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851;p65"/>
            <p:cNvSpPr/>
            <p:nvPr/>
          </p:nvSpPr>
          <p:spPr>
            <a:xfrm>
              <a:off x="280870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852;p65"/>
            <p:cNvSpPr/>
            <p:nvPr/>
          </p:nvSpPr>
          <p:spPr>
            <a:xfrm>
              <a:off x="2631114" y="1943972"/>
              <a:ext cx="130555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1853;p65"/>
            <p:cNvSpPr/>
            <p:nvPr/>
          </p:nvSpPr>
          <p:spPr>
            <a:xfrm>
              <a:off x="2452747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1854;p65"/>
            <p:cNvSpPr/>
            <p:nvPr/>
          </p:nvSpPr>
          <p:spPr>
            <a:xfrm>
              <a:off x="227518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855;p65"/>
            <p:cNvSpPr/>
            <p:nvPr/>
          </p:nvSpPr>
          <p:spPr>
            <a:xfrm>
              <a:off x="2794093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856;p65"/>
            <p:cNvSpPr/>
            <p:nvPr/>
          </p:nvSpPr>
          <p:spPr>
            <a:xfrm>
              <a:off x="2616529" y="2122339"/>
              <a:ext cx="130531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857;p65"/>
            <p:cNvSpPr/>
            <p:nvPr/>
          </p:nvSpPr>
          <p:spPr>
            <a:xfrm>
              <a:off x="2438138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858;p65"/>
            <p:cNvSpPr/>
            <p:nvPr/>
          </p:nvSpPr>
          <p:spPr>
            <a:xfrm>
              <a:off x="2260574" y="2122339"/>
              <a:ext cx="130555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859;p65"/>
            <p:cNvSpPr/>
            <p:nvPr/>
          </p:nvSpPr>
          <p:spPr>
            <a:xfrm>
              <a:off x="1884346" y="2008022"/>
              <a:ext cx="46234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1860;p65"/>
            <p:cNvSpPr/>
            <p:nvPr/>
          </p:nvSpPr>
          <p:spPr>
            <a:xfrm>
              <a:off x="1943534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861;p65"/>
            <p:cNvSpPr/>
            <p:nvPr/>
          </p:nvSpPr>
          <p:spPr>
            <a:xfrm>
              <a:off x="2002747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1862;p65"/>
            <p:cNvSpPr/>
            <p:nvPr/>
          </p:nvSpPr>
          <p:spPr>
            <a:xfrm>
              <a:off x="2061935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863;p65"/>
            <p:cNvSpPr/>
            <p:nvPr/>
          </p:nvSpPr>
          <p:spPr>
            <a:xfrm>
              <a:off x="1894093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1864;p65"/>
            <p:cNvSpPr/>
            <p:nvPr/>
          </p:nvSpPr>
          <p:spPr>
            <a:xfrm>
              <a:off x="1953281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865;p65"/>
            <p:cNvSpPr/>
            <p:nvPr/>
          </p:nvSpPr>
          <p:spPr>
            <a:xfrm>
              <a:off x="2012470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866;p65"/>
            <p:cNvSpPr/>
            <p:nvPr/>
          </p:nvSpPr>
          <p:spPr>
            <a:xfrm>
              <a:off x="2071658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867;p65"/>
            <p:cNvSpPr/>
            <p:nvPr/>
          </p:nvSpPr>
          <p:spPr>
            <a:xfrm>
              <a:off x="1903816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868;p65"/>
            <p:cNvSpPr/>
            <p:nvPr/>
          </p:nvSpPr>
          <p:spPr>
            <a:xfrm>
              <a:off x="1963004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869;p65"/>
            <p:cNvSpPr/>
            <p:nvPr/>
          </p:nvSpPr>
          <p:spPr>
            <a:xfrm>
              <a:off x="2022193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870;p65"/>
            <p:cNvSpPr/>
            <p:nvPr/>
          </p:nvSpPr>
          <p:spPr>
            <a:xfrm>
              <a:off x="2081381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871;p65"/>
            <p:cNvSpPr/>
            <p:nvPr/>
          </p:nvSpPr>
          <p:spPr>
            <a:xfrm>
              <a:off x="1594093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872;p65"/>
            <p:cNvSpPr/>
            <p:nvPr/>
          </p:nvSpPr>
          <p:spPr>
            <a:xfrm>
              <a:off x="1653281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873;p65"/>
            <p:cNvSpPr/>
            <p:nvPr/>
          </p:nvSpPr>
          <p:spPr>
            <a:xfrm>
              <a:off x="1713272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874;p65"/>
            <p:cNvSpPr/>
            <p:nvPr/>
          </p:nvSpPr>
          <p:spPr>
            <a:xfrm>
              <a:off x="1772460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875;p65"/>
            <p:cNvSpPr/>
            <p:nvPr/>
          </p:nvSpPr>
          <p:spPr>
            <a:xfrm>
              <a:off x="160381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876;p65"/>
            <p:cNvSpPr/>
            <p:nvPr/>
          </p:nvSpPr>
          <p:spPr>
            <a:xfrm>
              <a:off x="166380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1877;p65"/>
            <p:cNvSpPr/>
            <p:nvPr/>
          </p:nvSpPr>
          <p:spPr>
            <a:xfrm>
              <a:off x="172299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878;p65"/>
            <p:cNvSpPr/>
            <p:nvPr/>
          </p:nvSpPr>
          <p:spPr>
            <a:xfrm>
              <a:off x="1782183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879;p65"/>
            <p:cNvSpPr/>
            <p:nvPr/>
          </p:nvSpPr>
          <p:spPr>
            <a:xfrm>
              <a:off x="1614341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880;p65"/>
            <p:cNvSpPr/>
            <p:nvPr/>
          </p:nvSpPr>
          <p:spPr>
            <a:xfrm>
              <a:off x="1673554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881;p65"/>
            <p:cNvSpPr/>
            <p:nvPr/>
          </p:nvSpPr>
          <p:spPr>
            <a:xfrm>
              <a:off x="1732742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882;p65"/>
            <p:cNvSpPr/>
            <p:nvPr/>
          </p:nvSpPr>
          <p:spPr>
            <a:xfrm>
              <a:off x="1791930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83;p65"/>
            <p:cNvSpPr/>
            <p:nvPr/>
          </p:nvSpPr>
          <p:spPr>
            <a:xfrm>
              <a:off x="1304618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884;p65"/>
            <p:cNvSpPr/>
            <p:nvPr/>
          </p:nvSpPr>
          <p:spPr>
            <a:xfrm>
              <a:off x="1363806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1885;p65"/>
            <p:cNvSpPr/>
            <p:nvPr/>
          </p:nvSpPr>
          <p:spPr>
            <a:xfrm>
              <a:off x="1422995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86;p65"/>
            <p:cNvSpPr/>
            <p:nvPr/>
          </p:nvSpPr>
          <p:spPr>
            <a:xfrm>
              <a:off x="1482183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887;p65"/>
            <p:cNvSpPr/>
            <p:nvPr/>
          </p:nvSpPr>
          <p:spPr>
            <a:xfrm>
              <a:off x="1314341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88;p65"/>
            <p:cNvSpPr/>
            <p:nvPr/>
          </p:nvSpPr>
          <p:spPr>
            <a:xfrm>
              <a:off x="1373529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889;p65"/>
            <p:cNvSpPr/>
            <p:nvPr/>
          </p:nvSpPr>
          <p:spPr>
            <a:xfrm>
              <a:off x="1432717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90;p65"/>
            <p:cNvSpPr/>
            <p:nvPr/>
          </p:nvSpPr>
          <p:spPr>
            <a:xfrm>
              <a:off x="1492732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891;p65"/>
            <p:cNvSpPr/>
            <p:nvPr/>
          </p:nvSpPr>
          <p:spPr>
            <a:xfrm>
              <a:off x="1324088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892;p65"/>
            <p:cNvSpPr/>
            <p:nvPr/>
          </p:nvSpPr>
          <p:spPr>
            <a:xfrm>
              <a:off x="1383276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1893;p65"/>
            <p:cNvSpPr/>
            <p:nvPr/>
          </p:nvSpPr>
          <p:spPr>
            <a:xfrm>
              <a:off x="1443267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94;p65"/>
            <p:cNvSpPr/>
            <p:nvPr/>
          </p:nvSpPr>
          <p:spPr>
            <a:xfrm>
              <a:off x="1502455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1895;p65"/>
            <p:cNvSpPr/>
            <p:nvPr/>
          </p:nvSpPr>
          <p:spPr>
            <a:xfrm>
              <a:off x="1015168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896;p65"/>
            <p:cNvSpPr/>
            <p:nvPr/>
          </p:nvSpPr>
          <p:spPr>
            <a:xfrm>
              <a:off x="1074356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97;p65"/>
            <p:cNvSpPr/>
            <p:nvPr/>
          </p:nvSpPr>
          <p:spPr>
            <a:xfrm>
              <a:off x="1133544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898;p65"/>
            <p:cNvSpPr/>
            <p:nvPr/>
          </p:nvSpPr>
          <p:spPr>
            <a:xfrm>
              <a:off x="1192732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99;p65"/>
            <p:cNvSpPr/>
            <p:nvPr/>
          </p:nvSpPr>
          <p:spPr>
            <a:xfrm>
              <a:off x="1024890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00;p65"/>
            <p:cNvSpPr/>
            <p:nvPr/>
          </p:nvSpPr>
          <p:spPr>
            <a:xfrm>
              <a:off x="1084079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901;p65"/>
            <p:cNvSpPr/>
            <p:nvPr/>
          </p:nvSpPr>
          <p:spPr>
            <a:xfrm>
              <a:off x="1143267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02;p65"/>
            <p:cNvSpPr/>
            <p:nvPr/>
          </p:nvSpPr>
          <p:spPr>
            <a:xfrm>
              <a:off x="120245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903;p65"/>
            <p:cNvSpPr/>
            <p:nvPr/>
          </p:nvSpPr>
          <p:spPr>
            <a:xfrm>
              <a:off x="1034613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1904;p65"/>
            <p:cNvSpPr/>
            <p:nvPr/>
          </p:nvSpPr>
          <p:spPr>
            <a:xfrm>
              <a:off x="1093802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1905;p65"/>
            <p:cNvSpPr/>
            <p:nvPr/>
          </p:nvSpPr>
          <p:spPr>
            <a:xfrm>
              <a:off x="1152990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1906;p65"/>
            <p:cNvSpPr/>
            <p:nvPr/>
          </p:nvSpPr>
          <p:spPr>
            <a:xfrm>
              <a:off x="1212178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07;p65"/>
            <p:cNvSpPr/>
            <p:nvPr/>
          </p:nvSpPr>
          <p:spPr>
            <a:xfrm>
              <a:off x="2041409" y="2170297"/>
              <a:ext cx="5239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908;p65"/>
            <p:cNvSpPr/>
            <p:nvPr/>
          </p:nvSpPr>
          <p:spPr>
            <a:xfrm>
              <a:off x="1926275" y="2170297"/>
              <a:ext cx="5238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09;p65"/>
            <p:cNvSpPr/>
            <p:nvPr/>
          </p:nvSpPr>
          <p:spPr>
            <a:xfrm>
              <a:off x="181122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1910;p65"/>
            <p:cNvSpPr/>
            <p:nvPr/>
          </p:nvSpPr>
          <p:spPr>
            <a:xfrm>
              <a:off x="169610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11;p65"/>
            <p:cNvSpPr/>
            <p:nvPr/>
          </p:nvSpPr>
          <p:spPr>
            <a:xfrm>
              <a:off x="1581070" y="2170200"/>
              <a:ext cx="52782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1912;p65"/>
            <p:cNvSpPr/>
            <p:nvPr/>
          </p:nvSpPr>
          <p:spPr>
            <a:xfrm>
              <a:off x="1465927" y="2170200"/>
              <a:ext cx="5278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13;p65"/>
            <p:cNvSpPr/>
            <p:nvPr/>
          </p:nvSpPr>
          <p:spPr>
            <a:xfrm>
              <a:off x="1351496" y="2170200"/>
              <a:ext cx="5209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1914;p65"/>
            <p:cNvSpPr/>
            <p:nvPr/>
          </p:nvSpPr>
          <p:spPr>
            <a:xfrm>
              <a:off x="1236353" y="2170200"/>
              <a:ext cx="52209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1915;p65"/>
            <p:cNvSpPr/>
            <p:nvPr/>
          </p:nvSpPr>
          <p:spPr>
            <a:xfrm>
              <a:off x="112121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1916;p65"/>
            <p:cNvSpPr/>
            <p:nvPr/>
          </p:nvSpPr>
          <p:spPr>
            <a:xfrm>
              <a:off x="100609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1917;p65"/>
            <p:cNvSpPr/>
            <p:nvPr/>
          </p:nvSpPr>
          <p:spPr>
            <a:xfrm>
              <a:off x="860488" y="1127467"/>
              <a:ext cx="343597" cy="46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918;p65"/>
            <p:cNvSpPr/>
            <p:nvPr/>
          </p:nvSpPr>
          <p:spPr>
            <a:xfrm>
              <a:off x="1163539" y="1398274"/>
              <a:ext cx="87556" cy="1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919;p65"/>
            <p:cNvSpPr/>
            <p:nvPr/>
          </p:nvSpPr>
          <p:spPr>
            <a:xfrm>
              <a:off x="1207316" y="1363418"/>
              <a:ext cx="97303" cy="13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920;p65"/>
            <p:cNvSpPr/>
            <p:nvPr/>
          </p:nvSpPr>
          <p:spPr>
            <a:xfrm>
              <a:off x="1443649" y="819275"/>
              <a:ext cx="16809" cy="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1921;p65"/>
            <p:cNvSpPr/>
            <p:nvPr/>
          </p:nvSpPr>
          <p:spPr>
            <a:xfrm>
              <a:off x="1435172" y="842878"/>
              <a:ext cx="33229" cy="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922;p65"/>
            <p:cNvSpPr/>
            <p:nvPr/>
          </p:nvSpPr>
          <p:spPr>
            <a:xfrm>
              <a:off x="1422553" y="777868"/>
              <a:ext cx="40752" cy="1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1923;p65"/>
            <p:cNvSpPr/>
            <p:nvPr/>
          </p:nvSpPr>
          <p:spPr>
            <a:xfrm>
              <a:off x="1180554" y="846111"/>
              <a:ext cx="201455" cy="2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1924;p65"/>
            <p:cNvSpPr/>
            <p:nvPr/>
          </p:nvSpPr>
          <p:spPr>
            <a:xfrm>
              <a:off x="1140034" y="1012032"/>
              <a:ext cx="239184" cy="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1925;p65"/>
            <p:cNvSpPr/>
            <p:nvPr/>
          </p:nvSpPr>
          <p:spPr>
            <a:xfrm>
              <a:off x="895163" y="3516773"/>
              <a:ext cx="43982" cy="2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1926;p65"/>
            <p:cNvSpPr/>
            <p:nvPr/>
          </p:nvSpPr>
          <p:spPr>
            <a:xfrm>
              <a:off x="895363" y="3493948"/>
              <a:ext cx="38107" cy="2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927;p65"/>
            <p:cNvSpPr/>
            <p:nvPr/>
          </p:nvSpPr>
          <p:spPr>
            <a:xfrm>
              <a:off x="1522727" y="3655810"/>
              <a:ext cx="53119" cy="2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928;p65"/>
            <p:cNvSpPr/>
            <p:nvPr/>
          </p:nvSpPr>
          <p:spPr>
            <a:xfrm>
              <a:off x="1521925" y="3635951"/>
              <a:ext cx="31715" cy="3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929;p65"/>
            <p:cNvSpPr/>
            <p:nvPr/>
          </p:nvSpPr>
          <p:spPr>
            <a:xfrm>
              <a:off x="1431915" y="3478052"/>
              <a:ext cx="92442" cy="1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930;p65"/>
            <p:cNvSpPr/>
            <p:nvPr/>
          </p:nvSpPr>
          <p:spPr>
            <a:xfrm>
              <a:off x="806782" y="3313443"/>
              <a:ext cx="176763" cy="2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1931;p65"/>
            <p:cNvSpPr/>
            <p:nvPr/>
          </p:nvSpPr>
          <p:spPr>
            <a:xfrm>
              <a:off x="752103" y="3464220"/>
              <a:ext cx="250967" cy="19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1932;p65"/>
            <p:cNvSpPr/>
            <p:nvPr/>
          </p:nvSpPr>
          <p:spPr>
            <a:xfrm>
              <a:off x="1400013" y="3662106"/>
              <a:ext cx="317017" cy="9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1933;p65"/>
            <p:cNvSpPr/>
            <p:nvPr/>
          </p:nvSpPr>
          <p:spPr>
            <a:xfrm>
              <a:off x="882183" y="1076714"/>
              <a:ext cx="283931" cy="33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1934;p65"/>
            <p:cNvSpPr/>
            <p:nvPr/>
          </p:nvSpPr>
          <p:spPr>
            <a:xfrm>
              <a:off x="1044336" y="1245041"/>
              <a:ext cx="66506" cy="16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1935;p65"/>
            <p:cNvSpPr/>
            <p:nvPr/>
          </p:nvSpPr>
          <p:spPr>
            <a:xfrm>
              <a:off x="1032985" y="1060379"/>
              <a:ext cx="509213" cy="74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1936;p65"/>
            <p:cNvSpPr/>
            <p:nvPr/>
          </p:nvSpPr>
          <p:spPr>
            <a:xfrm>
              <a:off x="1427856" y="1164779"/>
              <a:ext cx="542442" cy="39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1937;p65"/>
            <p:cNvSpPr/>
            <p:nvPr/>
          </p:nvSpPr>
          <p:spPr>
            <a:xfrm>
              <a:off x="1907876" y="1210987"/>
              <a:ext cx="106223" cy="12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1938;p65"/>
            <p:cNvSpPr/>
            <p:nvPr/>
          </p:nvSpPr>
          <p:spPr>
            <a:xfrm>
              <a:off x="1955712" y="1176932"/>
              <a:ext cx="107026" cy="12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1939;p65"/>
            <p:cNvSpPr/>
            <p:nvPr/>
          </p:nvSpPr>
          <p:spPr>
            <a:xfrm>
              <a:off x="1371854" y="1077564"/>
              <a:ext cx="341419" cy="35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1940;p65"/>
            <p:cNvSpPr/>
            <p:nvPr/>
          </p:nvSpPr>
          <p:spPr>
            <a:xfrm>
              <a:off x="1435975" y="3478052"/>
              <a:ext cx="88382" cy="9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1941;p65"/>
            <p:cNvSpPr/>
            <p:nvPr/>
          </p:nvSpPr>
          <p:spPr>
            <a:xfrm>
              <a:off x="855420" y="3313443"/>
              <a:ext cx="128125" cy="11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1942;p65"/>
            <p:cNvSpPr/>
            <p:nvPr/>
          </p:nvSpPr>
          <p:spPr>
            <a:xfrm>
              <a:off x="1216894" y="677953"/>
              <a:ext cx="237497" cy="3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1943;p65"/>
            <p:cNvSpPr/>
            <p:nvPr/>
          </p:nvSpPr>
          <p:spPr>
            <a:xfrm>
              <a:off x="1149757" y="625571"/>
              <a:ext cx="280831" cy="3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1944;p65"/>
            <p:cNvSpPr/>
            <p:nvPr/>
          </p:nvSpPr>
          <p:spPr>
            <a:xfrm>
              <a:off x="1376787" y="649902"/>
              <a:ext cx="107194" cy="1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1945;p65"/>
            <p:cNvSpPr/>
            <p:nvPr/>
          </p:nvSpPr>
          <p:spPr>
            <a:xfrm>
              <a:off x="1347804" y="800486"/>
              <a:ext cx="48250" cy="8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1946;p65"/>
            <p:cNvSpPr/>
            <p:nvPr/>
          </p:nvSpPr>
          <p:spPr>
            <a:xfrm>
              <a:off x="831089" y="1809383"/>
              <a:ext cx="526652" cy="16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1947;p65"/>
            <p:cNvSpPr/>
            <p:nvPr/>
          </p:nvSpPr>
          <p:spPr>
            <a:xfrm>
              <a:off x="1265981" y="1944507"/>
              <a:ext cx="92007" cy="51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1948;p65"/>
            <p:cNvSpPr/>
            <p:nvPr/>
          </p:nvSpPr>
          <p:spPr>
            <a:xfrm>
              <a:off x="820564" y="3319933"/>
              <a:ext cx="204339" cy="10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1949;p65"/>
            <p:cNvSpPr/>
            <p:nvPr/>
          </p:nvSpPr>
          <p:spPr>
            <a:xfrm>
              <a:off x="1212178" y="1809383"/>
              <a:ext cx="429597" cy="174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1950;p65"/>
            <p:cNvSpPr/>
            <p:nvPr/>
          </p:nvSpPr>
          <p:spPr>
            <a:xfrm>
              <a:off x="1393000" y="3502359"/>
              <a:ext cx="185684" cy="5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5" name="تجميع"/>
          <p:cNvGrpSpPr/>
          <p:nvPr/>
        </p:nvGrpSpPr>
        <p:grpSpPr>
          <a:xfrm>
            <a:off x="2649326" y="147996"/>
            <a:ext cx="4583816" cy="1552651"/>
            <a:chOff x="0" y="0"/>
            <a:chExt cx="4583814" cy="1552650"/>
          </a:xfrm>
        </p:grpSpPr>
        <p:pic>
          <p:nvPicPr>
            <p:cNvPr id="358" name="IMG_5566.png" descr="IMG_5566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4" name="تجميع"/>
            <p:cNvGrpSpPr/>
            <p:nvPr/>
          </p:nvGrpSpPr>
          <p:grpSpPr>
            <a:xfrm>
              <a:off x="201306" y="0"/>
              <a:ext cx="4382509" cy="1414395"/>
              <a:chOff x="0" y="0"/>
              <a:chExt cx="4382508" cy="1414394"/>
            </a:xfrm>
          </p:grpSpPr>
          <p:grpSp>
            <p:nvGrpSpPr>
              <p:cNvPr id="361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359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60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362" name="النص"/>
              <p:cNvSpPr/>
              <p:nvPr/>
            </p:nvSpPr>
            <p:spPr>
              <a:xfrm>
                <a:off x="374797" y="0"/>
                <a:ext cx="31971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</a:p>
            </p:txBody>
          </p:sp>
          <p:sp>
            <p:nvSpPr>
              <p:cNvPr id="363" name="تجميع"/>
              <p:cNvSpPr txBox="1"/>
              <p:nvPr/>
            </p:nvSpPr>
            <p:spPr>
              <a:xfrm>
                <a:off x="374797" y="0"/>
                <a:ext cx="3097737" cy="14143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000000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تعزيز مهارة</a:t>
                </a:r>
              </a:p>
            </p:txBody>
          </p:sp>
        </p:grpSp>
      </p:grpSp>
      <p:grpSp>
        <p:nvGrpSpPr>
          <p:cNvPr id="368" name="IMG_5721.png"/>
          <p:cNvGrpSpPr/>
          <p:nvPr/>
        </p:nvGrpSpPr>
        <p:grpSpPr>
          <a:xfrm>
            <a:off x="9607948" y="2935578"/>
            <a:ext cx="12367724" cy="3950026"/>
            <a:chOff x="0" y="0"/>
            <a:chExt cx="12367723" cy="3950025"/>
          </a:xfrm>
        </p:grpSpPr>
        <p:pic>
          <p:nvPicPr>
            <p:cNvPr id="367" name="IMG_5721.png" descr="IMG_5721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450" y="44450"/>
              <a:ext cx="12278824" cy="38611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6" name="IMG_5721.png" descr="IMG_5721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2367724" cy="3950026"/>
            </a:xfrm>
            <a:prstGeom prst="rect">
              <a:avLst/>
            </a:prstGeom>
            <a:effectLst/>
          </p:spPr>
        </p:pic>
      </p:grpSp>
      <p:grpSp>
        <p:nvGrpSpPr>
          <p:cNvPr id="371" name="IMG_5722.png"/>
          <p:cNvGrpSpPr/>
          <p:nvPr/>
        </p:nvGrpSpPr>
        <p:grpSpPr>
          <a:xfrm>
            <a:off x="2351939" y="7778678"/>
            <a:ext cx="13888641" cy="4761707"/>
            <a:chOff x="0" y="0"/>
            <a:chExt cx="13888640" cy="4761706"/>
          </a:xfrm>
        </p:grpSpPr>
        <p:pic>
          <p:nvPicPr>
            <p:cNvPr id="370" name="IMG_5722.png" descr="IMG_5722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16147" t="7340" r="7710" b="12422"/>
            <a:stretch>
              <a:fillRect/>
            </a:stretch>
          </p:blipFill>
          <p:spPr>
            <a:xfrm>
              <a:off x="44450" y="44450"/>
              <a:ext cx="13799642" cy="46726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9" name="IMG_5722.png" descr="IMG_5722.pn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3888641" cy="47617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301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2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3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4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5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6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7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8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9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0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1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2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3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4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5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6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7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8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9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0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1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2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3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4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5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6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7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8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9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0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1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2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3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4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5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6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7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8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9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0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1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2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3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4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5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6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7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8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9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0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1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2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3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4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5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6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7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8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9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0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1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2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3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4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5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6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7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8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9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0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1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2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3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81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375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80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378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376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377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379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  <p:sp>
        <p:nvSpPr>
          <p:cNvPr id="2382" name="إجابة عبد الله هي الإجابة الصحيحة ، لأن عبد الرحمن أخطأ في كتابة العدد الكسري  بصورة كسر غير فعلي ؛ حيث جمع العدد الصحيح ٣ إلى المقام ٦ بدلاً  من أن يضربه"/>
          <p:cNvSpPr txBox="1"/>
          <p:nvPr/>
        </p:nvSpPr>
        <p:spPr>
          <a:xfrm>
            <a:off x="2716236" y="8218849"/>
            <a:ext cx="19227894" cy="24091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ctr" rtl="0">
              <a:defRPr/>
            </a:pPr>
            <a:r>
              <a:rPr sz="5600">
                <a:solidFill>
                  <a:srgbClr val="E63B7A"/>
                </a:solidFill>
                <a:latin typeface="29LTAzer"/>
                <a:ea typeface="29LTAzer"/>
                <a:cs typeface="29LTAzer"/>
                <a:sym typeface="29LTAzer"/>
              </a:rPr>
              <a:t>إجابة عبد الله هي الإجابة الصحيحة</a:t>
            </a:r>
            <a:r>
              <a: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rPr>
              <a:t> ، لأن عبد الرحمن أخطأ في كتابة العدد الكسري  بصورة كسر غير فعلي ؛ حيث جمع العدد الصحيح ٣ إلى المقام ٦ بدلاً  من أن يضربه </a:t>
            </a:r>
          </a:p>
        </p:txBody>
      </p:sp>
      <p:graphicFrame>
        <p:nvGraphicFramePr>
          <p:cNvPr id="2383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2384" name="IMG_5714.png" descr="IMG_5714.png"/>
          <p:cNvPicPr>
            <a:picLocks noChangeAspect="1"/>
          </p:cNvPicPr>
          <p:nvPr/>
        </p:nvPicPr>
        <p:blipFill>
          <a:blip r:embed="rId10">
            <a:extLst/>
          </a:blip>
          <a:srcRect l="0" t="29441" r="927" b="19709"/>
          <a:stretch>
            <a:fillRect/>
          </a:stretch>
        </p:blipFill>
        <p:spPr>
          <a:xfrm>
            <a:off x="5112428" y="1716771"/>
            <a:ext cx="16763770" cy="6009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40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40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38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38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38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38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38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390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1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9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392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393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395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6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7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8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9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40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403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915700" y="4755271"/>
            <a:ext cx="8445994" cy="8306704"/>
            <a:chOff x="0" y="0"/>
            <a:chExt cx="8445992" cy="8306703"/>
          </a:xfrm>
        </p:grpSpPr>
        <p:grpSp>
          <p:nvGrpSpPr>
            <p:cNvPr id="2461" name="Google Shape;1636;p60"/>
            <p:cNvGrpSpPr/>
            <p:nvPr/>
          </p:nvGrpSpPr>
          <p:grpSpPr>
            <a:xfrm>
              <a:off x="0" y="-1"/>
              <a:ext cx="8445994" cy="8306704"/>
              <a:chOff x="0" y="52"/>
              <a:chExt cx="8445992" cy="8306703"/>
            </a:xfrm>
          </p:grpSpPr>
          <p:grpSp>
            <p:nvGrpSpPr>
              <p:cNvPr id="2459" name="Google Shape;1637;p60"/>
              <p:cNvGrpSpPr/>
              <p:nvPr/>
            </p:nvGrpSpPr>
            <p:grpSpPr>
              <a:xfrm>
                <a:off x="0" y="52"/>
                <a:ext cx="8445993" cy="8306704"/>
                <a:chOff x="0" y="52"/>
                <a:chExt cx="8445992" cy="8306703"/>
              </a:xfrm>
            </p:grpSpPr>
            <p:grpSp>
              <p:nvGrpSpPr>
                <p:cNvPr id="2457" name="Google Shape;1638;p60"/>
                <p:cNvGrpSpPr/>
                <p:nvPr/>
              </p:nvGrpSpPr>
              <p:grpSpPr>
                <a:xfrm>
                  <a:off x="0" y="52"/>
                  <a:ext cx="8445993" cy="8306704"/>
                  <a:chOff x="0" y="52"/>
                  <a:chExt cx="8445992" cy="8306702"/>
                </a:xfrm>
              </p:grpSpPr>
              <p:sp>
                <p:nvSpPr>
                  <p:cNvPr id="2406" name="Google Shape;1639;p60"/>
                  <p:cNvSpPr/>
                  <p:nvPr/>
                </p:nvSpPr>
                <p:spPr>
                  <a:xfrm>
                    <a:off x="578487" y="52"/>
                    <a:ext cx="7794308" cy="6940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0" h="21600" fill="norm" stroke="1" extrusionOk="0">
                        <a:moveTo>
                          <a:pt x="3432" y="0"/>
                        </a:moveTo>
                        <a:cubicBezTo>
                          <a:pt x="3418" y="0"/>
                          <a:pt x="3405" y="0"/>
                          <a:pt x="3391" y="0"/>
                        </a:cubicBezTo>
                        <a:cubicBezTo>
                          <a:pt x="2856" y="17"/>
                          <a:pt x="2331" y="212"/>
                          <a:pt x="1886" y="553"/>
                        </a:cubicBezTo>
                        <a:cubicBezTo>
                          <a:pt x="1232" y="1047"/>
                          <a:pt x="707" y="1811"/>
                          <a:pt x="406" y="2646"/>
                        </a:cubicBezTo>
                        <a:cubicBezTo>
                          <a:pt x="-105" y="4040"/>
                          <a:pt x="-115" y="5634"/>
                          <a:pt x="272" y="7071"/>
                        </a:cubicBezTo>
                        <a:cubicBezTo>
                          <a:pt x="654" y="8513"/>
                          <a:pt x="1423" y="9798"/>
                          <a:pt x="2388" y="10833"/>
                        </a:cubicBezTo>
                        <a:cubicBezTo>
                          <a:pt x="2746" y="11219"/>
                          <a:pt x="3152" y="11598"/>
                          <a:pt x="3310" y="12129"/>
                        </a:cubicBezTo>
                        <a:cubicBezTo>
                          <a:pt x="3558" y="12959"/>
                          <a:pt x="3133" y="13832"/>
                          <a:pt x="2794" y="14618"/>
                        </a:cubicBezTo>
                        <a:cubicBezTo>
                          <a:pt x="2192" y="16012"/>
                          <a:pt x="1824" y="17627"/>
                          <a:pt x="2207" y="19118"/>
                        </a:cubicBezTo>
                        <a:cubicBezTo>
                          <a:pt x="2555" y="20458"/>
                          <a:pt x="3670" y="21600"/>
                          <a:pt x="4870" y="21600"/>
                        </a:cubicBezTo>
                        <a:cubicBezTo>
                          <a:pt x="5001" y="21600"/>
                          <a:pt x="5132" y="21587"/>
                          <a:pt x="5264" y="21558"/>
                        </a:cubicBezTo>
                        <a:cubicBezTo>
                          <a:pt x="6405" y="21314"/>
                          <a:pt x="7098" y="20203"/>
                          <a:pt x="7838" y="19297"/>
                        </a:cubicBezTo>
                        <a:cubicBezTo>
                          <a:pt x="8578" y="18386"/>
                          <a:pt x="9400" y="17541"/>
                          <a:pt x="10437" y="17101"/>
                        </a:cubicBezTo>
                        <a:cubicBezTo>
                          <a:pt x="11683" y="16570"/>
                          <a:pt x="13030" y="16456"/>
                          <a:pt x="14349" y="16380"/>
                        </a:cubicBezTo>
                        <a:cubicBezTo>
                          <a:pt x="15830" y="16294"/>
                          <a:pt x="17372" y="16180"/>
                          <a:pt x="18700" y="15350"/>
                        </a:cubicBezTo>
                        <a:cubicBezTo>
                          <a:pt x="19942" y="14575"/>
                          <a:pt x="20931" y="13089"/>
                          <a:pt x="21241" y="11555"/>
                        </a:cubicBezTo>
                        <a:cubicBezTo>
                          <a:pt x="21485" y="10346"/>
                          <a:pt x="21480" y="8594"/>
                          <a:pt x="20353" y="7954"/>
                        </a:cubicBezTo>
                        <a:cubicBezTo>
                          <a:pt x="20120" y="7824"/>
                          <a:pt x="19868" y="7775"/>
                          <a:pt x="19609" y="7775"/>
                        </a:cubicBezTo>
                        <a:cubicBezTo>
                          <a:pt x="19310" y="7775"/>
                          <a:pt x="19004" y="7841"/>
                          <a:pt x="18715" y="7922"/>
                        </a:cubicBezTo>
                        <a:cubicBezTo>
                          <a:pt x="17339" y="8291"/>
                          <a:pt x="16016" y="8941"/>
                          <a:pt x="14607" y="9066"/>
                        </a:cubicBezTo>
                        <a:cubicBezTo>
                          <a:pt x="14454" y="9079"/>
                          <a:pt x="14302" y="9085"/>
                          <a:pt x="14150" y="9085"/>
                        </a:cubicBezTo>
                        <a:cubicBezTo>
                          <a:pt x="11885" y="9085"/>
                          <a:pt x="9679" y="7673"/>
                          <a:pt x="8349" y="5580"/>
                        </a:cubicBezTo>
                        <a:cubicBezTo>
                          <a:pt x="7633" y="4457"/>
                          <a:pt x="7150" y="3161"/>
                          <a:pt x="6420" y="2050"/>
                        </a:cubicBezTo>
                        <a:cubicBezTo>
                          <a:pt x="5702" y="951"/>
                          <a:pt x="4638" y="0"/>
                          <a:pt x="3432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07" name="Google Shape;1640;p60"/>
                  <p:cNvSpPr/>
                  <p:nvPr/>
                </p:nvSpPr>
                <p:spPr>
                  <a:xfrm>
                    <a:off x="-1" y="7813729"/>
                    <a:ext cx="8445995" cy="4930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4" y="0"/>
                          <a:pt x="0" y="4885"/>
                          <a:pt x="0" y="10839"/>
                        </a:cubicBezTo>
                        <a:cubicBezTo>
                          <a:pt x="0" y="16790"/>
                          <a:pt x="4834" y="21600"/>
                          <a:pt x="10800" y="21600"/>
                        </a:cubicBezTo>
                        <a:cubicBezTo>
                          <a:pt x="16766" y="21600"/>
                          <a:pt x="21600" y="16790"/>
                          <a:pt x="21600" y="10839"/>
                        </a:cubicBezTo>
                        <a:cubicBezTo>
                          <a:pt x="21600" y="4885"/>
                          <a:pt x="1676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08" name="Google Shape;1644;p60"/>
                  <p:cNvSpPr/>
                  <p:nvPr/>
                </p:nvSpPr>
                <p:spPr>
                  <a:xfrm>
                    <a:off x="5463929" y="815477"/>
                    <a:ext cx="67414" cy="674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75" h="21600" fill="norm" stroke="1" extrusionOk="0">
                        <a:moveTo>
                          <a:pt x="9466" y="0"/>
                        </a:moveTo>
                        <a:cubicBezTo>
                          <a:pt x="817" y="0"/>
                          <a:pt x="-3025" y="11712"/>
                          <a:pt x="2746" y="18421"/>
                        </a:cubicBezTo>
                        <a:cubicBezTo>
                          <a:pt x="4616" y="20596"/>
                          <a:pt x="6962" y="21600"/>
                          <a:pt x="9264" y="21600"/>
                        </a:cubicBezTo>
                        <a:cubicBezTo>
                          <a:pt x="14013" y="21600"/>
                          <a:pt x="18575" y="17367"/>
                          <a:pt x="18575" y="10608"/>
                        </a:cubicBezTo>
                        <a:cubicBezTo>
                          <a:pt x="18575" y="5019"/>
                          <a:pt x="14258" y="0"/>
                          <a:pt x="94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09" name="Google Shape;1645;p60"/>
                  <p:cNvSpPr/>
                  <p:nvPr/>
                </p:nvSpPr>
                <p:spPr>
                  <a:xfrm>
                    <a:off x="3973872" y="1054156"/>
                    <a:ext cx="48781" cy="6272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10" name="Google Shape;1646;p60"/>
                  <p:cNvSpPr/>
                  <p:nvPr/>
                </p:nvSpPr>
                <p:spPr>
                  <a:xfrm>
                    <a:off x="3897202" y="1033265"/>
                    <a:ext cx="47058" cy="836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11" name="Google Shape;1648;p60"/>
                  <p:cNvSpPr/>
                  <p:nvPr/>
                </p:nvSpPr>
                <p:spPr>
                  <a:xfrm>
                    <a:off x="3743915" y="991431"/>
                    <a:ext cx="47058" cy="12545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2418" name="تجميع"/>
                  <p:cNvGrpSpPr/>
                  <p:nvPr/>
                </p:nvGrpSpPr>
                <p:grpSpPr>
                  <a:xfrm>
                    <a:off x="3402453" y="684804"/>
                    <a:ext cx="2451764" cy="2981602"/>
                    <a:chOff x="0" y="0"/>
                    <a:chExt cx="2451763" cy="2981601"/>
                  </a:xfrm>
                </p:grpSpPr>
                <p:sp>
                  <p:nvSpPr>
                    <p:cNvPr id="2412" name="Google Shape;1641;p60"/>
                    <p:cNvSpPr/>
                    <p:nvPr/>
                  </p:nvSpPr>
                  <p:spPr>
                    <a:xfrm>
                      <a:off x="0" y="0"/>
                      <a:ext cx="2451764" cy="2981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190" y="0"/>
                          </a:moveTo>
                          <a:cubicBezTo>
                            <a:pt x="531" y="0"/>
                            <a:pt x="0" y="295"/>
                            <a:pt x="0" y="662"/>
                          </a:cubicBezTo>
                          <a:lnTo>
                            <a:pt x="0" y="20938"/>
                          </a:lnTo>
                          <a:cubicBezTo>
                            <a:pt x="0" y="21305"/>
                            <a:pt x="531" y="21600"/>
                            <a:pt x="1190" y="21600"/>
                          </a:cubicBezTo>
                          <a:lnTo>
                            <a:pt x="20410" y="21600"/>
                          </a:lnTo>
                          <a:cubicBezTo>
                            <a:pt x="21069" y="21600"/>
                            <a:pt x="21600" y="21305"/>
                            <a:pt x="21600" y="20938"/>
                          </a:cubicBezTo>
                          <a:lnTo>
                            <a:pt x="21600" y="662"/>
                          </a:lnTo>
                          <a:cubicBezTo>
                            <a:pt x="21600" y="295"/>
                            <a:pt x="21069" y="0"/>
                            <a:pt x="20410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2413" name="Google Shape;1643;p60"/>
                    <p:cNvSpPr/>
                    <p:nvPr/>
                  </p:nvSpPr>
                  <p:spPr>
                    <a:xfrm>
                      <a:off x="1143267" y="44965"/>
                      <a:ext cx="63407" cy="42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975" y="0"/>
                          </a:moveTo>
                          <a:cubicBezTo>
                            <a:pt x="4957" y="0"/>
                            <a:pt x="0" y="5041"/>
                            <a:pt x="0" y="10805"/>
                          </a:cubicBezTo>
                          <a:cubicBezTo>
                            <a:pt x="0" y="16926"/>
                            <a:pt x="4957" y="21600"/>
                            <a:pt x="10975" y="21600"/>
                          </a:cubicBezTo>
                          <a:cubicBezTo>
                            <a:pt x="16643" y="21600"/>
                            <a:pt x="21600" y="16926"/>
                            <a:pt x="21600" y="10805"/>
                          </a:cubicBezTo>
                          <a:cubicBezTo>
                            <a:pt x="21600" y="5041"/>
                            <a:pt x="16643" y="0"/>
                            <a:pt x="109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2414" name="Google Shape;1647;p60"/>
                    <p:cNvSpPr/>
                    <p:nvPr/>
                  </p:nvSpPr>
                  <p:spPr>
                    <a:xfrm>
                      <a:off x="249448" y="132075"/>
                      <a:ext cx="28042" cy="421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grpSp>
                  <p:nvGrpSpPr>
                    <p:cNvPr id="2417" name="تجميع"/>
                    <p:cNvGrpSpPr/>
                    <p:nvPr/>
                  </p:nvGrpSpPr>
                  <p:grpSpPr>
                    <a:xfrm>
                      <a:off x="83092" y="62530"/>
                      <a:ext cx="2286606" cy="2853761"/>
                      <a:chOff x="0" y="0"/>
                      <a:chExt cx="2286605" cy="2853759"/>
                    </a:xfrm>
                  </p:grpSpPr>
                  <p:sp>
                    <p:nvSpPr>
                      <p:cNvPr id="2415" name="Google Shape;1642;p60"/>
                      <p:cNvSpPr/>
                      <p:nvPr/>
                    </p:nvSpPr>
                    <p:spPr>
                      <a:xfrm>
                        <a:off x="0" y="0"/>
                        <a:ext cx="2286605" cy="285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81" h="21600" fill="norm" stroke="1" extrusionOk="0">
                            <a:moveTo>
                              <a:pt x="442" y="0"/>
                            </a:moveTo>
                            <a:cubicBezTo>
                              <a:pt x="187" y="5"/>
                              <a:pt x="-9" y="122"/>
                              <a:pt x="1" y="260"/>
                            </a:cubicBezTo>
                            <a:lnTo>
                              <a:pt x="1" y="21318"/>
                            </a:lnTo>
                            <a:cubicBezTo>
                              <a:pt x="1" y="21474"/>
                              <a:pt x="217" y="21600"/>
                              <a:pt x="503" y="21600"/>
                            </a:cubicBezTo>
                            <a:cubicBezTo>
                              <a:pt x="509" y="21600"/>
                              <a:pt x="515" y="21600"/>
                              <a:pt x="521" y="21600"/>
                            </a:cubicBezTo>
                            <a:lnTo>
                              <a:pt x="21012" y="21600"/>
                            </a:lnTo>
                            <a:cubicBezTo>
                              <a:pt x="21018" y="21600"/>
                              <a:pt x="21024" y="21600"/>
                              <a:pt x="21030" y="21600"/>
                            </a:cubicBezTo>
                            <a:cubicBezTo>
                              <a:pt x="21335" y="21600"/>
                              <a:pt x="21581" y="21464"/>
                              <a:pt x="21581" y="21297"/>
                            </a:cubicBezTo>
                            <a:lnTo>
                              <a:pt x="21581" y="282"/>
                            </a:lnTo>
                            <a:cubicBezTo>
                              <a:pt x="21591" y="128"/>
                              <a:pt x="21365" y="5"/>
                              <a:pt x="21081" y="0"/>
                            </a:cubicBezTo>
                            <a:lnTo>
                              <a:pt x="16029" y="0"/>
                            </a:lnTo>
                            <a:cubicBezTo>
                              <a:pt x="15882" y="0"/>
                              <a:pt x="15754" y="53"/>
                              <a:pt x="15705" y="128"/>
                            </a:cubicBezTo>
                            <a:lnTo>
                              <a:pt x="15489" y="409"/>
                            </a:lnTo>
                            <a:cubicBezTo>
                              <a:pt x="15441" y="484"/>
                              <a:pt x="15303" y="532"/>
                              <a:pt x="15166" y="532"/>
                            </a:cubicBezTo>
                            <a:lnTo>
                              <a:pt x="6436" y="532"/>
                            </a:lnTo>
                            <a:cubicBezTo>
                              <a:pt x="6288" y="532"/>
                              <a:pt x="6161" y="484"/>
                              <a:pt x="6112" y="409"/>
                            </a:cubicBezTo>
                            <a:lnTo>
                              <a:pt x="5896" y="128"/>
                            </a:lnTo>
                            <a:cubicBezTo>
                              <a:pt x="5847" y="53"/>
                              <a:pt x="5710" y="0"/>
                              <a:pt x="557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2416" name="Google Shape;1649;p60"/>
                      <p:cNvSpPr/>
                      <p:nvPr/>
                    </p:nvSpPr>
                    <p:spPr>
                      <a:xfrm>
                        <a:off x="2017400" y="77273"/>
                        <a:ext cx="16608" cy="252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</p:grpSp>
              </p:grpSp>
              <p:sp>
                <p:nvSpPr>
                  <p:cNvPr id="2419" name="Google Shape;1650;p60"/>
                  <p:cNvSpPr/>
                  <p:nvPr/>
                </p:nvSpPr>
                <p:spPr>
                  <a:xfrm>
                    <a:off x="6970362" y="1008875"/>
                    <a:ext cx="223011" cy="10800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0" name="Google Shape;1651;p60"/>
                  <p:cNvSpPr/>
                  <p:nvPr/>
                </p:nvSpPr>
                <p:spPr>
                  <a:xfrm>
                    <a:off x="2469285" y="2463562"/>
                    <a:ext cx="915597" cy="9782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6" h="21600" fill="norm" stroke="1" extrusionOk="0">
                        <a:moveTo>
                          <a:pt x="207" y="0"/>
                        </a:moveTo>
                        <a:cubicBezTo>
                          <a:pt x="207" y="0"/>
                          <a:pt x="-675" y="7347"/>
                          <a:pt x="1198" y="9925"/>
                        </a:cubicBezTo>
                        <a:cubicBezTo>
                          <a:pt x="1418" y="10195"/>
                          <a:pt x="1713" y="10463"/>
                          <a:pt x="2007" y="10617"/>
                        </a:cubicBezTo>
                        <a:cubicBezTo>
                          <a:pt x="3954" y="11618"/>
                          <a:pt x="5864" y="12733"/>
                          <a:pt x="7700" y="13925"/>
                        </a:cubicBezTo>
                        <a:cubicBezTo>
                          <a:pt x="10125" y="15503"/>
                          <a:pt x="12292" y="16926"/>
                          <a:pt x="12292" y="16926"/>
                        </a:cubicBezTo>
                        <a:cubicBezTo>
                          <a:pt x="12355" y="19443"/>
                          <a:pt x="13824" y="21600"/>
                          <a:pt x="15706" y="21600"/>
                        </a:cubicBezTo>
                        <a:cubicBezTo>
                          <a:pt x="16039" y="21600"/>
                          <a:pt x="16385" y="21533"/>
                          <a:pt x="16737" y="21388"/>
                        </a:cubicBezTo>
                        <a:cubicBezTo>
                          <a:pt x="19088" y="20388"/>
                          <a:pt x="20925" y="16733"/>
                          <a:pt x="17105" y="12771"/>
                        </a:cubicBezTo>
                        <a:cubicBezTo>
                          <a:pt x="13284" y="8770"/>
                          <a:pt x="4578" y="499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1" name="Google Shape;1652;p60"/>
                  <p:cNvSpPr/>
                  <p:nvPr/>
                </p:nvSpPr>
                <p:spPr>
                  <a:xfrm>
                    <a:off x="2581909" y="7534992"/>
                    <a:ext cx="209067" cy="3989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416" y="0"/>
                        </a:moveTo>
                        <a:lnTo>
                          <a:pt x="0" y="20562"/>
                        </a:lnTo>
                        <a:lnTo>
                          <a:pt x="18179" y="21600"/>
                        </a:lnTo>
                        <a:lnTo>
                          <a:pt x="21600" y="942"/>
                        </a:lnTo>
                        <a:lnTo>
                          <a:pt x="3416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2" name="Google Shape;1653;p60"/>
                  <p:cNvSpPr/>
                  <p:nvPr/>
                </p:nvSpPr>
                <p:spPr>
                  <a:xfrm>
                    <a:off x="1700364" y="7505379"/>
                    <a:ext cx="184677" cy="397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31" y="0"/>
                        </a:moveTo>
                        <a:lnTo>
                          <a:pt x="0" y="21600"/>
                        </a:lnTo>
                        <a:lnTo>
                          <a:pt x="1996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3" name="Google Shape;1654;p60"/>
                  <p:cNvSpPr/>
                  <p:nvPr/>
                </p:nvSpPr>
                <p:spPr>
                  <a:xfrm>
                    <a:off x="1638609" y="7882982"/>
                    <a:ext cx="574170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0" h="21600" fill="norm" stroke="1" extrusionOk="0">
                        <a:moveTo>
                          <a:pt x="9585" y="0"/>
                        </a:moveTo>
                        <a:cubicBezTo>
                          <a:pt x="9522" y="0"/>
                          <a:pt x="9457" y="17"/>
                          <a:pt x="9394" y="47"/>
                        </a:cubicBezTo>
                        <a:lnTo>
                          <a:pt x="1748" y="47"/>
                        </a:lnTo>
                        <a:cubicBezTo>
                          <a:pt x="1494" y="47"/>
                          <a:pt x="1303" y="437"/>
                          <a:pt x="1238" y="1211"/>
                        </a:cubicBezTo>
                        <a:lnTo>
                          <a:pt x="27" y="18300"/>
                        </a:lnTo>
                        <a:cubicBezTo>
                          <a:pt x="-99" y="19854"/>
                          <a:pt x="220" y="21210"/>
                          <a:pt x="728" y="21600"/>
                        </a:cubicBezTo>
                        <a:lnTo>
                          <a:pt x="919" y="21600"/>
                        </a:lnTo>
                        <a:cubicBezTo>
                          <a:pt x="3404" y="21402"/>
                          <a:pt x="5188" y="21018"/>
                          <a:pt x="8248" y="21018"/>
                        </a:cubicBezTo>
                        <a:cubicBezTo>
                          <a:pt x="10159" y="21018"/>
                          <a:pt x="15893" y="21600"/>
                          <a:pt x="18506" y="21600"/>
                        </a:cubicBezTo>
                        <a:cubicBezTo>
                          <a:pt x="21182" y="21600"/>
                          <a:pt x="21501" y="13638"/>
                          <a:pt x="20418" y="13055"/>
                        </a:cubicBezTo>
                        <a:cubicBezTo>
                          <a:pt x="15576" y="9755"/>
                          <a:pt x="11943" y="5291"/>
                          <a:pt x="10414" y="1211"/>
                        </a:cubicBezTo>
                        <a:cubicBezTo>
                          <a:pt x="10201" y="402"/>
                          <a:pt x="9901" y="0"/>
                          <a:pt x="95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4" name="Google Shape;1655;p60"/>
                  <p:cNvSpPr/>
                  <p:nvPr/>
                </p:nvSpPr>
                <p:spPr>
                  <a:xfrm>
                    <a:off x="1903471" y="7869247"/>
                    <a:ext cx="90015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6" h="21600" fill="norm" stroke="1" extrusionOk="0">
                        <a:moveTo>
                          <a:pt x="17289" y="3557"/>
                        </a:moveTo>
                        <a:cubicBezTo>
                          <a:pt x="17692" y="3557"/>
                          <a:pt x="18095" y="4408"/>
                          <a:pt x="18510" y="4408"/>
                        </a:cubicBezTo>
                        <a:cubicBezTo>
                          <a:pt x="18510" y="4408"/>
                          <a:pt x="18914" y="5258"/>
                          <a:pt x="18914" y="6985"/>
                        </a:cubicBezTo>
                        <a:cubicBezTo>
                          <a:pt x="19329" y="9563"/>
                          <a:pt x="18510" y="12140"/>
                          <a:pt x="17692" y="13867"/>
                        </a:cubicBezTo>
                        <a:cubicBezTo>
                          <a:pt x="15077" y="16368"/>
                          <a:pt x="12328" y="17708"/>
                          <a:pt x="9519" y="17708"/>
                        </a:cubicBezTo>
                        <a:cubicBezTo>
                          <a:pt x="7515" y="17708"/>
                          <a:pt x="5475" y="17012"/>
                          <a:pt x="3434" y="15594"/>
                        </a:cubicBezTo>
                        <a:cubicBezTo>
                          <a:pt x="7503" y="9563"/>
                          <a:pt x="12390" y="6135"/>
                          <a:pt x="17289" y="3557"/>
                        </a:cubicBezTo>
                        <a:close/>
                        <a:moveTo>
                          <a:pt x="17191" y="0"/>
                        </a:moveTo>
                        <a:cubicBezTo>
                          <a:pt x="11657" y="0"/>
                          <a:pt x="1638" y="13223"/>
                          <a:pt x="576" y="14718"/>
                        </a:cubicBezTo>
                        <a:cubicBezTo>
                          <a:pt x="172" y="14718"/>
                          <a:pt x="-243" y="15594"/>
                          <a:pt x="172" y="16445"/>
                        </a:cubicBezTo>
                        <a:cubicBezTo>
                          <a:pt x="172" y="17295"/>
                          <a:pt x="172" y="18172"/>
                          <a:pt x="576" y="18172"/>
                        </a:cubicBezTo>
                        <a:cubicBezTo>
                          <a:pt x="4241" y="19873"/>
                          <a:pt x="7503" y="21600"/>
                          <a:pt x="11168" y="21600"/>
                        </a:cubicBezTo>
                        <a:cubicBezTo>
                          <a:pt x="14027" y="21600"/>
                          <a:pt x="16470" y="20749"/>
                          <a:pt x="18914" y="17295"/>
                        </a:cubicBezTo>
                        <a:cubicBezTo>
                          <a:pt x="20551" y="14718"/>
                          <a:pt x="21357" y="10439"/>
                          <a:pt x="20954" y="6135"/>
                        </a:cubicBezTo>
                        <a:cubicBezTo>
                          <a:pt x="20954" y="4408"/>
                          <a:pt x="20135" y="1830"/>
                          <a:pt x="19329" y="979"/>
                        </a:cubicBezTo>
                        <a:cubicBezTo>
                          <a:pt x="18743" y="309"/>
                          <a:pt x="18022" y="0"/>
                          <a:pt x="171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5" name="Google Shape;1656;p60"/>
                  <p:cNvSpPr/>
                  <p:nvPr/>
                </p:nvSpPr>
                <p:spPr>
                  <a:xfrm>
                    <a:off x="1904207" y="7830494"/>
                    <a:ext cx="54249" cy="77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78" h="21600" fill="norm" stroke="1" extrusionOk="0">
                        <a:moveTo>
                          <a:pt x="15047" y="2131"/>
                        </a:moveTo>
                        <a:cubicBezTo>
                          <a:pt x="17009" y="2131"/>
                          <a:pt x="17009" y="3109"/>
                          <a:pt x="17009" y="3109"/>
                        </a:cubicBezTo>
                        <a:cubicBezTo>
                          <a:pt x="18324" y="6028"/>
                          <a:pt x="9809" y="14303"/>
                          <a:pt x="3276" y="17703"/>
                        </a:cubicBezTo>
                        <a:cubicBezTo>
                          <a:pt x="3924" y="12347"/>
                          <a:pt x="6533" y="6991"/>
                          <a:pt x="11124" y="3109"/>
                        </a:cubicBezTo>
                        <a:cubicBezTo>
                          <a:pt x="11771" y="2131"/>
                          <a:pt x="13086" y="2131"/>
                          <a:pt x="14400" y="2131"/>
                        </a:cubicBezTo>
                        <a:close/>
                        <a:moveTo>
                          <a:pt x="13478" y="0"/>
                        </a:moveTo>
                        <a:cubicBezTo>
                          <a:pt x="11850" y="0"/>
                          <a:pt x="10143" y="540"/>
                          <a:pt x="9162" y="1635"/>
                        </a:cubicBezTo>
                        <a:cubicBezTo>
                          <a:pt x="1295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47" y="21600"/>
                        </a:cubicBezTo>
                        <a:cubicBezTo>
                          <a:pt x="647" y="21600"/>
                          <a:pt x="1295" y="21600"/>
                          <a:pt x="1295" y="21118"/>
                        </a:cubicBezTo>
                        <a:lnTo>
                          <a:pt x="1962" y="21118"/>
                        </a:lnTo>
                        <a:cubicBezTo>
                          <a:pt x="8495" y="18681"/>
                          <a:pt x="21600" y="7969"/>
                          <a:pt x="20286" y="3109"/>
                        </a:cubicBezTo>
                        <a:cubicBezTo>
                          <a:pt x="19619" y="1153"/>
                          <a:pt x="17657" y="175"/>
                          <a:pt x="15047" y="175"/>
                        </a:cubicBezTo>
                        <a:cubicBezTo>
                          <a:pt x="14557" y="58"/>
                          <a:pt x="14027" y="0"/>
                          <a:pt x="134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6" name="Google Shape;1657;p60"/>
                  <p:cNvSpPr/>
                  <p:nvPr/>
                </p:nvSpPr>
                <p:spPr>
                  <a:xfrm>
                    <a:off x="2518955" y="7877760"/>
                    <a:ext cx="574943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6" h="21600" fill="norm" stroke="1" extrusionOk="0">
                        <a:moveTo>
                          <a:pt x="9629" y="0"/>
                        </a:moveTo>
                        <a:cubicBezTo>
                          <a:pt x="9565" y="0"/>
                          <a:pt x="9502" y="12"/>
                          <a:pt x="9438" y="47"/>
                        </a:cubicBezTo>
                        <a:lnTo>
                          <a:pt x="1792" y="47"/>
                        </a:lnTo>
                        <a:cubicBezTo>
                          <a:pt x="1536" y="47"/>
                          <a:pt x="1282" y="437"/>
                          <a:pt x="1282" y="1211"/>
                        </a:cubicBezTo>
                        <a:lnTo>
                          <a:pt x="8" y="18300"/>
                        </a:lnTo>
                        <a:cubicBezTo>
                          <a:pt x="-57" y="19854"/>
                          <a:pt x="262" y="21210"/>
                          <a:pt x="772" y="21600"/>
                        </a:cubicBezTo>
                        <a:lnTo>
                          <a:pt x="963" y="21600"/>
                        </a:lnTo>
                        <a:cubicBezTo>
                          <a:pt x="3385" y="21402"/>
                          <a:pt x="5169" y="21018"/>
                          <a:pt x="8290" y="21018"/>
                        </a:cubicBezTo>
                        <a:cubicBezTo>
                          <a:pt x="10202" y="21018"/>
                          <a:pt x="15935" y="21600"/>
                          <a:pt x="18548" y="21600"/>
                        </a:cubicBezTo>
                        <a:cubicBezTo>
                          <a:pt x="21159" y="21600"/>
                          <a:pt x="21543" y="13638"/>
                          <a:pt x="20458" y="13055"/>
                        </a:cubicBezTo>
                        <a:cubicBezTo>
                          <a:pt x="15616" y="9755"/>
                          <a:pt x="11985" y="5291"/>
                          <a:pt x="10456" y="1019"/>
                        </a:cubicBezTo>
                        <a:cubicBezTo>
                          <a:pt x="10192" y="373"/>
                          <a:pt x="9928" y="0"/>
                          <a:pt x="962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7" name="Google Shape;1658;p60"/>
                  <p:cNvSpPr/>
                  <p:nvPr/>
                </p:nvSpPr>
                <p:spPr>
                  <a:xfrm>
                    <a:off x="2785700" y="7864023"/>
                    <a:ext cx="89327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3" h="21600" fill="norm" stroke="1" extrusionOk="0">
                        <a:moveTo>
                          <a:pt x="17442" y="3557"/>
                        </a:moveTo>
                        <a:cubicBezTo>
                          <a:pt x="17865" y="3557"/>
                          <a:pt x="18276" y="3557"/>
                          <a:pt x="18699" y="4408"/>
                        </a:cubicBezTo>
                        <a:cubicBezTo>
                          <a:pt x="19110" y="4408"/>
                          <a:pt x="19521" y="5258"/>
                          <a:pt x="19521" y="6985"/>
                        </a:cubicBezTo>
                        <a:cubicBezTo>
                          <a:pt x="19521" y="9563"/>
                          <a:pt x="19110" y="12140"/>
                          <a:pt x="17865" y="13867"/>
                        </a:cubicBezTo>
                        <a:cubicBezTo>
                          <a:pt x="15201" y="16368"/>
                          <a:pt x="12400" y="17708"/>
                          <a:pt x="9536" y="17708"/>
                        </a:cubicBezTo>
                        <a:cubicBezTo>
                          <a:pt x="7482" y="17708"/>
                          <a:pt x="5403" y="17012"/>
                          <a:pt x="3324" y="15594"/>
                        </a:cubicBezTo>
                        <a:cubicBezTo>
                          <a:pt x="7893" y="9563"/>
                          <a:pt x="12462" y="6135"/>
                          <a:pt x="17442" y="3557"/>
                        </a:cubicBezTo>
                        <a:close/>
                        <a:moveTo>
                          <a:pt x="17367" y="0"/>
                        </a:moveTo>
                        <a:cubicBezTo>
                          <a:pt x="11802" y="0"/>
                          <a:pt x="1867" y="13223"/>
                          <a:pt x="423" y="14718"/>
                        </a:cubicBezTo>
                        <a:cubicBezTo>
                          <a:pt x="0" y="14718"/>
                          <a:pt x="0" y="15594"/>
                          <a:pt x="0" y="16445"/>
                        </a:cubicBezTo>
                        <a:cubicBezTo>
                          <a:pt x="0" y="17295"/>
                          <a:pt x="423" y="18172"/>
                          <a:pt x="834" y="18172"/>
                        </a:cubicBezTo>
                        <a:cubicBezTo>
                          <a:pt x="4158" y="19873"/>
                          <a:pt x="7893" y="20749"/>
                          <a:pt x="11217" y="21600"/>
                        </a:cubicBezTo>
                        <a:cubicBezTo>
                          <a:pt x="14130" y="21600"/>
                          <a:pt x="17031" y="19873"/>
                          <a:pt x="19110" y="17295"/>
                        </a:cubicBezTo>
                        <a:cubicBezTo>
                          <a:pt x="20766" y="14718"/>
                          <a:pt x="21600" y="10413"/>
                          <a:pt x="21189" y="6135"/>
                        </a:cubicBezTo>
                        <a:cubicBezTo>
                          <a:pt x="21189" y="3557"/>
                          <a:pt x="20766" y="1830"/>
                          <a:pt x="19521" y="979"/>
                        </a:cubicBezTo>
                        <a:cubicBezTo>
                          <a:pt x="18936" y="309"/>
                          <a:pt x="18201" y="0"/>
                          <a:pt x="1736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8" name="Google Shape;1659;p60"/>
                  <p:cNvSpPr/>
                  <p:nvPr/>
                </p:nvSpPr>
                <p:spPr>
                  <a:xfrm>
                    <a:off x="2785700" y="7825271"/>
                    <a:ext cx="54306" cy="772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9" h="21600" fill="norm" stroke="1" extrusionOk="0">
                        <a:moveTo>
                          <a:pt x="15067" y="1635"/>
                        </a:moveTo>
                        <a:cubicBezTo>
                          <a:pt x="17676" y="1635"/>
                          <a:pt x="17676" y="3094"/>
                          <a:pt x="17676" y="3094"/>
                        </a:cubicBezTo>
                        <a:cubicBezTo>
                          <a:pt x="18324" y="6028"/>
                          <a:pt x="9829" y="14303"/>
                          <a:pt x="3276" y="17703"/>
                        </a:cubicBezTo>
                        <a:cubicBezTo>
                          <a:pt x="3943" y="12347"/>
                          <a:pt x="6553" y="6991"/>
                          <a:pt x="11143" y="2612"/>
                        </a:cubicBezTo>
                        <a:cubicBezTo>
                          <a:pt x="11791" y="2131"/>
                          <a:pt x="13105" y="1635"/>
                          <a:pt x="14400" y="1635"/>
                        </a:cubicBezTo>
                        <a:close/>
                        <a:moveTo>
                          <a:pt x="13772" y="0"/>
                        </a:moveTo>
                        <a:cubicBezTo>
                          <a:pt x="11869" y="0"/>
                          <a:pt x="10143" y="540"/>
                          <a:pt x="9162" y="1635"/>
                        </a:cubicBezTo>
                        <a:cubicBezTo>
                          <a:pt x="1314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67" y="21600"/>
                        </a:cubicBezTo>
                        <a:cubicBezTo>
                          <a:pt x="667" y="21600"/>
                          <a:pt x="1314" y="21600"/>
                          <a:pt x="1314" y="21118"/>
                        </a:cubicBezTo>
                        <a:lnTo>
                          <a:pt x="1981" y="21118"/>
                        </a:lnTo>
                        <a:cubicBezTo>
                          <a:pt x="9162" y="18681"/>
                          <a:pt x="21600" y="7969"/>
                          <a:pt x="20305" y="3094"/>
                        </a:cubicBezTo>
                        <a:cubicBezTo>
                          <a:pt x="19638" y="1153"/>
                          <a:pt x="17676" y="175"/>
                          <a:pt x="15714" y="175"/>
                        </a:cubicBezTo>
                        <a:cubicBezTo>
                          <a:pt x="15067" y="58"/>
                          <a:pt x="14400" y="0"/>
                          <a:pt x="1377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29" name="Google Shape;1660;p60"/>
                  <p:cNvSpPr/>
                  <p:nvPr/>
                </p:nvSpPr>
                <p:spPr>
                  <a:xfrm>
                    <a:off x="2597578" y="7534992"/>
                    <a:ext cx="193398" cy="214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42" y="0"/>
                        </a:moveTo>
                        <a:lnTo>
                          <a:pt x="0" y="19842"/>
                        </a:lnTo>
                        <a:lnTo>
                          <a:pt x="19652" y="21600"/>
                        </a:lnTo>
                        <a:lnTo>
                          <a:pt x="21600" y="1753"/>
                        </a:lnTo>
                        <a:lnTo>
                          <a:pt x="19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0" name="Google Shape;1661;p60"/>
                  <p:cNvSpPr/>
                  <p:nvPr/>
                </p:nvSpPr>
                <p:spPr>
                  <a:xfrm>
                    <a:off x="1707311" y="7507102"/>
                    <a:ext cx="177730" cy="203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51" y="0"/>
                        </a:moveTo>
                        <a:lnTo>
                          <a:pt x="0" y="21600"/>
                        </a:lnTo>
                        <a:lnTo>
                          <a:pt x="20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1" name="Google Shape;1662;p60"/>
                  <p:cNvSpPr/>
                  <p:nvPr/>
                </p:nvSpPr>
                <p:spPr>
                  <a:xfrm>
                    <a:off x="1642862" y="4028032"/>
                    <a:ext cx="1281078" cy="36480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82" h="21600" fill="norm" stroke="1" extrusionOk="0">
                        <a:moveTo>
                          <a:pt x="2168" y="0"/>
                        </a:moveTo>
                        <a:cubicBezTo>
                          <a:pt x="2168" y="701"/>
                          <a:pt x="1954" y="8252"/>
                          <a:pt x="1445" y="11687"/>
                        </a:cubicBezTo>
                        <a:cubicBezTo>
                          <a:pt x="990" y="14854"/>
                          <a:pt x="0" y="21600"/>
                          <a:pt x="0" y="21600"/>
                        </a:cubicBezTo>
                        <a:lnTo>
                          <a:pt x="4818" y="21600"/>
                        </a:lnTo>
                        <a:cubicBezTo>
                          <a:pt x="4818" y="21600"/>
                          <a:pt x="7414" y="14555"/>
                          <a:pt x="8646" y="11326"/>
                        </a:cubicBezTo>
                        <a:cubicBezTo>
                          <a:pt x="9127" y="10016"/>
                          <a:pt x="9689" y="7561"/>
                          <a:pt x="10171" y="5240"/>
                        </a:cubicBezTo>
                        <a:cubicBezTo>
                          <a:pt x="14347" y="9562"/>
                          <a:pt x="13919" y="21260"/>
                          <a:pt x="13919" y="21260"/>
                        </a:cubicBezTo>
                        <a:lnTo>
                          <a:pt x="18629" y="21476"/>
                        </a:lnTo>
                        <a:cubicBezTo>
                          <a:pt x="21600" y="12677"/>
                          <a:pt x="17478" y="2785"/>
                          <a:pt x="161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2" name="Google Shape;1663;p60"/>
                  <p:cNvSpPr/>
                  <p:nvPr/>
                </p:nvSpPr>
                <p:spPr>
                  <a:xfrm>
                    <a:off x="2510462" y="7566328"/>
                    <a:ext cx="407688" cy="162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8" y="0"/>
                        </a:moveTo>
                        <a:lnTo>
                          <a:pt x="0" y="13940"/>
                        </a:lnTo>
                        <a:lnTo>
                          <a:pt x="20214" y="21600"/>
                        </a:lnTo>
                        <a:lnTo>
                          <a:pt x="21600" y="6970"/>
                        </a:lnTo>
                        <a:lnTo>
                          <a:pt x="6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3" name="Google Shape;1664;p60"/>
                  <p:cNvSpPr/>
                  <p:nvPr/>
                </p:nvSpPr>
                <p:spPr>
                  <a:xfrm>
                    <a:off x="1625470" y="7561105"/>
                    <a:ext cx="383245" cy="1167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1285"/>
                        </a:lnTo>
                        <a:lnTo>
                          <a:pt x="0" y="21600"/>
                        </a:lnTo>
                        <a:lnTo>
                          <a:pt x="2081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4" name="Google Shape;1665;p60"/>
                  <p:cNvSpPr/>
                  <p:nvPr/>
                </p:nvSpPr>
                <p:spPr>
                  <a:xfrm>
                    <a:off x="2304895" y="4590729"/>
                    <a:ext cx="106583" cy="716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102" h="21600" fill="norm" stroke="1" extrusionOk="0">
                        <a:moveTo>
                          <a:pt x="4435" y="0"/>
                        </a:moveTo>
                        <a:lnTo>
                          <a:pt x="0" y="9722"/>
                        </a:lnTo>
                        <a:cubicBezTo>
                          <a:pt x="7691" y="13612"/>
                          <a:pt x="13315" y="17553"/>
                          <a:pt x="17457" y="21600"/>
                        </a:cubicBezTo>
                        <a:cubicBezTo>
                          <a:pt x="21600" y="11088"/>
                          <a:pt x="4435" y="0"/>
                          <a:pt x="443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5" name="Google Shape;1666;p60"/>
                  <p:cNvSpPr/>
                  <p:nvPr/>
                </p:nvSpPr>
                <p:spPr>
                  <a:xfrm>
                    <a:off x="1160282" y="3604676"/>
                    <a:ext cx="622852" cy="7995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15" h="21600" fill="norm" stroke="1" extrusionOk="0">
                        <a:moveTo>
                          <a:pt x="4451" y="0"/>
                        </a:moveTo>
                        <a:lnTo>
                          <a:pt x="0" y="4941"/>
                        </a:lnTo>
                        <a:lnTo>
                          <a:pt x="15904" y="13978"/>
                        </a:lnTo>
                        <a:lnTo>
                          <a:pt x="14954" y="15060"/>
                        </a:lnTo>
                        <a:cubicBezTo>
                          <a:pt x="14954" y="15060"/>
                          <a:pt x="14539" y="20144"/>
                          <a:pt x="14657" y="21085"/>
                        </a:cubicBezTo>
                        <a:cubicBezTo>
                          <a:pt x="14730" y="21466"/>
                          <a:pt x="15443" y="21600"/>
                          <a:pt x="16352" y="21600"/>
                        </a:cubicBezTo>
                        <a:cubicBezTo>
                          <a:pt x="17692" y="21600"/>
                          <a:pt x="19458" y="21309"/>
                          <a:pt x="20236" y="21085"/>
                        </a:cubicBezTo>
                        <a:cubicBezTo>
                          <a:pt x="21483" y="20755"/>
                          <a:pt x="21600" y="12848"/>
                          <a:pt x="20236" y="11719"/>
                        </a:cubicBezTo>
                        <a:cubicBezTo>
                          <a:pt x="18871" y="10637"/>
                          <a:pt x="4451" y="0"/>
                          <a:pt x="4451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6" name="Google Shape;1667;p60"/>
                  <p:cNvSpPr/>
                  <p:nvPr/>
                </p:nvSpPr>
                <p:spPr>
                  <a:xfrm>
                    <a:off x="951229" y="2536733"/>
                    <a:ext cx="804863" cy="13484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3" h="21600" fill="norm" stroke="1" extrusionOk="0">
                        <a:moveTo>
                          <a:pt x="17035" y="0"/>
                        </a:moveTo>
                        <a:cubicBezTo>
                          <a:pt x="9527" y="865"/>
                          <a:pt x="-1317" y="9740"/>
                          <a:pt x="131" y="15572"/>
                        </a:cubicBezTo>
                        <a:cubicBezTo>
                          <a:pt x="1053" y="19479"/>
                          <a:pt x="7288" y="21600"/>
                          <a:pt x="7288" y="21600"/>
                        </a:cubicBezTo>
                        <a:lnTo>
                          <a:pt x="12292" y="18279"/>
                        </a:lnTo>
                        <a:cubicBezTo>
                          <a:pt x="12292" y="18279"/>
                          <a:pt x="9087" y="16521"/>
                          <a:pt x="8473" y="15377"/>
                        </a:cubicBezTo>
                        <a:cubicBezTo>
                          <a:pt x="6585" y="12056"/>
                          <a:pt x="13478" y="6921"/>
                          <a:pt x="19098" y="5861"/>
                        </a:cubicBezTo>
                        <a:lnTo>
                          <a:pt x="20283" y="2875"/>
                        </a:lnTo>
                        <a:lnTo>
                          <a:pt x="1703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7" name="Google Shape;1668;p60"/>
                  <p:cNvSpPr/>
                  <p:nvPr/>
                </p:nvSpPr>
                <p:spPr>
                  <a:xfrm>
                    <a:off x="1627194" y="2449617"/>
                    <a:ext cx="1122611" cy="1747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3213" y="0"/>
                        </a:moveTo>
                        <a:cubicBezTo>
                          <a:pt x="10717" y="21"/>
                          <a:pt x="8254" y="129"/>
                          <a:pt x="5791" y="345"/>
                        </a:cubicBezTo>
                        <a:cubicBezTo>
                          <a:pt x="5325" y="366"/>
                          <a:pt x="4859" y="431"/>
                          <a:pt x="4393" y="474"/>
                        </a:cubicBezTo>
                        <a:cubicBezTo>
                          <a:pt x="2928" y="624"/>
                          <a:pt x="1431" y="818"/>
                          <a:pt x="0" y="1077"/>
                        </a:cubicBezTo>
                        <a:cubicBezTo>
                          <a:pt x="965" y="3359"/>
                          <a:pt x="1664" y="5684"/>
                          <a:pt x="2096" y="8031"/>
                        </a:cubicBezTo>
                        <a:cubicBezTo>
                          <a:pt x="2230" y="8763"/>
                          <a:pt x="2330" y="9452"/>
                          <a:pt x="2429" y="10141"/>
                        </a:cubicBezTo>
                        <a:cubicBezTo>
                          <a:pt x="2529" y="11024"/>
                          <a:pt x="2629" y="11864"/>
                          <a:pt x="2696" y="12660"/>
                        </a:cubicBezTo>
                        <a:cubicBezTo>
                          <a:pt x="2763" y="13672"/>
                          <a:pt x="2796" y="14856"/>
                          <a:pt x="2796" y="16041"/>
                        </a:cubicBezTo>
                        <a:cubicBezTo>
                          <a:pt x="2796" y="18732"/>
                          <a:pt x="2629" y="21316"/>
                          <a:pt x="2629" y="21316"/>
                        </a:cubicBezTo>
                        <a:cubicBezTo>
                          <a:pt x="3917" y="21524"/>
                          <a:pt x="6149" y="21600"/>
                          <a:pt x="8704" y="21600"/>
                        </a:cubicBezTo>
                        <a:cubicBezTo>
                          <a:pt x="12751" y="21600"/>
                          <a:pt x="17611" y="21410"/>
                          <a:pt x="20835" y="21251"/>
                        </a:cubicBezTo>
                        <a:cubicBezTo>
                          <a:pt x="21433" y="18000"/>
                          <a:pt x="21600" y="14727"/>
                          <a:pt x="21301" y="11455"/>
                        </a:cubicBezTo>
                        <a:cubicBezTo>
                          <a:pt x="21134" y="9301"/>
                          <a:pt x="20768" y="7149"/>
                          <a:pt x="20202" y="5017"/>
                        </a:cubicBezTo>
                        <a:cubicBezTo>
                          <a:pt x="19903" y="3875"/>
                          <a:pt x="19537" y="2756"/>
                          <a:pt x="19037" y="1636"/>
                        </a:cubicBezTo>
                        <a:cubicBezTo>
                          <a:pt x="18638" y="840"/>
                          <a:pt x="17539" y="258"/>
                          <a:pt x="16275" y="150"/>
                        </a:cubicBezTo>
                        <a:cubicBezTo>
                          <a:pt x="15643" y="108"/>
                          <a:pt x="14877" y="65"/>
                          <a:pt x="14111" y="21"/>
                        </a:cubicBezTo>
                        <a:cubicBezTo>
                          <a:pt x="13812" y="21"/>
                          <a:pt x="13512" y="0"/>
                          <a:pt x="13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8" name="Google Shape;1669;p60"/>
                  <p:cNvSpPr/>
                  <p:nvPr/>
                </p:nvSpPr>
                <p:spPr>
                  <a:xfrm>
                    <a:off x="2217780" y="1653464"/>
                    <a:ext cx="224284" cy="3607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3" h="21600" fill="norm" stroke="1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8045" y="21600"/>
                        </a:cubicBezTo>
                        <a:cubicBezTo>
                          <a:pt x="8877" y="21600"/>
                          <a:pt x="9790" y="21369"/>
                          <a:pt x="10802" y="20862"/>
                        </a:cubicBezTo>
                        <a:cubicBezTo>
                          <a:pt x="21600" y="15439"/>
                          <a:pt x="19050" y="3859"/>
                          <a:pt x="19050" y="38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39" name="Google Shape;1670;p60"/>
                  <p:cNvSpPr/>
                  <p:nvPr/>
                </p:nvSpPr>
                <p:spPr>
                  <a:xfrm>
                    <a:off x="1930321" y="2036708"/>
                    <a:ext cx="392054" cy="492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4" h="21600" fill="norm" stroke="1" extrusionOk="0">
                        <a:moveTo>
                          <a:pt x="454" y="0"/>
                        </a:moveTo>
                        <a:cubicBezTo>
                          <a:pt x="2179" y="5346"/>
                          <a:pt x="4266" y="15350"/>
                          <a:pt x="0" y="19244"/>
                        </a:cubicBezTo>
                        <a:cubicBezTo>
                          <a:pt x="2522" y="21190"/>
                          <a:pt x="7145" y="21600"/>
                          <a:pt x="10586" y="21600"/>
                        </a:cubicBezTo>
                        <a:cubicBezTo>
                          <a:pt x="13092" y="21600"/>
                          <a:pt x="14975" y="21383"/>
                          <a:pt x="14975" y="21383"/>
                        </a:cubicBezTo>
                        <a:cubicBezTo>
                          <a:pt x="14975" y="21383"/>
                          <a:pt x="21600" y="19780"/>
                          <a:pt x="20240" y="18100"/>
                        </a:cubicBezTo>
                        <a:cubicBezTo>
                          <a:pt x="16335" y="17564"/>
                          <a:pt x="14431" y="15961"/>
                          <a:pt x="13615" y="14052"/>
                        </a:cubicBezTo>
                        <a:cubicBezTo>
                          <a:pt x="13250" y="12830"/>
                          <a:pt x="13070" y="11531"/>
                          <a:pt x="13250" y="10233"/>
                        </a:cubicBezTo>
                        <a:cubicBezTo>
                          <a:pt x="13343" y="9547"/>
                          <a:pt x="13432" y="8860"/>
                          <a:pt x="13615" y="8173"/>
                        </a:cubicBezTo>
                        <a:lnTo>
                          <a:pt x="454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0" name="Google Shape;1671;p60"/>
                  <p:cNvSpPr/>
                  <p:nvPr/>
                </p:nvSpPr>
                <p:spPr>
                  <a:xfrm>
                    <a:off x="1996545" y="2155212"/>
                    <a:ext cx="196846" cy="2003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146" y="16341"/>
                          <a:pt x="14717" y="20845"/>
                          <a:pt x="21600" y="21600"/>
                        </a:cubicBezTo>
                        <a:cubicBezTo>
                          <a:pt x="20643" y="18593"/>
                          <a:pt x="20265" y="15586"/>
                          <a:pt x="20643" y="1239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1" name="Google Shape;1672;p60"/>
                  <p:cNvSpPr/>
                  <p:nvPr/>
                </p:nvSpPr>
                <p:spPr>
                  <a:xfrm>
                    <a:off x="1930129" y="1613824"/>
                    <a:ext cx="489232" cy="670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9" h="21600" fill="norm" stroke="1" extrusionOk="0">
                        <a:moveTo>
                          <a:pt x="9818" y="0"/>
                        </a:moveTo>
                        <a:cubicBezTo>
                          <a:pt x="5335" y="0"/>
                          <a:pt x="1152" y="2712"/>
                          <a:pt x="698" y="6777"/>
                        </a:cubicBezTo>
                        <a:cubicBezTo>
                          <a:pt x="-61" y="12164"/>
                          <a:pt x="-820" y="15362"/>
                          <a:pt x="2008" y="18562"/>
                        </a:cubicBezTo>
                        <a:cubicBezTo>
                          <a:pt x="3574" y="20515"/>
                          <a:pt x="6247" y="21600"/>
                          <a:pt x="9038" y="21600"/>
                        </a:cubicBezTo>
                        <a:cubicBezTo>
                          <a:pt x="9938" y="21600"/>
                          <a:pt x="10848" y="21487"/>
                          <a:pt x="11739" y="21255"/>
                        </a:cubicBezTo>
                        <a:cubicBezTo>
                          <a:pt x="14017" y="20638"/>
                          <a:pt x="15949" y="19347"/>
                          <a:pt x="17122" y="17663"/>
                        </a:cubicBezTo>
                        <a:cubicBezTo>
                          <a:pt x="17259" y="17439"/>
                          <a:pt x="17398" y="17214"/>
                          <a:pt x="17536" y="16933"/>
                        </a:cubicBezTo>
                        <a:cubicBezTo>
                          <a:pt x="20021" y="12332"/>
                          <a:pt x="20780" y="4194"/>
                          <a:pt x="14706" y="1164"/>
                        </a:cubicBezTo>
                        <a:cubicBezTo>
                          <a:pt x="13150" y="365"/>
                          <a:pt x="11464" y="0"/>
                          <a:pt x="9818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2" name="Google Shape;1673;p60"/>
                  <p:cNvSpPr/>
                  <p:nvPr/>
                </p:nvSpPr>
                <p:spPr>
                  <a:xfrm>
                    <a:off x="2192308" y="1891882"/>
                    <a:ext cx="33519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86" h="21600" fill="norm" stroke="1" extrusionOk="0">
                        <a:moveTo>
                          <a:pt x="11115" y="0"/>
                        </a:moveTo>
                        <a:cubicBezTo>
                          <a:pt x="6525" y="0"/>
                          <a:pt x="1522" y="3692"/>
                          <a:pt x="610" y="9287"/>
                        </a:cubicBezTo>
                        <a:cubicBezTo>
                          <a:pt x="-1362" y="15409"/>
                          <a:pt x="1581" y="20752"/>
                          <a:pt x="7496" y="21531"/>
                        </a:cubicBezTo>
                        <a:cubicBezTo>
                          <a:pt x="7849" y="21577"/>
                          <a:pt x="8202" y="21600"/>
                          <a:pt x="8555" y="21600"/>
                        </a:cubicBezTo>
                        <a:cubicBezTo>
                          <a:pt x="13087" y="21600"/>
                          <a:pt x="17384" y="17243"/>
                          <a:pt x="18266" y="11580"/>
                        </a:cubicBezTo>
                        <a:cubicBezTo>
                          <a:pt x="20238" y="6237"/>
                          <a:pt x="17295" y="871"/>
                          <a:pt x="12381" y="115"/>
                        </a:cubicBezTo>
                        <a:cubicBezTo>
                          <a:pt x="11969" y="46"/>
                          <a:pt x="11557" y="0"/>
                          <a:pt x="11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3" name="Google Shape;1674;p60"/>
                  <p:cNvSpPr/>
                  <p:nvPr/>
                </p:nvSpPr>
                <p:spPr>
                  <a:xfrm>
                    <a:off x="2345776" y="1918048"/>
                    <a:ext cx="34360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0" h="21600" fill="norm" stroke="1" extrusionOk="0">
                        <a:moveTo>
                          <a:pt x="11220" y="0"/>
                        </a:moveTo>
                        <a:cubicBezTo>
                          <a:pt x="6688" y="0"/>
                          <a:pt x="2333" y="4311"/>
                          <a:pt x="508" y="9264"/>
                        </a:cubicBezTo>
                        <a:cubicBezTo>
                          <a:pt x="-1434" y="15386"/>
                          <a:pt x="2480" y="20752"/>
                          <a:pt x="7394" y="21508"/>
                        </a:cubicBezTo>
                        <a:cubicBezTo>
                          <a:pt x="7747" y="21554"/>
                          <a:pt x="8101" y="21600"/>
                          <a:pt x="8483" y="21600"/>
                        </a:cubicBezTo>
                        <a:cubicBezTo>
                          <a:pt x="13015" y="21600"/>
                          <a:pt x="17341" y="17243"/>
                          <a:pt x="19165" y="11557"/>
                        </a:cubicBezTo>
                        <a:cubicBezTo>
                          <a:pt x="20166" y="6214"/>
                          <a:pt x="17223" y="848"/>
                          <a:pt x="12309" y="92"/>
                        </a:cubicBezTo>
                        <a:cubicBezTo>
                          <a:pt x="11926" y="46"/>
                          <a:pt x="11573" y="0"/>
                          <a:pt x="112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4" name="Google Shape;1675;p60"/>
                  <p:cNvSpPr/>
                  <p:nvPr/>
                </p:nvSpPr>
                <p:spPr>
                  <a:xfrm>
                    <a:off x="2275283" y="1937424"/>
                    <a:ext cx="66173" cy="1354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819" y="0"/>
                        </a:moveTo>
                        <a:lnTo>
                          <a:pt x="0" y="20559"/>
                        </a:lnTo>
                        <a:cubicBezTo>
                          <a:pt x="3410" y="21258"/>
                          <a:pt x="7109" y="21600"/>
                          <a:pt x="10809" y="21600"/>
                        </a:cubicBezTo>
                        <a:cubicBezTo>
                          <a:pt x="14491" y="21600"/>
                          <a:pt x="18190" y="21258"/>
                          <a:pt x="21600" y="20559"/>
                        </a:cubicBezTo>
                        <a:cubicBezTo>
                          <a:pt x="14781" y="13895"/>
                          <a:pt x="10229" y="7222"/>
                          <a:pt x="6819" y="0"/>
                        </a:cubicBezTo>
                        <a:close/>
                      </a:path>
                    </a:pathLst>
                  </a:custGeom>
                  <a:solidFill>
                    <a:srgbClr val="DE57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5" name="Google Shape;1676;p60"/>
                  <p:cNvSpPr/>
                  <p:nvPr/>
                </p:nvSpPr>
                <p:spPr>
                  <a:xfrm>
                    <a:off x="2148971" y="1819181"/>
                    <a:ext cx="79722" cy="370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7" h="21600" fill="norm" stroke="1" extrusionOk="0">
                        <a:moveTo>
                          <a:pt x="15284" y="0"/>
                        </a:moveTo>
                        <a:cubicBezTo>
                          <a:pt x="10022" y="0"/>
                          <a:pt x="4760" y="4898"/>
                          <a:pt x="682" y="13051"/>
                        </a:cubicBezTo>
                        <a:cubicBezTo>
                          <a:pt x="-227" y="15090"/>
                          <a:pt x="-227" y="18132"/>
                          <a:pt x="682" y="20170"/>
                        </a:cubicBezTo>
                        <a:lnTo>
                          <a:pt x="1605" y="21174"/>
                        </a:lnTo>
                        <a:cubicBezTo>
                          <a:pt x="1743" y="21478"/>
                          <a:pt x="1922" y="21600"/>
                          <a:pt x="2101" y="21600"/>
                        </a:cubicBezTo>
                        <a:cubicBezTo>
                          <a:pt x="2569" y="21600"/>
                          <a:pt x="3120" y="20870"/>
                          <a:pt x="3451" y="20170"/>
                        </a:cubicBezTo>
                        <a:cubicBezTo>
                          <a:pt x="6867" y="13447"/>
                          <a:pt x="11248" y="9492"/>
                          <a:pt x="15518" y="9492"/>
                        </a:cubicBezTo>
                        <a:cubicBezTo>
                          <a:pt x="16400" y="9492"/>
                          <a:pt x="17282" y="9674"/>
                          <a:pt x="18150" y="10009"/>
                        </a:cubicBezTo>
                        <a:cubicBezTo>
                          <a:pt x="19527" y="10009"/>
                          <a:pt x="20450" y="9005"/>
                          <a:pt x="20905" y="5963"/>
                        </a:cubicBezTo>
                        <a:cubicBezTo>
                          <a:pt x="21373" y="3925"/>
                          <a:pt x="20450" y="882"/>
                          <a:pt x="19072" y="882"/>
                        </a:cubicBezTo>
                        <a:cubicBezTo>
                          <a:pt x="17819" y="304"/>
                          <a:pt x="16552" y="0"/>
                          <a:pt x="152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6" name="Google Shape;1677;p60"/>
                  <p:cNvSpPr/>
                  <p:nvPr/>
                </p:nvSpPr>
                <p:spPr>
                  <a:xfrm>
                    <a:off x="2139982" y="2070865"/>
                    <a:ext cx="105689" cy="61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9" h="21600" fill="norm" stroke="1" extrusionOk="0">
                        <a:moveTo>
                          <a:pt x="898" y="0"/>
                        </a:moveTo>
                        <a:cubicBezTo>
                          <a:pt x="792" y="0"/>
                          <a:pt x="686" y="73"/>
                          <a:pt x="590" y="238"/>
                        </a:cubicBezTo>
                        <a:cubicBezTo>
                          <a:pt x="-121" y="860"/>
                          <a:pt x="-121" y="1463"/>
                          <a:pt x="229" y="2085"/>
                        </a:cubicBezTo>
                        <a:cubicBezTo>
                          <a:pt x="4836" y="14284"/>
                          <a:pt x="12266" y="21600"/>
                          <a:pt x="20768" y="21600"/>
                        </a:cubicBezTo>
                        <a:lnTo>
                          <a:pt x="20768" y="20996"/>
                        </a:lnTo>
                        <a:cubicBezTo>
                          <a:pt x="21118" y="20996"/>
                          <a:pt x="21479" y="20375"/>
                          <a:pt x="21479" y="19771"/>
                        </a:cubicBezTo>
                        <a:cubicBezTo>
                          <a:pt x="21479" y="19167"/>
                          <a:pt x="21118" y="18546"/>
                          <a:pt x="20768" y="18546"/>
                        </a:cubicBezTo>
                        <a:cubicBezTo>
                          <a:pt x="12977" y="17942"/>
                          <a:pt x="5897" y="11230"/>
                          <a:pt x="1652" y="860"/>
                        </a:cubicBezTo>
                        <a:cubicBezTo>
                          <a:pt x="1397" y="421"/>
                          <a:pt x="115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7" name="Google Shape;1678;p60"/>
                  <p:cNvSpPr/>
                  <p:nvPr/>
                </p:nvSpPr>
                <p:spPr>
                  <a:xfrm>
                    <a:off x="2372176" y="1833962"/>
                    <a:ext cx="60352" cy="651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3" h="21600" fill="norm" stroke="1" extrusionOk="0">
                        <a:moveTo>
                          <a:pt x="2496" y="0"/>
                        </a:moveTo>
                        <a:cubicBezTo>
                          <a:pt x="1237" y="0"/>
                          <a:pt x="229" y="658"/>
                          <a:pt x="229" y="1957"/>
                        </a:cubicBezTo>
                        <a:cubicBezTo>
                          <a:pt x="-382" y="3118"/>
                          <a:pt x="229" y="4850"/>
                          <a:pt x="2028" y="5422"/>
                        </a:cubicBezTo>
                        <a:cubicBezTo>
                          <a:pt x="8628" y="7743"/>
                          <a:pt x="13430" y="12939"/>
                          <a:pt x="15229" y="19868"/>
                        </a:cubicBezTo>
                        <a:cubicBezTo>
                          <a:pt x="15822" y="20439"/>
                          <a:pt x="16416" y="21028"/>
                          <a:pt x="17027" y="21028"/>
                        </a:cubicBezTo>
                        <a:cubicBezTo>
                          <a:pt x="17621" y="21600"/>
                          <a:pt x="18232" y="21600"/>
                          <a:pt x="18826" y="21600"/>
                        </a:cubicBezTo>
                        <a:cubicBezTo>
                          <a:pt x="20031" y="21028"/>
                          <a:pt x="21218" y="19868"/>
                          <a:pt x="20624" y="18136"/>
                        </a:cubicBezTo>
                        <a:cubicBezTo>
                          <a:pt x="18232" y="10047"/>
                          <a:pt x="12225" y="3118"/>
                          <a:pt x="3826" y="225"/>
                        </a:cubicBezTo>
                        <a:cubicBezTo>
                          <a:pt x="3377" y="87"/>
                          <a:pt x="2927" y="0"/>
                          <a:pt x="24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8" name="Google Shape;1679;p60"/>
                  <p:cNvSpPr/>
                  <p:nvPr/>
                </p:nvSpPr>
                <p:spPr>
                  <a:xfrm>
                    <a:off x="1875747" y="1545249"/>
                    <a:ext cx="322867" cy="6169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4282" y="0"/>
                        </a:moveTo>
                        <a:cubicBezTo>
                          <a:pt x="11314" y="0"/>
                          <a:pt x="8444" y="432"/>
                          <a:pt x="5789" y="1227"/>
                        </a:cubicBezTo>
                        <a:cubicBezTo>
                          <a:pt x="-1484" y="3666"/>
                          <a:pt x="-182" y="9827"/>
                          <a:pt x="686" y="13854"/>
                        </a:cubicBezTo>
                        <a:cubicBezTo>
                          <a:pt x="1988" y="19161"/>
                          <a:pt x="5681" y="21600"/>
                          <a:pt x="5681" y="21600"/>
                        </a:cubicBezTo>
                        <a:cubicBezTo>
                          <a:pt x="3400" y="19038"/>
                          <a:pt x="4051" y="14097"/>
                          <a:pt x="5571" y="13975"/>
                        </a:cubicBezTo>
                        <a:cubicBezTo>
                          <a:pt x="5662" y="13967"/>
                          <a:pt x="5743" y="13965"/>
                          <a:pt x="5821" y="13965"/>
                        </a:cubicBezTo>
                        <a:cubicBezTo>
                          <a:pt x="7067" y="13965"/>
                          <a:pt x="6876" y="14829"/>
                          <a:pt x="6876" y="14829"/>
                        </a:cubicBezTo>
                        <a:cubicBezTo>
                          <a:pt x="10240" y="13671"/>
                          <a:pt x="13169" y="10438"/>
                          <a:pt x="12085" y="8119"/>
                        </a:cubicBezTo>
                        <a:cubicBezTo>
                          <a:pt x="11490" y="6737"/>
                          <a:pt x="13481" y="5652"/>
                          <a:pt x="15782" y="5652"/>
                        </a:cubicBezTo>
                        <a:cubicBezTo>
                          <a:pt x="16423" y="5652"/>
                          <a:pt x="17090" y="5736"/>
                          <a:pt x="17728" y="5923"/>
                        </a:cubicBezTo>
                        <a:lnTo>
                          <a:pt x="18704" y="6168"/>
                        </a:lnTo>
                        <a:cubicBezTo>
                          <a:pt x="19140" y="6289"/>
                          <a:pt x="19573" y="6411"/>
                          <a:pt x="20009" y="6534"/>
                        </a:cubicBezTo>
                        <a:lnTo>
                          <a:pt x="20116" y="251"/>
                        </a:lnTo>
                        <a:cubicBezTo>
                          <a:pt x="18814" y="190"/>
                          <a:pt x="17513" y="68"/>
                          <a:pt x="16319" y="68"/>
                        </a:cubicBezTo>
                        <a:cubicBezTo>
                          <a:pt x="15635" y="22"/>
                          <a:pt x="14955" y="0"/>
                          <a:pt x="142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49" name="Google Shape;1680;p60"/>
                  <p:cNvSpPr/>
                  <p:nvPr/>
                </p:nvSpPr>
                <p:spPr>
                  <a:xfrm>
                    <a:off x="1846909" y="1851667"/>
                    <a:ext cx="165525" cy="200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7" h="21600" fill="norm" stroke="1" extrusionOk="0">
                        <a:moveTo>
                          <a:pt x="8322" y="0"/>
                        </a:moveTo>
                        <a:cubicBezTo>
                          <a:pt x="2162" y="0"/>
                          <a:pt x="-1210" y="5171"/>
                          <a:pt x="400" y="10342"/>
                        </a:cubicBezTo>
                        <a:cubicBezTo>
                          <a:pt x="1877" y="14840"/>
                          <a:pt x="5261" y="18394"/>
                          <a:pt x="9913" y="20645"/>
                        </a:cubicBezTo>
                        <a:cubicBezTo>
                          <a:pt x="11213" y="21302"/>
                          <a:pt x="12455" y="21600"/>
                          <a:pt x="13596" y="21600"/>
                        </a:cubicBezTo>
                        <a:cubicBezTo>
                          <a:pt x="17633" y="21600"/>
                          <a:pt x="20390" y="17866"/>
                          <a:pt x="20060" y="13341"/>
                        </a:cubicBezTo>
                        <a:cubicBezTo>
                          <a:pt x="19636" y="8282"/>
                          <a:pt x="16042" y="415"/>
                          <a:pt x="9279" y="39"/>
                        </a:cubicBezTo>
                        <a:cubicBezTo>
                          <a:pt x="8950" y="17"/>
                          <a:pt x="8633" y="0"/>
                          <a:pt x="8322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0" name="Google Shape;1681;p60"/>
                  <p:cNvSpPr/>
                  <p:nvPr/>
                </p:nvSpPr>
                <p:spPr>
                  <a:xfrm>
                    <a:off x="1831664" y="1482263"/>
                    <a:ext cx="645247" cy="368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51" h="21600" fill="norm" stroke="1" extrusionOk="0">
                        <a:moveTo>
                          <a:pt x="7850" y="0"/>
                        </a:moveTo>
                        <a:cubicBezTo>
                          <a:pt x="5465" y="0"/>
                          <a:pt x="3575" y="2771"/>
                          <a:pt x="2997" y="5036"/>
                        </a:cubicBezTo>
                        <a:cubicBezTo>
                          <a:pt x="2135" y="8411"/>
                          <a:pt x="1865" y="11375"/>
                          <a:pt x="465" y="13422"/>
                        </a:cubicBezTo>
                        <a:cubicBezTo>
                          <a:pt x="-935" y="15362"/>
                          <a:pt x="1272" y="19249"/>
                          <a:pt x="1272" y="19249"/>
                        </a:cubicBezTo>
                        <a:lnTo>
                          <a:pt x="4344" y="18431"/>
                        </a:lnTo>
                        <a:cubicBezTo>
                          <a:pt x="4344" y="18431"/>
                          <a:pt x="5910" y="20589"/>
                          <a:pt x="7280" y="20589"/>
                        </a:cubicBezTo>
                        <a:cubicBezTo>
                          <a:pt x="7724" y="20589"/>
                          <a:pt x="8148" y="20362"/>
                          <a:pt x="8491" y="19761"/>
                        </a:cubicBezTo>
                        <a:cubicBezTo>
                          <a:pt x="9590" y="17674"/>
                          <a:pt x="9901" y="16267"/>
                          <a:pt x="11033" y="16267"/>
                        </a:cubicBezTo>
                        <a:cubicBezTo>
                          <a:pt x="11288" y="16267"/>
                          <a:pt x="11583" y="16337"/>
                          <a:pt x="11938" y="16487"/>
                        </a:cubicBezTo>
                        <a:cubicBezTo>
                          <a:pt x="12150" y="16589"/>
                          <a:pt x="12329" y="16634"/>
                          <a:pt x="12479" y="16634"/>
                        </a:cubicBezTo>
                        <a:cubicBezTo>
                          <a:pt x="13703" y="16634"/>
                          <a:pt x="13051" y="13606"/>
                          <a:pt x="13339" y="12604"/>
                        </a:cubicBezTo>
                        <a:cubicBezTo>
                          <a:pt x="13510" y="12101"/>
                          <a:pt x="13676" y="11923"/>
                          <a:pt x="13826" y="11923"/>
                        </a:cubicBezTo>
                        <a:cubicBezTo>
                          <a:pt x="14198" y="11923"/>
                          <a:pt x="14471" y="13011"/>
                          <a:pt x="14471" y="13011"/>
                        </a:cubicBezTo>
                        <a:cubicBezTo>
                          <a:pt x="14668" y="12564"/>
                          <a:pt x="14952" y="12279"/>
                          <a:pt x="15259" y="12279"/>
                        </a:cubicBezTo>
                        <a:cubicBezTo>
                          <a:pt x="15370" y="12279"/>
                          <a:pt x="15486" y="12316"/>
                          <a:pt x="15601" y="12398"/>
                        </a:cubicBezTo>
                        <a:cubicBezTo>
                          <a:pt x="16625" y="13113"/>
                          <a:pt x="16948" y="14544"/>
                          <a:pt x="16948" y="18636"/>
                        </a:cubicBezTo>
                        <a:cubicBezTo>
                          <a:pt x="16948" y="20886"/>
                          <a:pt x="18564" y="21600"/>
                          <a:pt x="18564" y="21600"/>
                        </a:cubicBezTo>
                        <a:cubicBezTo>
                          <a:pt x="18564" y="21600"/>
                          <a:pt x="20665" y="19249"/>
                          <a:pt x="19694" y="17306"/>
                        </a:cubicBezTo>
                        <a:cubicBezTo>
                          <a:pt x="18779" y="15362"/>
                          <a:pt x="19641" y="7697"/>
                          <a:pt x="18564" y="5548"/>
                        </a:cubicBezTo>
                        <a:cubicBezTo>
                          <a:pt x="18280" y="4959"/>
                          <a:pt x="17897" y="4677"/>
                          <a:pt x="17516" y="4677"/>
                        </a:cubicBezTo>
                        <a:cubicBezTo>
                          <a:pt x="17103" y="4677"/>
                          <a:pt x="16689" y="5011"/>
                          <a:pt x="16410" y="5649"/>
                        </a:cubicBezTo>
                        <a:cubicBezTo>
                          <a:pt x="15979" y="4218"/>
                          <a:pt x="15386" y="2992"/>
                          <a:pt x="14685" y="1971"/>
                        </a:cubicBezTo>
                        <a:cubicBezTo>
                          <a:pt x="14450" y="1732"/>
                          <a:pt x="14133" y="1646"/>
                          <a:pt x="13791" y="1646"/>
                        </a:cubicBezTo>
                        <a:cubicBezTo>
                          <a:pt x="12804" y="1646"/>
                          <a:pt x="11615" y="2379"/>
                          <a:pt x="11615" y="2379"/>
                        </a:cubicBezTo>
                        <a:cubicBezTo>
                          <a:pt x="10306" y="665"/>
                          <a:pt x="9019" y="0"/>
                          <a:pt x="78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1" name="Google Shape;1682;p60"/>
                  <p:cNvSpPr/>
                  <p:nvPr/>
                </p:nvSpPr>
                <p:spPr>
                  <a:xfrm>
                    <a:off x="2041444" y="2824087"/>
                    <a:ext cx="481613" cy="2857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6" h="21600" fill="norm" stroke="1" extrusionOk="0">
                        <a:moveTo>
                          <a:pt x="18668" y="0"/>
                        </a:moveTo>
                        <a:cubicBezTo>
                          <a:pt x="18622" y="0"/>
                          <a:pt x="18576" y="0"/>
                          <a:pt x="18532" y="8"/>
                        </a:cubicBezTo>
                        <a:lnTo>
                          <a:pt x="2022" y="1192"/>
                        </a:lnTo>
                        <a:cubicBezTo>
                          <a:pt x="789" y="1192"/>
                          <a:pt x="-138" y="3166"/>
                          <a:pt x="17" y="5274"/>
                        </a:cubicBezTo>
                        <a:lnTo>
                          <a:pt x="942" y="18442"/>
                        </a:lnTo>
                        <a:cubicBezTo>
                          <a:pt x="1097" y="20286"/>
                          <a:pt x="2022" y="21600"/>
                          <a:pt x="3181" y="21600"/>
                        </a:cubicBezTo>
                        <a:lnTo>
                          <a:pt x="19302" y="20550"/>
                        </a:lnTo>
                        <a:cubicBezTo>
                          <a:pt x="20537" y="20416"/>
                          <a:pt x="21462" y="18707"/>
                          <a:pt x="21309" y="16599"/>
                        </a:cubicBezTo>
                        <a:lnTo>
                          <a:pt x="20692" y="3300"/>
                        </a:lnTo>
                        <a:cubicBezTo>
                          <a:pt x="20618" y="1409"/>
                          <a:pt x="19695" y="0"/>
                          <a:pt x="186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2" name="Google Shape;1683;p60"/>
                  <p:cNvSpPr/>
                  <p:nvPr/>
                </p:nvSpPr>
                <p:spPr>
                  <a:xfrm>
                    <a:off x="2217780" y="2906084"/>
                    <a:ext cx="155064" cy="1219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555" y="10795"/>
                        </a:lnTo>
                        <a:lnTo>
                          <a:pt x="1215" y="21600"/>
                        </a:lnTo>
                        <a:lnTo>
                          <a:pt x="21600" y="86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3" name="Google Shape;1684;p60"/>
                  <p:cNvSpPr/>
                  <p:nvPr/>
                </p:nvSpPr>
                <p:spPr>
                  <a:xfrm>
                    <a:off x="1709086" y="2487952"/>
                    <a:ext cx="1040719" cy="1709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34" h="21600" fill="norm" stroke="1" extrusionOk="0">
                        <a:moveTo>
                          <a:pt x="13348" y="0"/>
                        </a:moveTo>
                        <a:cubicBezTo>
                          <a:pt x="12359" y="854"/>
                          <a:pt x="10779" y="1103"/>
                          <a:pt x="9272" y="1103"/>
                        </a:cubicBezTo>
                        <a:cubicBezTo>
                          <a:pt x="7166" y="1103"/>
                          <a:pt x="5203" y="616"/>
                          <a:pt x="5203" y="616"/>
                        </a:cubicBezTo>
                        <a:lnTo>
                          <a:pt x="1722" y="3677"/>
                        </a:lnTo>
                        <a:lnTo>
                          <a:pt x="0" y="5218"/>
                        </a:lnTo>
                        <a:lnTo>
                          <a:pt x="0" y="5239"/>
                        </a:lnTo>
                        <a:cubicBezTo>
                          <a:pt x="143" y="5856"/>
                          <a:pt x="287" y="6494"/>
                          <a:pt x="430" y="7133"/>
                        </a:cubicBezTo>
                        <a:cubicBezTo>
                          <a:pt x="466" y="7331"/>
                          <a:pt x="502" y="7529"/>
                          <a:pt x="538" y="7727"/>
                        </a:cubicBezTo>
                        <a:cubicBezTo>
                          <a:pt x="717" y="8475"/>
                          <a:pt x="825" y="9202"/>
                          <a:pt x="933" y="9884"/>
                        </a:cubicBezTo>
                        <a:cubicBezTo>
                          <a:pt x="1040" y="10787"/>
                          <a:pt x="1148" y="11623"/>
                          <a:pt x="1220" y="12460"/>
                        </a:cubicBezTo>
                        <a:cubicBezTo>
                          <a:pt x="1292" y="13495"/>
                          <a:pt x="1327" y="14705"/>
                          <a:pt x="1327" y="15916"/>
                        </a:cubicBezTo>
                        <a:cubicBezTo>
                          <a:pt x="1327" y="18668"/>
                          <a:pt x="1148" y="21310"/>
                          <a:pt x="1148" y="21310"/>
                        </a:cubicBezTo>
                        <a:cubicBezTo>
                          <a:pt x="2536" y="21522"/>
                          <a:pt x="4943" y="21600"/>
                          <a:pt x="7697" y="21600"/>
                        </a:cubicBezTo>
                        <a:cubicBezTo>
                          <a:pt x="12060" y="21600"/>
                          <a:pt x="17300" y="21405"/>
                          <a:pt x="20775" y="21244"/>
                        </a:cubicBezTo>
                        <a:cubicBezTo>
                          <a:pt x="21420" y="17919"/>
                          <a:pt x="21600" y="14573"/>
                          <a:pt x="21277" y="11227"/>
                        </a:cubicBezTo>
                        <a:cubicBezTo>
                          <a:pt x="21098" y="9025"/>
                          <a:pt x="20703" y="6824"/>
                          <a:pt x="20093" y="4645"/>
                        </a:cubicBezTo>
                        <a:cubicBezTo>
                          <a:pt x="19985" y="4336"/>
                          <a:pt x="19913" y="4007"/>
                          <a:pt x="19806" y="3743"/>
                        </a:cubicBezTo>
                        <a:cubicBezTo>
                          <a:pt x="17904" y="2334"/>
                          <a:pt x="15752" y="1101"/>
                          <a:pt x="133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4" name="Google Shape;1685;p60"/>
                  <p:cNvSpPr/>
                  <p:nvPr/>
                </p:nvSpPr>
                <p:spPr>
                  <a:xfrm>
                    <a:off x="2528945" y="2381670"/>
                    <a:ext cx="356866" cy="4407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70" h="21600" fill="norm" stroke="1" extrusionOk="0">
                        <a:moveTo>
                          <a:pt x="7829" y="0"/>
                        </a:moveTo>
                        <a:cubicBezTo>
                          <a:pt x="6895" y="0"/>
                          <a:pt x="6064" y="512"/>
                          <a:pt x="5855" y="1280"/>
                        </a:cubicBezTo>
                        <a:lnTo>
                          <a:pt x="41" y="20492"/>
                        </a:lnTo>
                        <a:cubicBezTo>
                          <a:pt x="-168" y="21088"/>
                          <a:pt x="455" y="21600"/>
                          <a:pt x="1183" y="21600"/>
                        </a:cubicBezTo>
                        <a:lnTo>
                          <a:pt x="13538" y="21600"/>
                        </a:lnTo>
                        <a:cubicBezTo>
                          <a:pt x="14475" y="21600"/>
                          <a:pt x="15303" y="21088"/>
                          <a:pt x="15511" y="20320"/>
                        </a:cubicBezTo>
                        <a:lnTo>
                          <a:pt x="21223" y="1195"/>
                        </a:lnTo>
                        <a:cubicBezTo>
                          <a:pt x="21432" y="599"/>
                          <a:pt x="20912" y="0"/>
                          <a:pt x="2008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5" name="Google Shape;1686;p60"/>
                  <p:cNvSpPr/>
                  <p:nvPr/>
                </p:nvSpPr>
                <p:spPr>
                  <a:xfrm>
                    <a:off x="2679854" y="2536732"/>
                    <a:ext cx="73194" cy="871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5" h="21600" fill="norm" stroke="1" extrusionOk="0">
                        <a:moveTo>
                          <a:pt x="12765" y="0"/>
                        </a:moveTo>
                        <a:cubicBezTo>
                          <a:pt x="6332" y="868"/>
                          <a:pt x="1731" y="5180"/>
                          <a:pt x="354" y="10800"/>
                        </a:cubicBezTo>
                        <a:cubicBezTo>
                          <a:pt x="-1024" y="16407"/>
                          <a:pt x="1731" y="21600"/>
                          <a:pt x="6787" y="21600"/>
                        </a:cubicBezTo>
                        <a:cubicBezTo>
                          <a:pt x="12765" y="20732"/>
                          <a:pt x="17821" y="16407"/>
                          <a:pt x="18730" y="10800"/>
                        </a:cubicBezTo>
                        <a:cubicBezTo>
                          <a:pt x="20576" y="4753"/>
                          <a:pt x="17821" y="0"/>
                          <a:pt x="1276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456" name="Google Shape;1687;p60"/>
                  <p:cNvSpPr/>
                  <p:nvPr/>
                </p:nvSpPr>
                <p:spPr>
                  <a:xfrm>
                    <a:off x="2579243" y="2616849"/>
                    <a:ext cx="694261" cy="700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2" h="21600" fill="norm" stroke="1" extrusionOk="0">
                        <a:moveTo>
                          <a:pt x="1395" y="0"/>
                        </a:moveTo>
                        <a:cubicBezTo>
                          <a:pt x="1112" y="0"/>
                          <a:pt x="-548" y="7044"/>
                          <a:pt x="185" y="7630"/>
                        </a:cubicBezTo>
                        <a:cubicBezTo>
                          <a:pt x="852" y="8163"/>
                          <a:pt x="6533" y="8782"/>
                          <a:pt x="7963" y="8782"/>
                        </a:cubicBezTo>
                        <a:cubicBezTo>
                          <a:pt x="8121" y="8782"/>
                          <a:pt x="8227" y="8774"/>
                          <a:pt x="8268" y="8759"/>
                        </a:cubicBezTo>
                        <a:cubicBezTo>
                          <a:pt x="8744" y="8543"/>
                          <a:pt x="9483" y="8221"/>
                          <a:pt x="9483" y="8221"/>
                        </a:cubicBezTo>
                        <a:lnTo>
                          <a:pt x="16193" y="21600"/>
                        </a:lnTo>
                        <a:cubicBezTo>
                          <a:pt x="16193" y="21600"/>
                          <a:pt x="19996" y="21331"/>
                          <a:pt x="21052" y="17570"/>
                        </a:cubicBezTo>
                        <a:cubicBezTo>
                          <a:pt x="21052" y="17570"/>
                          <a:pt x="13604" y="5266"/>
                          <a:pt x="11544" y="3386"/>
                        </a:cubicBezTo>
                        <a:cubicBezTo>
                          <a:pt x="9483" y="1451"/>
                          <a:pt x="1664" y="108"/>
                          <a:pt x="1402" y="0"/>
                        </a:cubicBezTo>
                        <a:cubicBezTo>
                          <a:pt x="1398" y="0"/>
                          <a:pt x="1397" y="0"/>
                          <a:pt x="1395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sp>
              <p:nvSpPr>
                <p:cNvPr id="2458" name="Google Shape;1688;p60"/>
                <p:cNvSpPr/>
                <p:nvPr/>
              </p:nvSpPr>
              <p:spPr>
                <a:xfrm>
                  <a:off x="3551213" y="949957"/>
                  <a:ext cx="2179380" cy="2516607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460" name="Google Shape;1689;p60"/>
              <p:cNvSpPr/>
              <p:nvPr/>
            </p:nvSpPr>
            <p:spPr>
              <a:xfrm>
                <a:off x="5237573" y="7292814"/>
                <a:ext cx="443922" cy="43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5" y="0"/>
                    </a:moveTo>
                    <a:cubicBezTo>
                      <a:pt x="4957" y="0"/>
                      <a:pt x="0" y="5041"/>
                      <a:pt x="0" y="10805"/>
                    </a:cubicBezTo>
                    <a:cubicBezTo>
                      <a:pt x="0" y="16926"/>
                      <a:pt x="4957" y="21600"/>
                      <a:pt x="10975" y="21600"/>
                    </a:cubicBezTo>
                    <a:cubicBezTo>
                      <a:pt x="16643" y="21600"/>
                      <a:pt x="21600" y="16926"/>
                      <a:pt x="21600" y="10805"/>
                    </a:cubicBezTo>
                    <a:cubicBezTo>
                      <a:pt x="21600" y="5041"/>
                      <a:pt x="16643" y="0"/>
                      <a:pt x="10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2462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148" t="0" r="22862" b="36229"/>
            <a:stretch>
              <a:fillRect/>
            </a:stretch>
          </p:blipFill>
          <p:spPr>
            <a:xfrm>
              <a:off x="3327157" y="1115105"/>
              <a:ext cx="2650150" cy="2205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64" name="تقويم ختامي"/>
          <p:cNvSpPr txBox="1"/>
          <p:nvPr/>
        </p:nvSpPr>
        <p:spPr>
          <a:xfrm>
            <a:off x="16116693" y="3824123"/>
            <a:ext cx="6905384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تقويم ختامي</a:t>
            </a:r>
          </a:p>
        </p:txBody>
      </p:sp>
      <p:grpSp>
        <p:nvGrpSpPr>
          <p:cNvPr id="2467" name="IMG_5715.jpeg"/>
          <p:cNvGrpSpPr/>
          <p:nvPr/>
        </p:nvGrpSpPr>
        <p:grpSpPr>
          <a:xfrm>
            <a:off x="6139102" y="2049250"/>
            <a:ext cx="8354616" cy="10141348"/>
            <a:chOff x="0" y="0"/>
            <a:chExt cx="8354615" cy="10141346"/>
          </a:xfrm>
        </p:grpSpPr>
        <p:pic>
          <p:nvPicPr>
            <p:cNvPr id="2466" name="IMG_5715.jpeg" descr="IMG_5715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38100" y="38100"/>
              <a:ext cx="8278476" cy="100651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5" name="IMG_5715.jpeg" descr="IMG_5715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354616" cy="10141347"/>
            </a:xfrm>
            <a:prstGeom prst="rect">
              <a:avLst/>
            </a:prstGeom>
            <a:effectLst/>
          </p:spPr>
        </p:pic>
      </p:grpSp>
      <p:grpSp>
        <p:nvGrpSpPr>
          <p:cNvPr id="2470" name="IMG_5716.jpeg"/>
          <p:cNvGrpSpPr/>
          <p:nvPr/>
        </p:nvGrpSpPr>
        <p:grpSpPr>
          <a:xfrm>
            <a:off x="5192243" y="1184214"/>
            <a:ext cx="1525985" cy="1565276"/>
            <a:chOff x="0" y="0"/>
            <a:chExt cx="1525984" cy="1565275"/>
          </a:xfrm>
        </p:grpSpPr>
        <p:pic>
          <p:nvPicPr>
            <p:cNvPr id="2469" name="IMG_5716.jpeg" descr="IMG_5716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22" t="0" r="522" b="0"/>
            <a:stretch>
              <a:fillRect/>
            </a:stretch>
          </p:blipFill>
          <p:spPr>
            <a:xfrm>
              <a:off x="38100" y="38100"/>
              <a:ext cx="1449855" cy="1489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8" name="IMG_5716.jpeg" descr="IMG_5716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25985" cy="1565275"/>
            </a:xfrm>
            <a:prstGeom prst="rect">
              <a:avLst/>
            </a:prstGeom>
            <a:effectLst/>
          </p:spPr>
        </p:pic>
      </p:grpSp>
      <p:graphicFrame>
        <p:nvGraphicFramePr>
          <p:cNvPr id="247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4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491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489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487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476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474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472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473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475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477" name="IMG_4012.png" descr="IMG_4012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8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81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479" name="IMG_4016.jpeg" descr="IMG_4016.jpeg">
                    <a:hlinkClick r:id="rId1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480" name="صورة 20" descr="صورة 20">
                    <a:hlinkClick r:id="rId2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2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482" name="IMG_4017.jpeg" descr="IMG_4017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3" name="IMG_4020.jpeg" descr="IMG_4020.jpe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4" name="IMG_4022.jpeg" descr="IMG_4022.jpeg">
                  <a:hlinkClick r:id="rId2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5" name="IMG_4023.png" descr="IMG_4023.png">
                  <a:hlinkClick r:id="rId2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6" name="IMG_4024.jpeg" descr="IMG_4024.jpeg"/>
                <p:cNvPicPr>
                  <a:picLocks noChangeAspect="0"/>
                </p:cNvPicPr>
                <p:nvPr/>
              </p:nvPicPr>
              <p:blipFill>
                <a:blip r:embed="rId3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488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490" name="Picture 2" descr="Picture 2">
              <a:hlinkClick r:id="rId3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5" name="Google Shape;2365;p79"/>
          <p:cNvGrpSpPr/>
          <p:nvPr/>
        </p:nvGrpSpPr>
        <p:grpSpPr>
          <a:xfrm>
            <a:off x="10787103" y="4831210"/>
            <a:ext cx="7274878" cy="4053579"/>
            <a:chOff x="892" y="0"/>
            <a:chExt cx="7274877" cy="4053577"/>
          </a:xfrm>
        </p:grpSpPr>
        <p:sp>
          <p:nvSpPr>
            <p:cNvPr id="2493" name="Google Shape;2366;p79"/>
            <p:cNvSpPr/>
            <p:nvPr/>
          </p:nvSpPr>
          <p:spPr>
            <a:xfrm>
              <a:off x="892" y="0"/>
              <a:ext cx="7274879" cy="40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566" y="0"/>
                  </a:moveTo>
                  <a:cubicBezTo>
                    <a:pt x="254" y="0"/>
                    <a:pt x="0" y="455"/>
                    <a:pt x="0" y="1020"/>
                  </a:cubicBezTo>
                  <a:lnTo>
                    <a:pt x="0" y="16443"/>
                  </a:lnTo>
                  <a:cubicBezTo>
                    <a:pt x="-1" y="17005"/>
                    <a:pt x="254" y="17463"/>
                    <a:pt x="566" y="17463"/>
                  </a:cubicBezTo>
                  <a:lnTo>
                    <a:pt x="17038" y="17463"/>
                  </a:lnTo>
                  <a:lnTo>
                    <a:pt x="18369" y="21600"/>
                  </a:lnTo>
                  <a:lnTo>
                    <a:pt x="19700" y="17463"/>
                  </a:lnTo>
                  <a:lnTo>
                    <a:pt x="21028" y="17463"/>
                  </a:lnTo>
                  <a:cubicBezTo>
                    <a:pt x="21343" y="17463"/>
                    <a:pt x="21599" y="17008"/>
                    <a:pt x="21599" y="16443"/>
                  </a:cubicBezTo>
                  <a:lnTo>
                    <a:pt x="21599" y="1020"/>
                  </a:lnTo>
                  <a:cubicBezTo>
                    <a:pt x="21596" y="455"/>
                    <a:pt x="21343" y="0"/>
                    <a:pt x="21028" y="0"/>
                  </a:cubicBezTo>
                  <a:close/>
                </a:path>
              </a:pathLst>
            </a:custGeom>
            <a:noFill/>
            <a:ln w="25400" cap="flat">
              <a:solidFill>
                <a:srgbClr val="B3C3C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4" name="Google Shape;2367;p79"/>
            <p:cNvSpPr/>
            <p:nvPr/>
          </p:nvSpPr>
          <p:spPr>
            <a:xfrm>
              <a:off x="892" y="0"/>
              <a:ext cx="1195324" cy="327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2258" y="0"/>
                  </a:moveTo>
                  <a:cubicBezTo>
                    <a:pt x="1013" y="0"/>
                    <a:pt x="0" y="563"/>
                    <a:pt x="0" y="1262"/>
                  </a:cubicBezTo>
                  <a:lnTo>
                    <a:pt x="0" y="20338"/>
                  </a:lnTo>
                  <a:cubicBezTo>
                    <a:pt x="-5" y="21034"/>
                    <a:pt x="1013" y="21600"/>
                    <a:pt x="2258" y="21600"/>
                  </a:cubicBezTo>
                  <a:lnTo>
                    <a:pt x="21595" y="21600"/>
                  </a:lnTo>
                  <a:lnTo>
                    <a:pt x="21595" y="0"/>
                  </a:lnTo>
                  <a:close/>
                </a:path>
              </a:pathLst>
            </a:custGeom>
            <a:noFill/>
            <a:ln w="25400" cap="flat">
              <a:solidFill>
                <a:srgbClr val="667E9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96" name="الواجــــب"/>
          <p:cNvSpPr txBox="1"/>
          <p:nvPr/>
        </p:nvSpPr>
        <p:spPr>
          <a:xfrm>
            <a:off x="15416714" y="2008894"/>
            <a:ext cx="4585182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الواجــــب</a:t>
            </a:r>
          </a:p>
        </p:txBody>
      </p:sp>
      <p:sp>
        <p:nvSpPr>
          <p:cNvPr id="2497" name="Google Shape;197;p27"/>
          <p:cNvSpPr txBox="1"/>
          <p:nvPr/>
        </p:nvSpPr>
        <p:spPr>
          <a:xfrm>
            <a:off x="3245194" y="8035320"/>
            <a:ext cx="3998891" cy="2494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lnSpc>
                <a:spcPct val="85000"/>
              </a:lnSpc>
              <a:defRPr sz="130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1"/>
                </a:solidFill>
                <a:latin typeface="DimaSari"/>
                <a:ea typeface="DimaSari"/>
                <a:cs typeface="DimaSari"/>
                <a:sym typeface="DimaSari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498" name="التعليم ليس استعداد للحياة، بل انه الحياة."/>
          <p:cNvSpPr txBox="1"/>
          <p:nvPr/>
        </p:nvSpPr>
        <p:spPr>
          <a:xfrm>
            <a:off x="4084214" y="10560171"/>
            <a:ext cx="16215572" cy="1259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85000"/>
              </a:lnSpc>
              <a:defRPr sz="8000">
                <a:solidFill>
                  <a:schemeClr val="accent3">
                    <a:satOff val="-40031"/>
                    <a:lumOff val="-12509"/>
                  </a:schemeClr>
                </a:solidFill>
                <a:latin typeface="29LT Zarid Serif Regular"/>
                <a:ea typeface="29LT Zarid Serif Regular"/>
                <a:cs typeface="29LT Zarid Serif Regular"/>
                <a:sym typeface="29LT Zarid Serif Regular"/>
              </a:defRPr>
            </a:lvl1pPr>
          </a:lstStyle>
          <a:p>
            <a:pPr rtl="0">
              <a:defRPr/>
            </a:pPr>
            <a:r>
              <a:t>التعليم ليس استعداد للحياة، بل انه الحياة.</a:t>
            </a:r>
          </a:p>
        </p:txBody>
      </p:sp>
      <p:sp>
        <p:nvSpPr>
          <p:cNvPr id="2499" name="سؤال :"/>
          <p:cNvSpPr txBox="1"/>
          <p:nvPr/>
        </p:nvSpPr>
        <p:spPr>
          <a:xfrm>
            <a:off x="15926964" y="4982602"/>
            <a:ext cx="2006462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سؤال : </a:t>
            </a:r>
          </a:p>
        </p:txBody>
      </p:sp>
      <p:sp>
        <p:nvSpPr>
          <p:cNvPr id="2500" name="صفحة :"/>
          <p:cNvSpPr txBox="1"/>
          <p:nvPr/>
        </p:nvSpPr>
        <p:spPr>
          <a:xfrm>
            <a:off x="15798407" y="6286277"/>
            <a:ext cx="2263575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صفحة : </a:t>
            </a:r>
          </a:p>
        </p:txBody>
      </p:sp>
      <p:sp>
        <p:nvSpPr>
          <p:cNvPr id="2501" name="١٧ ، ٢٢ ، ٢٦"/>
          <p:cNvSpPr txBox="1"/>
          <p:nvPr/>
        </p:nvSpPr>
        <p:spPr>
          <a:xfrm>
            <a:off x="11402721" y="4982602"/>
            <a:ext cx="4524244" cy="10605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١٧ ، ٢٢ ، ٢٦</a:t>
            </a:r>
          </a:p>
        </p:txBody>
      </p:sp>
      <p:sp>
        <p:nvSpPr>
          <p:cNvPr id="2502" name="٧٠"/>
          <p:cNvSpPr txBox="1"/>
          <p:nvPr/>
        </p:nvSpPr>
        <p:spPr>
          <a:xfrm>
            <a:off x="12836058" y="6301865"/>
            <a:ext cx="2919857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٧٠</a:t>
            </a:r>
          </a:p>
        </p:txBody>
      </p:sp>
      <p:grpSp>
        <p:nvGrpSpPr>
          <p:cNvPr id="2549" name="Google Shape;1751;p63"/>
          <p:cNvGrpSpPr/>
          <p:nvPr/>
        </p:nvGrpSpPr>
        <p:grpSpPr>
          <a:xfrm>
            <a:off x="19818689" y="2954478"/>
            <a:ext cx="3024520" cy="8865535"/>
            <a:chOff x="0" y="0"/>
            <a:chExt cx="3024519" cy="8865533"/>
          </a:xfrm>
        </p:grpSpPr>
        <p:sp>
          <p:nvSpPr>
            <p:cNvPr id="2503" name="Google Shape;1752;p63"/>
            <p:cNvSpPr/>
            <p:nvPr/>
          </p:nvSpPr>
          <p:spPr>
            <a:xfrm>
              <a:off x="556833" y="1606666"/>
              <a:ext cx="720477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4" name="Google Shape;1753;p63"/>
            <p:cNvSpPr/>
            <p:nvPr/>
          </p:nvSpPr>
          <p:spPr>
            <a:xfrm flipH="1">
              <a:off x="484976" y="8013267"/>
              <a:ext cx="351334" cy="60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9" y="0"/>
                  </a:moveTo>
                  <a:lnTo>
                    <a:pt x="0" y="2927"/>
                  </a:lnTo>
                  <a:lnTo>
                    <a:pt x="8201" y="21600"/>
                  </a:lnTo>
                  <a:lnTo>
                    <a:pt x="21600" y="18671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5" name="Google Shape;1754;p63"/>
            <p:cNvSpPr/>
            <p:nvPr/>
          </p:nvSpPr>
          <p:spPr>
            <a:xfrm flipH="1">
              <a:off x="2070576" y="8086666"/>
              <a:ext cx="266801" cy="53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99" y="0"/>
                  </a:moveTo>
                  <a:lnTo>
                    <a:pt x="0" y="21600"/>
                  </a:lnTo>
                  <a:lnTo>
                    <a:pt x="187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6" name="Google Shape;1755;p63"/>
            <p:cNvSpPr/>
            <p:nvPr/>
          </p:nvSpPr>
          <p:spPr>
            <a:xfrm flipH="1">
              <a:off x="1641246" y="8598134"/>
              <a:ext cx="779138" cy="26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459" y="0"/>
                  </a:moveTo>
                  <a:cubicBezTo>
                    <a:pt x="1218" y="0"/>
                    <a:pt x="978" y="544"/>
                    <a:pt x="978" y="1273"/>
                  </a:cubicBezTo>
                  <a:lnTo>
                    <a:pt x="18" y="18151"/>
                  </a:lnTo>
                  <a:cubicBezTo>
                    <a:pt x="-101" y="19962"/>
                    <a:pt x="377" y="21600"/>
                    <a:pt x="978" y="21600"/>
                  </a:cubicBezTo>
                  <a:cubicBezTo>
                    <a:pt x="3439" y="21415"/>
                    <a:pt x="5238" y="21056"/>
                    <a:pt x="8299" y="21056"/>
                  </a:cubicBezTo>
                  <a:cubicBezTo>
                    <a:pt x="10219" y="21056"/>
                    <a:pt x="15978" y="21600"/>
                    <a:pt x="18619" y="21600"/>
                  </a:cubicBezTo>
                  <a:cubicBezTo>
                    <a:pt x="21260" y="21600"/>
                    <a:pt x="21499" y="13792"/>
                    <a:pt x="20420" y="13069"/>
                  </a:cubicBezTo>
                  <a:cubicBezTo>
                    <a:pt x="15498" y="9799"/>
                    <a:pt x="11778" y="5446"/>
                    <a:pt x="10159" y="1088"/>
                  </a:cubicBezTo>
                  <a:cubicBezTo>
                    <a:pt x="9859" y="365"/>
                    <a:pt x="9499" y="0"/>
                    <a:pt x="9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7" name="Google Shape;1756;p63"/>
            <p:cNvSpPr/>
            <p:nvPr/>
          </p:nvSpPr>
          <p:spPr>
            <a:xfrm flipH="1">
              <a:off x="0" y="8451933"/>
              <a:ext cx="747377" cy="41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999" y="0"/>
                  </a:moveTo>
                  <a:cubicBezTo>
                    <a:pt x="19924" y="0"/>
                    <a:pt x="19848" y="28"/>
                    <a:pt x="19771" y="87"/>
                  </a:cubicBezTo>
                  <a:cubicBezTo>
                    <a:pt x="16452" y="2632"/>
                    <a:pt x="14850" y="3976"/>
                    <a:pt x="12535" y="3976"/>
                  </a:cubicBezTo>
                  <a:cubicBezTo>
                    <a:pt x="11469" y="3976"/>
                    <a:pt x="10250" y="3691"/>
                    <a:pt x="8643" y="3106"/>
                  </a:cubicBezTo>
                  <a:cubicBezTo>
                    <a:pt x="8420" y="3001"/>
                    <a:pt x="8170" y="2945"/>
                    <a:pt x="7918" y="2945"/>
                  </a:cubicBezTo>
                  <a:cubicBezTo>
                    <a:pt x="7611" y="2945"/>
                    <a:pt x="7299" y="3029"/>
                    <a:pt x="7025" y="3221"/>
                  </a:cubicBezTo>
                  <a:lnTo>
                    <a:pt x="373" y="7983"/>
                  </a:lnTo>
                  <a:cubicBezTo>
                    <a:pt x="125" y="8098"/>
                    <a:pt x="0" y="8565"/>
                    <a:pt x="0" y="9028"/>
                  </a:cubicBezTo>
                  <a:lnTo>
                    <a:pt x="870" y="20061"/>
                  </a:lnTo>
                  <a:cubicBezTo>
                    <a:pt x="919" y="20977"/>
                    <a:pt x="1314" y="21600"/>
                    <a:pt x="1752" y="21600"/>
                  </a:cubicBezTo>
                  <a:cubicBezTo>
                    <a:pt x="1871" y="21600"/>
                    <a:pt x="1994" y="21555"/>
                    <a:pt x="2114" y="21457"/>
                  </a:cubicBezTo>
                  <a:cubicBezTo>
                    <a:pt x="4539" y="19713"/>
                    <a:pt x="6528" y="17506"/>
                    <a:pt x="9575" y="15417"/>
                  </a:cubicBezTo>
                  <a:cubicBezTo>
                    <a:pt x="13057" y="13328"/>
                    <a:pt x="16353" y="10539"/>
                    <a:pt x="19524" y="7054"/>
                  </a:cubicBezTo>
                  <a:cubicBezTo>
                    <a:pt x="21600" y="4578"/>
                    <a:pt x="20948" y="0"/>
                    <a:pt x="199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8" name="Google Shape;1757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9" name="Google Shape;1758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0" name="Google Shape;1759;p63"/>
            <p:cNvSpPr/>
            <p:nvPr/>
          </p:nvSpPr>
          <p:spPr>
            <a:xfrm flipH="1">
              <a:off x="954176" y="1788266"/>
              <a:ext cx="473667" cy="54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34" y="0"/>
                  </a:moveTo>
                  <a:cubicBezTo>
                    <a:pt x="4855" y="0"/>
                    <a:pt x="2320" y="1906"/>
                    <a:pt x="0" y="4127"/>
                  </a:cubicBezTo>
                  <a:cubicBezTo>
                    <a:pt x="3751" y="10156"/>
                    <a:pt x="8111" y="16009"/>
                    <a:pt x="12878" y="21600"/>
                  </a:cubicBezTo>
                  <a:lnTo>
                    <a:pt x="21600" y="16794"/>
                  </a:lnTo>
                  <a:cubicBezTo>
                    <a:pt x="18353" y="10329"/>
                    <a:pt x="12167" y="1681"/>
                    <a:pt x="8011" y="196"/>
                  </a:cubicBezTo>
                  <a:cubicBezTo>
                    <a:pt x="7670" y="63"/>
                    <a:pt x="7308" y="0"/>
                    <a:pt x="69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1" name="Google Shape;1760;p63"/>
            <p:cNvSpPr/>
            <p:nvPr/>
          </p:nvSpPr>
          <p:spPr>
            <a:xfrm flipH="1">
              <a:off x="549442" y="8013267"/>
              <a:ext cx="286868" cy="35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10" y="0"/>
                  </a:moveTo>
                  <a:lnTo>
                    <a:pt x="0" y="5025"/>
                  </a:lnTo>
                  <a:lnTo>
                    <a:pt x="5190" y="21600"/>
                  </a:lnTo>
                  <a:lnTo>
                    <a:pt x="21600" y="16575"/>
                  </a:lnTo>
                  <a:lnTo>
                    <a:pt x="1641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2" name="Google Shape;1761;p63"/>
            <p:cNvSpPr/>
            <p:nvPr/>
          </p:nvSpPr>
          <p:spPr>
            <a:xfrm flipH="1">
              <a:off x="2070576" y="8086666"/>
              <a:ext cx="251268" cy="2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0" y="0"/>
                  </a:moveTo>
                  <a:lnTo>
                    <a:pt x="0" y="21600"/>
                  </a:lnTo>
                  <a:lnTo>
                    <a:pt x="200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3" name="Google Shape;1762;p63"/>
            <p:cNvSpPr/>
            <p:nvPr/>
          </p:nvSpPr>
          <p:spPr>
            <a:xfrm flipH="1">
              <a:off x="1027900" y="1324066"/>
              <a:ext cx="1531877" cy="21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8" h="21600" fill="norm" stroke="1" extrusionOk="0">
                  <a:moveTo>
                    <a:pt x="12102" y="0"/>
                  </a:moveTo>
                  <a:cubicBezTo>
                    <a:pt x="9813" y="44"/>
                    <a:pt x="7553" y="179"/>
                    <a:pt x="5293" y="404"/>
                  </a:cubicBezTo>
                  <a:cubicBezTo>
                    <a:pt x="4864" y="449"/>
                    <a:pt x="4434" y="494"/>
                    <a:pt x="4005" y="539"/>
                  </a:cubicBezTo>
                  <a:cubicBezTo>
                    <a:pt x="3605" y="606"/>
                    <a:pt x="3233" y="652"/>
                    <a:pt x="2890" y="719"/>
                  </a:cubicBezTo>
                  <a:cubicBezTo>
                    <a:pt x="1230" y="966"/>
                    <a:pt x="0" y="1236"/>
                    <a:pt x="0" y="1236"/>
                  </a:cubicBezTo>
                  <a:cubicBezTo>
                    <a:pt x="3204" y="10181"/>
                    <a:pt x="2689" y="19667"/>
                    <a:pt x="2890" y="21600"/>
                  </a:cubicBezTo>
                  <a:lnTo>
                    <a:pt x="18883" y="21128"/>
                  </a:lnTo>
                  <a:cubicBezTo>
                    <a:pt x="21600" y="7799"/>
                    <a:pt x="16737" y="382"/>
                    <a:pt x="16737" y="382"/>
                  </a:cubicBezTo>
                  <a:cubicBezTo>
                    <a:pt x="16737" y="382"/>
                    <a:pt x="15707" y="224"/>
                    <a:pt x="14334" y="112"/>
                  </a:cubicBezTo>
                  <a:cubicBezTo>
                    <a:pt x="13876" y="90"/>
                    <a:pt x="13418" y="44"/>
                    <a:pt x="12931" y="22"/>
                  </a:cubicBezTo>
                  <a:cubicBezTo>
                    <a:pt x="12646" y="22"/>
                    <a:pt x="12359" y="0"/>
                    <a:pt x="121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4" name="Google Shape;1763;p63"/>
            <p:cNvSpPr/>
            <p:nvPr/>
          </p:nvSpPr>
          <p:spPr>
            <a:xfrm flipH="1">
              <a:off x="2287727" y="1826600"/>
              <a:ext cx="149783" cy="57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18678" y="0"/>
                  </a:moveTo>
                  <a:lnTo>
                    <a:pt x="0" y="6893"/>
                  </a:lnTo>
                  <a:cubicBezTo>
                    <a:pt x="2922" y="12018"/>
                    <a:pt x="4969" y="16894"/>
                    <a:pt x="6421" y="21600"/>
                  </a:cubicBezTo>
                  <a:cubicBezTo>
                    <a:pt x="18101" y="17987"/>
                    <a:pt x="21600" y="3278"/>
                    <a:pt x="18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5" name="Google Shape;1764;p63"/>
            <p:cNvSpPr/>
            <p:nvPr/>
          </p:nvSpPr>
          <p:spPr>
            <a:xfrm flipH="1">
              <a:off x="1571717" y="768066"/>
              <a:ext cx="576660" cy="77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228" y="0"/>
                  </a:moveTo>
                  <a:cubicBezTo>
                    <a:pt x="1824" y="4667"/>
                    <a:pt x="3726" y="13316"/>
                    <a:pt x="0" y="16676"/>
                  </a:cubicBezTo>
                  <a:cubicBezTo>
                    <a:pt x="3236" y="19022"/>
                    <a:pt x="7465" y="21600"/>
                    <a:pt x="13998" y="21600"/>
                  </a:cubicBezTo>
                  <a:cubicBezTo>
                    <a:pt x="14221" y="21600"/>
                    <a:pt x="14449" y="21598"/>
                    <a:pt x="14680" y="21591"/>
                  </a:cubicBezTo>
                  <a:cubicBezTo>
                    <a:pt x="21600" y="21343"/>
                    <a:pt x="20004" y="17547"/>
                    <a:pt x="18027" y="15618"/>
                  </a:cubicBezTo>
                  <a:cubicBezTo>
                    <a:pt x="11408" y="14747"/>
                    <a:pt x="11257" y="10765"/>
                    <a:pt x="12016" y="7032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6" name="Google Shape;1765;p63"/>
            <p:cNvSpPr/>
            <p:nvPr/>
          </p:nvSpPr>
          <p:spPr>
            <a:xfrm flipH="1">
              <a:off x="1676909" y="1508600"/>
              <a:ext cx="133468" cy="6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83" y="0"/>
                  </a:moveTo>
                  <a:lnTo>
                    <a:pt x="5405" y="759"/>
                  </a:lnTo>
                  <a:lnTo>
                    <a:pt x="0" y="21600"/>
                  </a:lnTo>
                  <a:lnTo>
                    <a:pt x="21600" y="8189"/>
                  </a:lnTo>
                  <a:lnTo>
                    <a:pt x="1548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7" name="Google Shape;1766;p63"/>
            <p:cNvSpPr/>
            <p:nvPr/>
          </p:nvSpPr>
          <p:spPr>
            <a:xfrm flipH="1">
              <a:off x="1543509" y="1495266"/>
              <a:ext cx="133401" cy="7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" y="0"/>
                  </a:moveTo>
                  <a:lnTo>
                    <a:pt x="0" y="10486"/>
                  </a:lnTo>
                  <a:lnTo>
                    <a:pt x="21600" y="21600"/>
                  </a:lnTo>
                  <a:lnTo>
                    <a:pt x="20164" y="18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8" name="Google Shape;1767;p63"/>
            <p:cNvSpPr/>
            <p:nvPr/>
          </p:nvSpPr>
          <p:spPr>
            <a:xfrm flipH="1">
              <a:off x="1712509" y="1318533"/>
              <a:ext cx="528448" cy="37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521" y="0"/>
                  </a:moveTo>
                  <a:cubicBezTo>
                    <a:pt x="3207" y="0"/>
                    <a:pt x="2890" y="103"/>
                    <a:pt x="2586" y="317"/>
                  </a:cubicBezTo>
                  <a:lnTo>
                    <a:pt x="508" y="1846"/>
                  </a:lnTo>
                  <a:cubicBezTo>
                    <a:pt x="-34" y="2228"/>
                    <a:pt x="-123" y="2992"/>
                    <a:pt x="148" y="3756"/>
                  </a:cubicBezTo>
                  <a:cubicBezTo>
                    <a:pt x="4486" y="15227"/>
                    <a:pt x="18223" y="21600"/>
                    <a:pt x="18223" y="21600"/>
                  </a:cubicBezTo>
                  <a:cubicBezTo>
                    <a:pt x="18223" y="21600"/>
                    <a:pt x="17139" y="13824"/>
                    <a:pt x="21477" y="10894"/>
                  </a:cubicBezTo>
                  <a:cubicBezTo>
                    <a:pt x="15421" y="9239"/>
                    <a:pt x="9726" y="5670"/>
                    <a:pt x="4757" y="569"/>
                  </a:cubicBezTo>
                  <a:cubicBezTo>
                    <a:pt x="4388" y="199"/>
                    <a:pt x="3957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9" name="Google Shape;1768;p63"/>
            <p:cNvSpPr/>
            <p:nvPr/>
          </p:nvSpPr>
          <p:spPr>
            <a:xfrm flipH="1">
              <a:off x="1468888" y="1303733"/>
              <a:ext cx="194689" cy="3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0" h="21600" fill="norm" stroke="1" extrusionOk="0">
                  <a:moveTo>
                    <a:pt x="1720" y="0"/>
                  </a:moveTo>
                  <a:cubicBezTo>
                    <a:pt x="1124" y="0"/>
                    <a:pt x="720" y="576"/>
                    <a:pt x="1036" y="933"/>
                  </a:cubicBezTo>
                  <a:cubicBezTo>
                    <a:pt x="3285" y="3286"/>
                    <a:pt x="6741" y="8259"/>
                    <a:pt x="0" y="11267"/>
                  </a:cubicBezTo>
                  <a:cubicBezTo>
                    <a:pt x="8295" y="14275"/>
                    <a:pt x="10885" y="21600"/>
                    <a:pt x="10885" y="21600"/>
                  </a:cubicBezTo>
                  <a:cubicBezTo>
                    <a:pt x="10885" y="21600"/>
                    <a:pt x="21600" y="12835"/>
                    <a:pt x="8984" y="1196"/>
                  </a:cubicBezTo>
                  <a:cubicBezTo>
                    <a:pt x="8813" y="933"/>
                    <a:pt x="8295" y="804"/>
                    <a:pt x="7948" y="671"/>
                  </a:cubicBezTo>
                  <a:lnTo>
                    <a:pt x="1901" y="16"/>
                  </a:lnTo>
                  <a:cubicBezTo>
                    <a:pt x="1839" y="4"/>
                    <a:pt x="1777" y="0"/>
                    <a:pt x="1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0" name="Google Shape;1769;p63"/>
            <p:cNvSpPr/>
            <p:nvPr/>
          </p:nvSpPr>
          <p:spPr>
            <a:xfrm flipH="1">
              <a:off x="1797043" y="868133"/>
              <a:ext cx="206887" cy="2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37" y="0"/>
                  </a:moveTo>
                  <a:cubicBezTo>
                    <a:pt x="-218" y="2749"/>
                    <a:pt x="9" y="5497"/>
                    <a:pt x="698" y="8051"/>
                  </a:cubicBezTo>
                  <a:cubicBezTo>
                    <a:pt x="2076" y="14726"/>
                    <a:pt x="12880" y="21011"/>
                    <a:pt x="20466" y="21600"/>
                  </a:cubicBezTo>
                  <a:cubicBezTo>
                    <a:pt x="20466" y="18651"/>
                    <a:pt x="20693" y="15903"/>
                    <a:pt x="21382" y="13154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1" name="Google Shape;1770;p63"/>
            <p:cNvSpPr/>
            <p:nvPr/>
          </p:nvSpPr>
          <p:spPr>
            <a:xfrm flipH="1">
              <a:off x="1548624" y="208600"/>
              <a:ext cx="201686" cy="38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8175" y="0"/>
                  </a:moveTo>
                  <a:cubicBezTo>
                    <a:pt x="5769" y="0"/>
                    <a:pt x="3035" y="513"/>
                    <a:pt x="0" y="1709"/>
                  </a:cubicBezTo>
                  <a:lnTo>
                    <a:pt x="6384" y="21600"/>
                  </a:lnTo>
                  <a:cubicBezTo>
                    <a:pt x="11627" y="20592"/>
                    <a:pt x="19611" y="16691"/>
                    <a:pt x="20520" y="12158"/>
                  </a:cubicBezTo>
                  <a:cubicBezTo>
                    <a:pt x="21600" y="7098"/>
                    <a:pt x="17150" y="0"/>
                    <a:pt x="81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2" name="Google Shape;1771;p63"/>
            <p:cNvSpPr/>
            <p:nvPr/>
          </p:nvSpPr>
          <p:spPr>
            <a:xfrm flipH="1">
              <a:off x="1531543" y="146333"/>
              <a:ext cx="685028" cy="90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9162" y="0"/>
                  </a:moveTo>
                  <a:cubicBezTo>
                    <a:pt x="3602" y="0"/>
                    <a:pt x="-957" y="4136"/>
                    <a:pt x="173" y="8872"/>
                  </a:cubicBezTo>
                  <a:cubicBezTo>
                    <a:pt x="1342" y="14326"/>
                    <a:pt x="1667" y="17503"/>
                    <a:pt x="5437" y="19991"/>
                  </a:cubicBezTo>
                  <a:cubicBezTo>
                    <a:pt x="7132" y="21105"/>
                    <a:pt x="9020" y="21600"/>
                    <a:pt x="10859" y="21600"/>
                  </a:cubicBezTo>
                  <a:cubicBezTo>
                    <a:pt x="15227" y="21600"/>
                    <a:pt x="19314" y="18805"/>
                    <a:pt x="19864" y="14856"/>
                  </a:cubicBezTo>
                  <a:cubicBezTo>
                    <a:pt x="20643" y="9826"/>
                    <a:pt x="18564" y="1832"/>
                    <a:pt x="11740" y="295"/>
                  </a:cubicBezTo>
                  <a:cubicBezTo>
                    <a:pt x="10869" y="94"/>
                    <a:pt x="10004" y="0"/>
                    <a:pt x="9162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3" name="Google Shape;1772;p63"/>
            <p:cNvSpPr/>
            <p:nvPr/>
          </p:nvSpPr>
          <p:spPr>
            <a:xfrm flipH="1">
              <a:off x="1571611" y="0"/>
              <a:ext cx="810691" cy="6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8" h="21600" fill="norm" stroke="1" extrusionOk="0">
                  <a:moveTo>
                    <a:pt x="12591" y="0"/>
                  </a:moveTo>
                  <a:cubicBezTo>
                    <a:pt x="10873" y="0"/>
                    <a:pt x="9062" y="988"/>
                    <a:pt x="7506" y="2547"/>
                  </a:cubicBezTo>
                  <a:cubicBezTo>
                    <a:pt x="5680" y="4296"/>
                    <a:pt x="-140" y="2756"/>
                    <a:pt x="1340" y="7514"/>
                  </a:cubicBezTo>
                  <a:cubicBezTo>
                    <a:pt x="-1717" y="9754"/>
                    <a:pt x="897" y="18290"/>
                    <a:pt x="4744" y="21159"/>
                  </a:cubicBezTo>
                  <a:cubicBezTo>
                    <a:pt x="5161" y="21468"/>
                    <a:pt x="5535" y="21600"/>
                    <a:pt x="5869" y="21600"/>
                  </a:cubicBezTo>
                  <a:cubicBezTo>
                    <a:pt x="7429" y="21600"/>
                    <a:pt x="8106" y="18707"/>
                    <a:pt x="8146" y="17382"/>
                  </a:cubicBezTo>
                  <a:cubicBezTo>
                    <a:pt x="8146" y="14791"/>
                    <a:pt x="7406" y="11993"/>
                    <a:pt x="6469" y="11013"/>
                  </a:cubicBezTo>
                  <a:cubicBezTo>
                    <a:pt x="10958" y="11013"/>
                    <a:pt x="19883" y="10663"/>
                    <a:pt x="17615" y="4575"/>
                  </a:cubicBezTo>
                  <a:cubicBezTo>
                    <a:pt x="16426" y="1315"/>
                    <a:pt x="14572" y="0"/>
                    <a:pt x="125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4" name="Google Shape;1773;p63"/>
            <p:cNvSpPr/>
            <p:nvPr/>
          </p:nvSpPr>
          <p:spPr>
            <a:xfrm flipH="1">
              <a:off x="2299576" y="192133"/>
              <a:ext cx="102334" cy="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0" y="11771"/>
                    <a:pt x="9864" y="20933"/>
                    <a:pt x="18772" y="21600"/>
                  </a:cubicBezTo>
                  <a:lnTo>
                    <a:pt x="21600" y="9809"/>
                  </a:lnTo>
                  <a:cubicBezTo>
                    <a:pt x="13621" y="9809"/>
                    <a:pt x="6107" y="653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5" name="Google Shape;1774;p63"/>
            <p:cNvSpPr/>
            <p:nvPr/>
          </p:nvSpPr>
          <p:spPr>
            <a:xfrm flipH="1">
              <a:off x="2090836" y="560666"/>
              <a:ext cx="218549" cy="2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21600" fill="norm" stroke="1" extrusionOk="0">
                  <a:moveTo>
                    <a:pt x="8406" y="0"/>
                  </a:moveTo>
                  <a:cubicBezTo>
                    <a:pt x="8108" y="0"/>
                    <a:pt x="7798" y="17"/>
                    <a:pt x="7483" y="50"/>
                  </a:cubicBezTo>
                  <a:cubicBezTo>
                    <a:pt x="1052" y="600"/>
                    <a:pt x="-1676" y="6844"/>
                    <a:pt x="1052" y="11987"/>
                  </a:cubicBezTo>
                  <a:cubicBezTo>
                    <a:pt x="3388" y="16397"/>
                    <a:pt x="7284" y="19700"/>
                    <a:pt x="12155" y="21171"/>
                  </a:cubicBezTo>
                  <a:cubicBezTo>
                    <a:pt x="13084" y="21462"/>
                    <a:pt x="13908" y="21600"/>
                    <a:pt x="14638" y="21600"/>
                  </a:cubicBezTo>
                  <a:cubicBezTo>
                    <a:pt x="18972" y="21600"/>
                    <a:pt x="19924" y="16837"/>
                    <a:pt x="18586" y="11805"/>
                  </a:cubicBezTo>
                  <a:cubicBezTo>
                    <a:pt x="17103" y="6734"/>
                    <a:pt x="14381" y="0"/>
                    <a:pt x="8406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6" name="Google Shape;1775;p63"/>
            <p:cNvSpPr/>
            <p:nvPr/>
          </p:nvSpPr>
          <p:spPr>
            <a:xfrm flipH="1">
              <a:off x="484976" y="3414400"/>
              <a:ext cx="1423267" cy="492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7" y="0"/>
                  </a:moveTo>
                  <a:lnTo>
                    <a:pt x="0" y="136"/>
                  </a:lnTo>
                  <a:cubicBezTo>
                    <a:pt x="0" y="136"/>
                    <a:pt x="5873" y="7827"/>
                    <a:pt x="7966" y="10946"/>
                  </a:cubicBezTo>
                  <a:cubicBezTo>
                    <a:pt x="10091" y="14065"/>
                    <a:pt x="15998" y="21600"/>
                    <a:pt x="15998" y="21600"/>
                  </a:cubicBezTo>
                  <a:lnTo>
                    <a:pt x="21600" y="20986"/>
                  </a:lnTo>
                  <a:cubicBezTo>
                    <a:pt x="21600" y="20986"/>
                    <a:pt x="18022" y="13997"/>
                    <a:pt x="16504" y="10780"/>
                  </a:cubicBezTo>
                  <a:cubicBezTo>
                    <a:pt x="15086" y="7701"/>
                    <a:pt x="12387" y="0"/>
                    <a:pt x="12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7" name="Google Shape;1776;p63"/>
            <p:cNvSpPr/>
            <p:nvPr/>
          </p:nvSpPr>
          <p:spPr>
            <a:xfrm flipH="1">
              <a:off x="1482032" y="3917000"/>
              <a:ext cx="301678" cy="13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2133" y="0"/>
                  </a:moveTo>
                  <a:cubicBezTo>
                    <a:pt x="7547" y="290"/>
                    <a:pt x="3406" y="796"/>
                    <a:pt x="0" y="1520"/>
                  </a:cubicBezTo>
                  <a:cubicBezTo>
                    <a:pt x="5033" y="7308"/>
                    <a:pt x="11835" y="14907"/>
                    <a:pt x="17605" y="21600"/>
                  </a:cubicBezTo>
                  <a:cubicBezTo>
                    <a:pt x="21449" y="15811"/>
                    <a:pt x="21600" y="4848"/>
                    <a:pt x="121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8" name="Google Shape;1777;p63"/>
            <p:cNvSpPr/>
            <p:nvPr/>
          </p:nvSpPr>
          <p:spPr>
            <a:xfrm flipH="1">
              <a:off x="1532376" y="3429999"/>
              <a:ext cx="878913" cy="48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lnTo>
                    <a:pt x="1838" y="138"/>
                  </a:lnTo>
                  <a:cubicBezTo>
                    <a:pt x="1838" y="138"/>
                    <a:pt x="2483" y="8640"/>
                    <a:pt x="978" y="12301"/>
                  </a:cubicBezTo>
                  <a:cubicBezTo>
                    <a:pt x="-365" y="15509"/>
                    <a:pt x="65" y="21600"/>
                    <a:pt x="65" y="21600"/>
                  </a:cubicBezTo>
                  <a:lnTo>
                    <a:pt x="10435" y="21600"/>
                  </a:lnTo>
                  <a:cubicBezTo>
                    <a:pt x="10435" y="21600"/>
                    <a:pt x="13014" y="14712"/>
                    <a:pt x="15109" y="11435"/>
                  </a:cubicBezTo>
                  <a:cubicBezTo>
                    <a:pt x="17044" y="8433"/>
                    <a:pt x="21235" y="0"/>
                    <a:pt x="21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9" name="Google Shape;1778;p63"/>
            <p:cNvSpPr/>
            <p:nvPr/>
          </p:nvSpPr>
          <p:spPr>
            <a:xfrm flipH="1">
              <a:off x="1877109" y="8160067"/>
              <a:ext cx="560401" cy="1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97"/>
                  </a:lnTo>
                  <a:lnTo>
                    <a:pt x="429" y="21600"/>
                  </a:lnTo>
                  <a:lnTo>
                    <a:pt x="198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0" name="Google Shape;1779;p63"/>
            <p:cNvSpPr/>
            <p:nvPr/>
          </p:nvSpPr>
          <p:spPr>
            <a:xfrm flipH="1">
              <a:off x="438242" y="8024400"/>
              <a:ext cx="491468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4" y="0"/>
                  </a:moveTo>
                  <a:lnTo>
                    <a:pt x="0" y="12445"/>
                  </a:lnTo>
                  <a:lnTo>
                    <a:pt x="2344" y="21600"/>
                  </a:lnTo>
                  <a:lnTo>
                    <a:pt x="21600" y="10871"/>
                  </a:lnTo>
                  <a:lnTo>
                    <a:pt x="2140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1" name="Google Shape;1780;p63"/>
            <p:cNvSpPr/>
            <p:nvPr/>
          </p:nvSpPr>
          <p:spPr>
            <a:xfrm flipH="1">
              <a:off x="1812238" y="507933"/>
              <a:ext cx="45159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8014" y="0"/>
                  </a:moveTo>
                  <a:cubicBezTo>
                    <a:pt x="3099" y="689"/>
                    <a:pt x="-844" y="5557"/>
                    <a:pt x="157" y="11844"/>
                  </a:cubicBezTo>
                  <a:cubicBezTo>
                    <a:pt x="1128" y="17401"/>
                    <a:pt x="6042" y="21600"/>
                    <a:pt x="11928" y="21600"/>
                  </a:cubicBezTo>
                  <a:cubicBezTo>
                    <a:pt x="16842" y="20890"/>
                    <a:pt x="20756" y="16022"/>
                    <a:pt x="19785" y="9756"/>
                  </a:cubicBezTo>
                  <a:cubicBezTo>
                    <a:pt x="18784" y="4178"/>
                    <a:pt x="13899" y="0"/>
                    <a:pt x="80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2" name="Google Shape;1781;p63"/>
            <p:cNvSpPr/>
            <p:nvPr/>
          </p:nvSpPr>
          <p:spPr>
            <a:xfrm flipH="1">
              <a:off x="1600972" y="483200"/>
              <a:ext cx="45159" cy="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9132" y="0"/>
                  </a:moveTo>
                  <a:cubicBezTo>
                    <a:pt x="8749" y="0"/>
                    <a:pt x="8367" y="21"/>
                    <a:pt x="7984" y="86"/>
                  </a:cubicBezTo>
                  <a:cubicBezTo>
                    <a:pt x="3099" y="86"/>
                    <a:pt x="-844" y="5786"/>
                    <a:pt x="157" y="11507"/>
                  </a:cubicBezTo>
                  <a:cubicBezTo>
                    <a:pt x="1069" y="17486"/>
                    <a:pt x="5336" y="21600"/>
                    <a:pt x="10662" y="21600"/>
                  </a:cubicBezTo>
                  <a:cubicBezTo>
                    <a:pt x="11074" y="21600"/>
                    <a:pt x="11486" y="21579"/>
                    <a:pt x="11928" y="21514"/>
                  </a:cubicBezTo>
                  <a:cubicBezTo>
                    <a:pt x="16842" y="21514"/>
                    <a:pt x="20756" y="15793"/>
                    <a:pt x="19785" y="10093"/>
                  </a:cubicBezTo>
                  <a:cubicBezTo>
                    <a:pt x="18873" y="4736"/>
                    <a:pt x="14488" y="0"/>
                    <a:pt x="913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3" name="Google Shape;1782;p63"/>
            <p:cNvSpPr/>
            <p:nvPr/>
          </p:nvSpPr>
          <p:spPr>
            <a:xfrm flipH="1">
              <a:off x="1603576" y="536800"/>
              <a:ext cx="108934" cy="1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402" y="21462"/>
                  </a:lnTo>
                  <a:cubicBezTo>
                    <a:pt x="5433" y="21559"/>
                    <a:pt x="6464" y="21600"/>
                    <a:pt x="7482" y="21600"/>
                  </a:cubicBezTo>
                  <a:cubicBezTo>
                    <a:pt x="12598" y="21600"/>
                    <a:pt x="17568" y="20468"/>
                    <a:pt x="21600" y="18204"/>
                  </a:cubicBezTo>
                  <a:cubicBezTo>
                    <a:pt x="13232" y="12771"/>
                    <a:pt x="5737" y="6524"/>
                    <a:pt x="0" y="0"/>
                  </a:cubicBez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4" name="Google Shape;1783;p63"/>
            <p:cNvSpPr/>
            <p:nvPr/>
          </p:nvSpPr>
          <p:spPr>
            <a:xfrm flipH="1">
              <a:off x="1734776" y="712333"/>
              <a:ext cx="143540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930" y="0"/>
                  </a:moveTo>
                  <a:cubicBezTo>
                    <a:pt x="307" y="0"/>
                    <a:pt x="-316" y="2249"/>
                    <a:pt x="178" y="4043"/>
                  </a:cubicBezTo>
                  <a:cubicBezTo>
                    <a:pt x="4469" y="14424"/>
                    <a:pt x="10736" y="20811"/>
                    <a:pt x="17004" y="21600"/>
                  </a:cubicBezTo>
                  <a:cubicBezTo>
                    <a:pt x="17992" y="21600"/>
                    <a:pt x="19307" y="20811"/>
                    <a:pt x="20632" y="20811"/>
                  </a:cubicBezTo>
                  <a:cubicBezTo>
                    <a:pt x="20958" y="20811"/>
                    <a:pt x="21284" y="19997"/>
                    <a:pt x="21284" y="18419"/>
                  </a:cubicBezTo>
                  <a:cubicBezTo>
                    <a:pt x="21284" y="17605"/>
                    <a:pt x="20632" y="16816"/>
                    <a:pt x="20295" y="16816"/>
                  </a:cubicBezTo>
                  <a:cubicBezTo>
                    <a:pt x="19248" y="17175"/>
                    <a:pt x="18200" y="17366"/>
                    <a:pt x="17162" y="17366"/>
                  </a:cubicBezTo>
                  <a:cubicBezTo>
                    <a:pt x="11329" y="17366"/>
                    <a:pt x="5704" y="11697"/>
                    <a:pt x="1503" y="861"/>
                  </a:cubicBezTo>
                  <a:cubicBezTo>
                    <a:pt x="1335" y="263"/>
                    <a:pt x="1127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5" name="Google Shape;1784;p63"/>
            <p:cNvSpPr/>
            <p:nvPr/>
          </p:nvSpPr>
          <p:spPr>
            <a:xfrm flipH="1">
              <a:off x="1843709" y="412266"/>
              <a:ext cx="96530" cy="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8848" y="0"/>
                  </a:moveTo>
                  <a:cubicBezTo>
                    <a:pt x="10991" y="1355"/>
                    <a:pt x="4119" y="7422"/>
                    <a:pt x="191" y="16867"/>
                  </a:cubicBezTo>
                  <a:cubicBezTo>
                    <a:pt x="-295" y="18222"/>
                    <a:pt x="191" y="20245"/>
                    <a:pt x="1176" y="21600"/>
                  </a:cubicBezTo>
                  <a:lnTo>
                    <a:pt x="2648" y="21600"/>
                  </a:lnTo>
                  <a:cubicBezTo>
                    <a:pt x="3148" y="21600"/>
                    <a:pt x="4119" y="20912"/>
                    <a:pt x="4619" y="20245"/>
                  </a:cubicBezTo>
                  <a:cubicBezTo>
                    <a:pt x="7562" y="12822"/>
                    <a:pt x="12962" y="7422"/>
                    <a:pt x="18848" y="6755"/>
                  </a:cubicBezTo>
                  <a:cubicBezTo>
                    <a:pt x="20319" y="6755"/>
                    <a:pt x="21305" y="4733"/>
                    <a:pt x="21305" y="3378"/>
                  </a:cubicBezTo>
                  <a:cubicBezTo>
                    <a:pt x="21305" y="1355"/>
                    <a:pt x="20319" y="0"/>
                    <a:pt x="188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6" name="Google Shape;1785;p63"/>
            <p:cNvSpPr/>
            <p:nvPr/>
          </p:nvSpPr>
          <p:spPr>
            <a:xfrm flipH="1">
              <a:off x="1552197" y="367800"/>
              <a:ext cx="98613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600" fill="norm" stroke="1" extrusionOk="0">
                  <a:moveTo>
                    <a:pt x="2417" y="0"/>
                  </a:moveTo>
                  <a:cubicBezTo>
                    <a:pt x="-806" y="0"/>
                    <a:pt x="-806" y="6977"/>
                    <a:pt x="2417" y="6977"/>
                  </a:cubicBezTo>
                  <a:cubicBezTo>
                    <a:pt x="7928" y="7667"/>
                    <a:pt x="13438" y="12534"/>
                    <a:pt x="16193" y="20200"/>
                  </a:cubicBezTo>
                  <a:cubicBezTo>
                    <a:pt x="16661" y="20911"/>
                    <a:pt x="17116" y="21600"/>
                    <a:pt x="18039" y="21600"/>
                  </a:cubicBezTo>
                  <a:cubicBezTo>
                    <a:pt x="18493" y="21600"/>
                    <a:pt x="18962" y="21600"/>
                    <a:pt x="19416" y="20911"/>
                  </a:cubicBezTo>
                  <a:cubicBezTo>
                    <a:pt x="20339" y="20200"/>
                    <a:pt x="20794" y="18111"/>
                    <a:pt x="19871" y="16022"/>
                  </a:cubicBezTo>
                  <a:cubicBezTo>
                    <a:pt x="16193" y="6977"/>
                    <a:pt x="9760" y="689"/>
                    <a:pt x="2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7" name="Google Shape;1786;p63"/>
            <p:cNvSpPr/>
            <p:nvPr/>
          </p:nvSpPr>
          <p:spPr>
            <a:xfrm flipH="1">
              <a:off x="1947683" y="8580200"/>
              <a:ext cx="121568" cy="5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7462" y="3715"/>
                  </a:moveTo>
                  <a:cubicBezTo>
                    <a:pt x="17924" y="3715"/>
                    <a:pt x="18340" y="3838"/>
                    <a:pt x="18676" y="4158"/>
                  </a:cubicBezTo>
                  <a:cubicBezTo>
                    <a:pt x="18676" y="4969"/>
                    <a:pt x="19057" y="4969"/>
                    <a:pt x="19057" y="6618"/>
                  </a:cubicBezTo>
                  <a:cubicBezTo>
                    <a:pt x="19451" y="9078"/>
                    <a:pt x="19057" y="12374"/>
                    <a:pt x="17901" y="13998"/>
                  </a:cubicBezTo>
                  <a:cubicBezTo>
                    <a:pt x="16560" y="16385"/>
                    <a:pt x="14293" y="17664"/>
                    <a:pt x="11264" y="17664"/>
                  </a:cubicBezTo>
                  <a:cubicBezTo>
                    <a:pt x="9090" y="17664"/>
                    <a:pt x="6534" y="17024"/>
                    <a:pt x="3632" y="15646"/>
                  </a:cubicBezTo>
                  <a:cubicBezTo>
                    <a:pt x="8015" y="10628"/>
                    <a:pt x="14178" y="3715"/>
                    <a:pt x="17462" y="3715"/>
                  </a:cubicBezTo>
                  <a:close/>
                  <a:moveTo>
                    <a:pt x="16999" y="0"/>
                  </a:moveTo>
                  <a:cubicBezTo>
                    <a:pt x="11449" y="0"/>
                    <a:pt x="1562" y="13383"/>
                    <a:pt x="545" y="14835"/>
                  </a:cubicBezTo>
                  <a:cubicBezTo>
                    <a:pt x="163" y="15646"/>
                    <a:pt x="-230" y="16458"/>
                    <a:pt x="163" y="17295"/>
                  </a:cubicBezTo>
                  <a:cubicBezTo>
                    <a:pt x="163" y="17295"/>
                    <a:pt x="545" y="18107"/>
                    <a:pt x="926" y="18918"/>
                  </a:cubicBezTo>
                  <a:cubicBezTo>
                    <a:pt x="4407" y="20567"/>
                    <a:pt x="7876" y="21379"/>
                    <a:pt x="11345" y="21379"/>
                  </a:cubicBezTo>
                  <a:cubicBezTo>
                    <a:pt x="11807" y="21526"/>
                    <a:pt x="12270" y="21600"/>
                    <a:pt x="12732" y="21600"/>
                  </a:cubicBezTo>
                  <a:cubicBezTo>
                    <a:pt x="14964" y="21600"/>
                    <a:pt x="17138" y="20001"/>
                    <a:pt x="19057" y="17295"/>
                  </a:cubicBezTo>
                  <a:cubicBezTo>
                    <a:pt x="20607" y="14835"/>
                    <a:pt x="21370" y="10726"/>
                    <a:pt x="20988" y="6618"/>
                  </a:cubicBezTo>
                  <a:cubicBezTo>
                    <a:pt x="20607" y="4158"/>
                    <a:pt x="20214" y="1697"/>
                    <a:pt x="19057" y="886"/>
                  </a:cubicBezTo>
                  <a:cubicBezTo>
                    <a:pt x="18479" y="271"/>
                    <a:pt x="17785" y="0"/>
                    <a:pt x="169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8" name="Google Shape;1787;p63"/>
            <p:cNvSpPr/>
            <p:nvPr/>
          </p:nvSpPr>
          <p:spPr>
            <a:xfrm flipH="1">
              <a:off x="1998703" y="8526133"/>
              <a:ext cx="69607" cy="10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3981" y="1996"/>
                  </a:moveTo>
                  <a:cubicBezTo>
                    <a:pt x="16514" y="2447"/>
                    <a:pt x="16514" y="2912"/>
                    <a:pt x="16514" y="3363"/>
                  </a:cubicBezTo>
                  <a:cubicBezTo>
                    <a:pt x="17790" y="6562"/>
                    <a:pt x="9524" y="14313"/>
                    <a:pt x="3181" y="17964"/>
                  </a:cubicBezTo>
                  <a:cubicBezTo>
                    <a:pt x="3181" y="12482"/>
                    <a:pt x="5714" y="7464"/>
                    <a:pt x="10152" y="2912"/>
                  </a:cubicBezTo>
                  <a:cubicBezTo>
                    <a:pt x="10800" y="2447"/>
                    <a:pt x="12076" y="1996"/>
                    <a:pt x="13333" y="1996"/>
                  </a:cubicBezTo>
                  <a:close/>
                  <a:moveTo>
                    <a:pt x="12705" y="0"/>
                  </a:moveTo>
                  <a:cubicBezTo>
                    <a:pt x="10838" y="0"/>
                    <a:pt x="9048" y="519"/>
                    <a:pt x="7619" y="1545"/>
                  </a:cubicBezTo>
                  <a:cubicBezTo>
                    <a:pt x="629" y="6097"/>
                    <a:pt x="0" y="19782"/>
                    <a:pt x="0" y="20233"/>
                  </a:cubicBezTo>
                  <a:cubicBezTo>
                    <a:pt x="0" y="20698"/>
                    <a:pt x="0" y="21149"/>
                    <a:pt x="629" y="21600"/>
                  </a:cubicBezTo>
                  <a:lnTo>
                    <a:pt x="1905" y="21600"/>
                  </a:lnTo>
                  <a:cubicBezTo>
                    <a:pt x="8895" y="18866"/>
                    <a:pt x="21600" y="8380"/>
                    <a:pt x="19695" y="2912"/>
                  </a:cubicBezTo>
                  <a:cubicBezTo>
                    <a:pt x="19048" y="1080"/>
                    <a:pt x="16514" y="178"/>
                    <a:pt x="14610" y="178"/>
                  </a:cubicBezTo>
                  <a:cubicBezTo>
                    <a:pt x="13981" y="55"/>
                    <a:pt x="13333" y="0"/>
                    <a:pt x="127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9" name="Google Shape;1788;p63"/>
            <p:cNvSpPr/>
            <p:nvPr/>
          </p:nvSpPr>
          <p:spPr>
            <a:xfrm flipH="1">
              <a:off x="339292" y="8444534"/>
              <a:ext cx="129535" cy="9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8205" y="2665"/>
                  </a:moveTo>
                  <a:cubicBezTo>
                    <a:pt x="18579" y="2665"/>
                    <a:pt x="18941" y="3201"/>
                    <a:pt x="18941" y="3721"/>
                  </a:cubicBezTo>
                  <a:cubicBezTo>
                    <a:pt x="19676" y="4777"/>
                    <a:pt x="19676" y="6874"/>
                    <a:pt x="18941" y="7931"/>
                  </a:cubicBezTo>
                  <a:cubicBezTo>
                    <a:pt x="17481" y="12140"/>
                    <a:pt x="11982" y="15814"/>
                    <a:pt x="3564" y="18447"/>
                  </a:cubicBezTo>
                  <a:cubicBezTo>
                    <a:pt x="8327" y="11084"/>
                    <a:pt x="14913" y="2665"/>
                    <a:pt x="17843" y="2665"/>
                  </a:cubicBezTo>
                  <a:close/>
                  <a:moveTo>
                    <a:pt x="18107" y="0"/>
                  </a:moveTo>
                  <a:cubicBezTo>
                    <a:pt x="12443" y="0"/>
                    <a:pt x="1336" y="17453"/>
                    <a:pt x="271" y="19503"/>
                  </a:cubicBezTo>
                  <a:cubicBezTo>
                    <a:pt x="-91" y="20023"/>
                    <a:pt x="-91" y="20544"/>
                    <a:pt x="271" y="21080"/>
                  </a:cubicBezTo>
                  <a:cubicBezTo>
                    <a:pt x="271" y="21080"/>
                    <a:pt x="633" y="21600"/>
                    <a:pt x="1007" y="21600"/>
                  </a:cubicBezTo>
                  <a:lnTo>
                    <a:pt x="1007" y="21080"/>
                  </a:lnTo>
                  <a:cubicBezTo>
                    <a:pt x="7230" y="20023"/>
                    <a:pt x="18205" y="16334"/>
                    <a:pt x="20774" y="8971"/>
                  </a:cubicBezTo>
                  <a:cubicBezTo>
                    <a:pt x="21509" y="6874"/>
                    <a:pt x="21509" y="4777"/>
                    <a:pt x="20774" y="2665"/>
                  </a:cubicBezTo>
                  <a:cubicBezTo>
                    <a:pt x="20411" y="1088"/>
                    <a:pt x="19676" y="32"/>
                    <a:pt x="18579" y="32"/>
                  </a:cubicBezTo>
                  <a:cubicBezTo>
                    <a:pt x="18425" y="16"/>
                    <a:pt x="18271" y="0"/>
                    <a:pt x="181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0" name="Google Shape;1789;p63"/>
            <p:cNvSpPr/>
            <p:nvPr/>
          </p:nvSpPr>
          <p:spPr>
            <a:xfrm flipH="1">
              <a:off x="413123" y="8414333"/>
              <a:ext cx="61965" cy="12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9" h="21600" fill="norm" stroke="1" extrusionOk="0">
                  <a:moveTo>
                    <a:pt x="10830" y="1837"/>
                  </a:moveTo>
                  <a:cubicBezTo>
                    <a:pt x="12002" y="1837"/>
                    <a:pt x="12580" y="2239"/>
                    <a:pt x="13175" y="2239"/>
                  </a:cubicBezTo>
                  <a:cubicBezTo>
                    <a:pt x="14926" y="4609"/>
                    <a:pt x="9674" y="13306"/>
                    <a:pt x="3828" y="18436"/>
                  </a:cubicBezTo>
                  <a:cubicBezTo>
                    <a:pt x="2078" y="13697"/>
                    <a:pt x="2655" y="8958"/>
                    <a:pt x="5001" y="4206"/>
                  </a:cubicBezTo>
                  <a:cubicBezTo>
                    <a:pt x="5578" y="3021"/>
                    <a:pt x="7329" y="2239"/>
                    <a:pt x="9674" y="1837"/>
                  </a:cubicBezTo>
                  <a:close/>
                  <a:moveTo>
                    <a:pt x="11250" y="0"/>
                  </a:moveTo>
                  <a:cubicBezTo>
                    <a:pt x="10620" y="0"/>
                    <a:pt x="9902" y="71"/>
                    <a:pt x="9079" y="261"/>
                  </a:cubicBezTo>
                  <a:cubicBezTo>
                    <a:pt x="6156" y="652"/>
                    <a:pt x="3828" y="1837"/>
                    <a:pt x="2078" y="3815"/>
                  </a:cubicBezTo>
                  <a:cubicBezTo>
                    <a:pt x="-2596" y="9740"/>
                    <a:pt x="2078" y="20415"/>
                    <a:pt x="2078" y="20806"/>
                  </a:cubicBezTo>
                  <a:cubicBezTo>
                    <a:pt x="2078" y="21209"/>
                    <a:pt x="2078" y="21600"/>
                    <a:pt x="2655" y="21600"/>
                  </a:cubicBezTo>
                  <a:lnTo>
                    <a:pt x="3250" y="21600"/>
                  </a:lnTo>
                  <a:cubicBezTo>
                    <a:pt x="3828" y="21600"/>
                    <a:pt x="3828" y="21600"/>
                    <a:pt x="4406" y="21209"/>
                  </a:cubicBezTo>
                  <a:cubicBezTo>
                    <a:pt x="9674" y="17643"/>
                    <a:pt x="19004" y="5391"/>
                    <a:pt x="15503" y="1446"/>
                  </a:cubicBezTo>
                  <a:cubicBezTo>
                    <a:pt x="14610" y="841"/>
                    <a:pt x="13368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1" name="Google Shape;1790;p63"/>
            <p:cNvSpPr/>
            <p:nvPr/>
          </p:nvSpPr>
          <p:spPr>
            <a:xfrm flipH="1">
              <a:off x="2304042" y="1615333"/>
              <a:ext cx="720478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2" name="Google Shape;1791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3" name="Google Shape;1792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4" name="Google Shape;1793;p63"/>
            <p:cNvSpPr/>
            <p:nvPr/>
          </p:nvSpPr>
          <p:spPr>
            <a:xfrm flipH="1">
              <a:off x="2192842" y="3294333"/>
              <a:ext cx="327555" cy="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7323" y="0"/>
                  </a:moveTo>
                  <a:lnTo>
                    <a:pt x="559" y="5588"/>
                  </a:lnTo>
                  <a:cubicBezTo>
                    <a:pt x="-2436" y="12539"/>
                    <a:pt x="7584" y="21600"/>
                    <a:pt x="7584" y="21600"/>
                  </a:cubicBezTo>
                  <a:lnTo>
                    <a:pt x="19164" y="8155"/>
                  </a:lnTo>
                  <a:lnTo>
                    <a:pt x="732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5" name="Google Shape;1794;p63"/>
            <p:cNvSpPr/>
            <p:nvPr/>
          </p:nvSpPr>
          <p:spPr>
            <a:xfrm flipH="1">
              <a:off x="2057176" y="3414400"/>
              <a:ext cx="333601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6" y="0"/>
                  </a:moveTo>
                  <a:lnTo>
                    <a:pt x="0" y="12732"/>
                  </a:lnTo>
                  <a:lnTo>
                    <a:pt x="8495" y="21600"/>
                  </a:lnTo>
                  <a:lnTo>
                    <a:pt x="21600" y="1244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548" name="Google Shape;1795;p63"/>
            <p:cNvGrpSpPr/>
            <p:nvPr/>
          </p:nvGrpSpPr>
          <p:grpSpPr>
            <a:xfrm>
              <a:off x="931288" y="3156466"/>
              <a:ext cx="463222" cy="455868"/>
              <a:chOff x="0" y="0"/>
              <a:chExt cx="463220" cy="455866"/>
            </a:xfrm>
          </p:grpSpPr>
          <p:sp>
            <p:nvSpPr>
              <p:cNvPr id="2546" name="Google Shape;1796;p63"/>
              <p:cNvSpPr/>
              <p:nvPr/>
            </p:nvSpPr>
            <p:spPr>
              <a:xfrm>
                <a:off x="-1" y="0"/>
                <a:ext cx="327555" cy="31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4" h="21600" fill="norm" stroke="1" extrusionOk="0">
                    <a:moveTo>
                      <a:pt x="7323" y="0"/>
                    </a:moveTo>
                    <a:lnTo>
                      <a:pt x="559" y="5588"/>
                    </a:lnTo>
                    <a:cubicBezTo>
                      <a:pt x="-2436" y="12539"/>
                      <a:pt x="7584" y="21600"/>
                      <a:pt x="7584" y="21600"/>
                    </a:cubicBezTo>
                    <a:lnTo>
                      <a:pt x="19164" y="8155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547" name="Google Shape;1797;p63"/>
              <p:cNvSpPr/>
              <p:nvPr/>
            </p:nvSpPr>
            <p:spPr>
              <a:xfrm>
                <a:off x="129620" y="120066"/>
                <a:ext cx="333601" cy="335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16" y="0"/>
                    </a:moveTo>
                    <a:lnTo>
                      <a:pt x="0" y="12732"/>
                    </a:lnTo>
                    <a:lnTo>
                      <a:pt x="8495" y="21600"/>
                    </a:lnTo>
                    <a:lnTo>
                      <a:pt x="21600" y="12445"/>
                    </a:lnTo>
                    <a:lnTo>
                      <a:pt x="12816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550" name="Google Shape;691;p25"/>
          <p:cNvSpPr/>
          <p:nvPr/>
        </p:nvSpPr>
        <p:spPr>
          <a:xfrm>
            <a:off x="15456766" y="3394338"/>
            <a:ext cx="4566005" cy="20599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51" name="Google Shape;847;p31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54" name="Google Shape;2502;p79"/>
          <p:cNvGrpSpPr/>
          <p:nvPr/>
        </p:nvGrpSpPr>
        <p:grpSpPr>
          <a:xfrm>
            <a:off x="6189902" y="9069004"/>
            <a:ext cx="492966" cy="427333"/>
            <a:chOff x="162" y="162"/>
            <a:chExt cx="492965" cy="427331"/>
          </a:xfrm>
        </p:grpSpPr>
        <p:sp>
          <p:nvSpPr>
            <p:cNvPr id="2552" name="Google Shape;2503;p79"/>
            <p:cNvSpPr/>
            <p:nvPr/>
          </p:nvSpPr>
          <p:spPr>
            <a:xfrm>
              <a:off x="143051" y="162"/>
              <a:ext cx="350078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666" y="10833"/>
                  </a:lnTo>
                  <a:lnTo>
                    <a:pt x="0" y="21600"/>
                  </a:lnTo>
                  <a:lnTo>
                    <a:pt x="12934" y="21600"/>
                  </a:lnTo>
                  <a:lnTo>
                    <a:pt x="21600" y="10833"/>
                  </a:lnTo>
                  <a:lnTo>
                    <a:pt x="12934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3" name="Google Shape;2504;p79"/>
            <p:cNvSpPr/>
            <p:nvPr/>
          </p:nvSpPr>
          <p:spPr>
            <a:xfrm>
              <a:off x="162" y="162"/>
              <a:ext cx="221316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3708" y="10833"/>
                  </a:lnTo>
                  <a:lnTo>
                    <a:pt x="0" y="21600"/>
                  </a:lnTo>
                  <a:lnTo>
                    <a:pt x="7876" y="21600"/>
                  </a:lnTo>
                  <a:lnTo>
                    <a:pt x="21600" y="10833"/>
                  </a:lnTo>
                  <a:lnTo>
                    <a:pt x="7876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2555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تجميع"/>
          <p:cNvGrpSpPr/>
          <p:nvPr/>
        </p:nvGrpSpPr>
        <p:grpSpPr>
          <a:xfrm>
            <a:off x="4338040" y="2067433"/>
            <a:ext cx="13502414" cy="10430614"/>
            <a:chOff x="0" y="0"/>
            <a:chExt cx="13502413" cy="10430612"/>
          </a:xfrm>
        </p:grpSpPr>
        <p:pic>
          <p:nvPicPr>
            <p:cNvPr id="373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02414" cy="10430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4" name="خط"/>
            <p:cNvSpPr/>
            <p:nvPr/>
          </p:nvSpPr>
          <p:spPr>
            <a:xfrm flipV="1">
              <a:off x="9103183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 flipV="1">
              <a:off x="4350738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376" name="مستطيل مستدير الزوايا"/>
            <p:cNvSpPr/>
            <p:nvPr/>
          </p:nvSpPr>
          <p:spPr>
            <a:xfrm>
              <a:off x="952891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مستطيل مستدير الزوايا"/>
            <p:cNvSpPr/>
            <p:nvPr/>
          </p:nvSpPr>
          <p:spPr>
            <a:xfrm>
              <a:off x="49517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مستطيل مستدير الزوايا"/>
            <p:cNvSpPr/>
            <p:nvPr/>
          </p:nvSpPr>
          <p:spPr>
            <a:xfrm>
              <a:off x="5089880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80" name="ماذا أعرف"/>
          <p:cNvSpPr txBox="1"/>
          <p:nvPr/>
        </p:nvSpPr>
        <p:spPr>
          <a:xfrm>
            <a:off x="14515183" y="5537896"/>
            <a:ext cx="2130594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381" name="ماذا أريد أن أعرف"/>
          <p:cNvSpPr txBox="1"/>
          <p:nvPr/>
        </p:nvSpPr>
        <p:spPr>
          <a:xfrm>
            <a:off x="9130522" y="5544246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382" name="ماذا تعلمت"/>
          <p:cNvSpPr txBox="1"/>
          <p:nvPr/>
        </p:nvSpPr>
        <p:spPr>
          <a:xfrm>
            <a:off x="5440641" y="5544246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383" name="جدول التعلم"/>
          <p:cNvSpPr txBox="1"/>
          <p:nvPr/>
        </p:nvSpPr>
        <p:spPr>
          <a:xfrm>
            <a:off x="19030301" y="5174214"/>
            <a:ext cx="3979768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69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pSp>
        <p:nvGrpSpPr>
          <p:cNvPr id="457" name="Google Shape;1372;p52"/>
          <p:cNvGrpSpPr/>
          <p:nvPr/>
        </p:nvGrpSpPr>
        <p:grpSpPr>
          <a:xfrm>
            <a:off x="19030301" y="6219503"/>
            <a:ext cx="3991776" cy="3495952"/>
            <a:chOff x="0" y="0"/>
            <a:chExt cx="3991774" cy="3495950"/>
          </a:xfrm>
        </p:grpSpPr>
        <p:sp>
          <p:nvSpPr>
            <p:cNvPr id="384" name="Google Shape;1373;p52"/>
            <p:cNvSpPr/>
            <p:nvPr/>
          </p:nvSpPr>
          <p:spPr>
            <a:xfrm>
              <a:off x="262648" y="352262"/>
              <a:ext cx="3045264" cy="250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21600" fill="norm" stroke="1" extrusionOk="0">
                  <a:moveTo>
                    <a:pt x="11153" y="0"/>
                  </a:moveTo>
                  <a:cubicBezTo>
                    <a:pt x="7945" y="0"/>
                    <a:pt x="4350" y="1470"/>
                    <a:pt x="2405" y="3762"/>
                  </a:cubicBezTo>
                  <a:cubicBezTo>
                    <a:pt x="-1485" y="8340"/>
                    <a:pt x="-442" y="17070"/>
                    <a:pt x="3993" y="20193"/>
                  </a:cubicBezTo>
                  <a:cubicBezTo>
                    <a:pt x="5350" y="21148"/>
                    <a:pt x="6941" y="21600"/>
                    <a:pt x="8569" y="21600"/>
                  </a:cubicBezTo>
                  <a:cubicBezTo>
                    <a:pt x="11858" y="21600"/>
                    <a:pt x="15302" y="19756"/>
                    <a:pt x="17289" y="16481"/>
                  </a:cubicBezTo>
                  <a:cubicBezTo>
                    <a:pt x="20115" y="11832"/>
                    <a:pt x="19437" y="3982"/>
                    <a:pt x="15392" y="1164"/>
                  </a:cubicBezTo>
                  <a:cubicBezTo>
                    <a:pt x="14240" y="362"/>
                    <a:pt x="12745" y="0"/>
                    <a:pt x="11153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1374;p52"/>
            <p:cNvSpPr/>
            <p:nvPr/>
          </p:nvSpPr>
          <p:spPr>
            <a:xfrm>
              <a:off x="450407" y="1507467"/>
              <a:ext cx="3106612" cy="18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4113"/>
                    <a:pt x="19245" y="5289"/>
                    <a:pt x="17853" y="5289"/>
                  </a:cubicBezTo>
                  <a:cubicBezTo>
                    <a:pt x="15992" y="5289"/>
                    <a:pt x="13946" y="3185"/>
                    <a:pt x="11995" y="3185"/>
                  </a:cubicBezTo>
                  <a:cubicBezTo>
                    <a:pt x="11305" y="3185"/>
                    <a:pt x="10627" y="3449"/>
                    <a:pt x="9973" y="4163"/>
                  </a:cubicBezTo>
                  <a:cubicBezTo>
                    <a:pt x="7860" y="6468"/>
                    <a:pt x="7975" y="12974"/>
                    <a:pt x="5942" y="15433"/>
                  </a:cubicBezTo>
                  <a:cubicBezTo>
                    <a:pt x="5387" y="16105"/>
                    <a:pt x="4539" y="16450"/>
                    <a:pt x="3643" y="16450"/>
                  </a:cubicBezTo>
                  <a:cubicBezTo>
                    <a:pt x="2230" y="16450"/>
                    <a:pt x="697" y="15593"/>
                    <a:pt x="0" y="13816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1375;p52"/>
            <p:cNvSpPr/>
            <p:nvPr/>
          </p:nvSpPr>
          <p:spPr>
            <a:xfrm>
              <a:off x="-1" y="3262934"/>
              <a:ext cx="3991776" cy="23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1376;p52"/>
            <p:cNvSpPr/>
            <p:nvPr/>
          </p:nvSpPr>
          <p:spPr>
            <a:xfrm>
              <a:off x="1314958" y="-1"/>
              <a:ext cx="466448" cy="3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4781" y="0"/>
                  </a:moveTo>
                  <a:cubicBezTo>
                    <a:pt x="13960" y="0"/>
                    <a:pt x="13037" y="176"/>
                    <a:pt x="12000" y="566"/>
                  </a:cubicBezTo>
                  <a:cubicBezTo>
                    <a:pt x="4829" y="3214"/>
                    <a:pt x="6985" y="17381"/>
                    <a:pt x="0" y="18936"/>
                  </a:cubicBezTo>
                  <a:cubicBezTo>
                    <a:pt x="0" y="18936"/>
                    <a:pt x="3593" y="21600"/>
                    <a:pt x="7219" y="21600"/>
                  </a:cubicBezTo>
                  <a:cubicBezTo>
                    <a:pt x="9718" y="21600"/>
                    <a:pt x="12233" y="20333"/>
                    <a:pt x="13597" y="16057"/>
                  </a:cubicBezTo>
                  <a:cubicBezTo>
                    <a:pt x="14534" y="13134"/>
                    <a:pt x="15484" y="12191"/>
                    <a:pt x="16321" y="12191"/>
                  </a:cubicBezTo>
                  <a:cubicBezTo>
                    <a:pt x="17841" y="12191"/>
                    <a:pt x="18985" y="15307"/>
                    <a:pt x="18985" y="15307"/>
                  </a:cubicBezTo>
                  <a:lnTo>
                    <a:pt x="20806" y="14560"/>
                  </a:lnTo>
                  <a:cubicBezTo>
                    <a:pt x="21336" y="12143"/>
                    <a:pt x="21600" y="0"/>
                    <a:pt x="14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1377;p52"/>
            <p:cNvSpPr/>
            <p:nvPr/>
          </p:nvSpPr>
          <p:spPr>
            <a:xfrm>
              <a:off x="1722034" y="198951"/>
              <a:ext cx="72208" cy="4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16401" y="0"/>
                  </a:moveTo>
                  <a:cubicBezTo>
                    <a:pt x="12646" y="0"/>
                    <a:pt x="2979" y="4358"/>
                    <a:pt x="1057" y="6113"/>
                  </a:cubicBezTo>
                  <a:cubicBezTo>
                    <a:pt x="-1010" y="7630"/>
                    <a:pt x="141" y="17445"/>
                    <a:pt x="2897" y="21600"/>
                  </a:cubicBezTo>
                  <a:lnTo>
                    <a:pt x="20135" y="15181"/>
                  </a:lnTo>
                  <a:cubicBezTo>
                    <a:pt x="20135" y="15181"/>
                    <a:pt x="20590" y="1211"/>
                    <a:pt x="17145" y="79"/>
                  </a:cubicBezTo>
                  <a:cubicBezTo>
                    <a:pt x="16931" y="23"/>
                    <a:pt x="16683" y="0"/>
                    <a:pt x="164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1378;p52"/>
            <p:cNvSpPr/>
            <p:nvPr/>
          </p:nvSpPr>
          <p:spPr>
            <a:xfrm>
              <a:off x="1168385" y="2477420"/>
              <a:ext cx="154793" cy="18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9" y="0"/>
                  </a:moveTo>
                  <a:lnTo>
                    <a:pt x="0" y="20745"/>
                  </a:lnTo>
                  <a:lnTo>
                    <a:pt x="10571" y="21600"/>
                  </a:lnTo>
                  <a:lnTo>
                    <a:pt x="21600" y="852"/>
                  </a:lnTo>
                  <a:lnTo>
                    <a:pt x="1102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1379;p52"/>
            <p:cNvSpPr/>
            <p:nvPr/>
          </p:nvSpPr>
          <p:spPr>
            <a:xfrm>
              <a:off x="486617" y="2131599"/>
              <a:ext cx="208333" cy="12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9" y="0"/>
                  </a:moveTo>
                  <a:lnTo>
                    <a:pt x="0" y="9536"/>
                  </a:lnTo>
                  <a:lnTo>
                    <a:pt x="3501" y="21600"/>
                  </a:lnTo>
                  <a:lnTo>
                    <a:pt x="21600" y="11921"/>
                  </a:lnTo>
                  <a:lnTo>
                    <a:pt x="1809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1380;p52"/>
            <p:cNvSpPr/>
            <p:nvPr/>
          </p:nvSpPr>
          <p:spPr>
            <a:xfrm>
              <a:off x="442862" y="2143867"/>
              <a:ext cx="103047" cy="2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5649" y="0"/>
                  </a:moveTo>
                  <a:cubicBezTo>
                    <a:pt x="4257" y="0"/>
                    <a:pt x="3079" y="434"/>
                    <a:pt x="2921" y="1063"/>
                  </a:cubicBezTo>
                  <a:cubicBezTo>
                    <a:pt x="2579" y="3931"/>
                    <a:pt x="2747" y="5288"/>
                    <a:pt x="2237" y="8835"/>
                  </a:cubicBezTo>
                  <a:cubicBezTo>
                    <a:pt x="1895" y="11024"/>
                    <a:pt x="539" y="15776"/>
                    <a:pt x="29" y="18793"/>
                  </a:cubicBezTo>
                  <a:cubicBezTo>
                    <a:pt x="-308" y="20754"/>
                    <a:pt x="2380" y="21600"/>
                    <a:pt x="4537" y="21600"/>
                  </a:cubicBezTo>
                  <a:cubicBezTo>
                    <a:pt x="5695" y="21600"/>
                    <a:pt x="6705" y="21356"/>
                    <a:pt x="7001" y="20906"/>
                  </a:cubicBezTo>
                  <a:cubicBezTo>
                    <a:pt x="10576" y="15398"/>
                    <a:pt x="14998" y="12985"/>
                    <a:pt x="18742" y="11173"/>
                  </a:cubicBezTo>
                  <a:cubicBezTo>
                    <a:pt x="19420" y="10872"/>
                    <a:pt x="19930" y="10495"/>
                    <a:pt x="19930" y="10042"/>
                  </a:cubicBezTo>
                  <a:lnTo>
                    <a:pt x="21292" y="1970"/>
                  </a:lnTo>
                  <a:cubicBezTo>
                    <a:pt x="21292" y="1667"/>
                    <a:pt x="20782" y="1441"/>
                    <a:pt x="20272" y="1366"/>
                  </a:cubicBezTo>
                  <a:lnTo>
                    <a:pt x="5981" y="7"/>
                  </a:lnTo>
                  <a:cubicBezTo>
                    <a:pt x="5869" y="2"/>
                    <a:pt x="575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1381;p52"/>
            <p:cNvSpPr/>
            <p:nvPr/>
          </p:nvSpPr>
          <p:spPr>
            <a:xfrm>
              <a:off x="1133225" y="2642110"/>
              <a:ext cx="259240" cy="9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2299" y="0"/>
                  </a:moveTo>
                  <a:cubicBezTo>
                    <a:pt x="1969" y="0"/>
                    <a:pt x="1769" y="375"/>
                    <a:pt x="1703" y="1324"/>
                  </a:cubicBezTo>
                  <a:lnTo>
                    <a:pt x="47" y="18191"/>
                  </a:lnTo>
                  <a:cubicBezTo>
                    <a:pt x="-152" y="19896"/>
                    <a:pt x="313" y="21600"/>
                    <a:pt x="909" y="21600"/>
                  </a:cubicBezTo>
                  <a:lnTo>
                    <a:pt x="18135" y="21600"/>
                  </a:lnTo>
                  <a:cubicBezTo>
                    <a:pt x="20850" y="21600"/>
                    <a:pt x="21448" y="13641"/>
                    <a:pt x="20320" y="12885"/>
                  </a:cubicBezTo>
                  <a:cubicBezTo>
                    <a:pt x="15285" y="9664"/>
                    <a:pt x="12304" y="5306"/>
                    <a:pt x="10780" y="1136"/>
                  </a:cubicBezTo>
                  <a:cubicBezTo>
                    <a:pt x="10516" y="375"/>
                    <a:pt x="10117" y="0"/>
                    <a:pt x="97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1382;p52"/>
            <p:cNvSpPr/>
            <p:nvPr/>
          </p:nvSpPr>
          <p:spPr>
            <a:xfrm>
              <a:off x="1202968" y="2477420"/>
              <a:ext cx="119397" cy="10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3" y="0"/>
                  </a:moveTo>
                  <a:lnTo>
                    <a:pt x="0" y="21600"/>
                  </a:lnTo>
                  <a:lnTo>
                    <a:pt x="14299" y="21600"/>
                  </a:lnTo>
                  <a:lnTo>
                    <a:pt x="21600" y="1592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1383;p52"/>
            <p:cNvSpPr/>
            <p:nvPr/>
          </p:nvSpPr>
          <p:spPr>
            <a:xfrm>
              <a:off x="570617" y="2131599"/>
              <a:ext cx="124333" cy="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34" y="0"/>
                  </a:moveTo>
                  <a:lnTo>
                    <a:pt x="0" y="6302"/>
                  </a:lnTo>
                  <a:lnTo>
                    <a:pt x="6008" y="21600"/>
                  </a:lnTo>
                  <a:lnTo>
                    <a:pt x="21600" y="15298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1384;p52"/>
            <p:cNvSpPr/>
            <p:nvPr/>
          </p:nvSpPr>
          <p:spPr>
            <a:xfrm>
              <a:off x="524086" y="2257585"/>
              <a:ext cx="18811" cy="4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3" h="21600" fill="norm" stroke="1" extrusionOk="0">
                  <a:moveTo>
                    <a:pt x="5219" y="3529"/>
                  </a:moveTo>
                  <a:cubicBezTo>
                    <a:pt x="10103" y="8817"/>
                    <a:pt x="14965" y="16749"/>
                    <a:pt x="12878" y="18956"/>
                  </a:cubicBezTo>
                  <a:cubicBezTo>
                    <a:pt x="12878" y="19392"/>
                    <a:pt x="11501" y="19842"/>
                    <a:pt x="10791" y="19842"/>
                  </a:cubicBezTo>
                  <a:cubicBezTo>
                    <a:pt x="8704" y="19842"/>
                    <a:pt x="6617" y="19392"/>
                    <a:pt x="5219" y="18520"/>
                  </a:cubicBezTo>
                  <a:cubicBezTo>
                    <a:pt x="2443" y="16312"/>
                    <a:pt x="2443" y="10575"/>
                    <a:pt x="5219" y="3529"/>
                  </a:cubicBezTo>
                  <a:close/>
                  <a:moveTo>
                    <a:pt x="5219" y="0"/>
                  </a:moveTo>
                  <a:cubicBezTo>
                    <a:pt x="4530" y="0"/>
                    <a:pt x="3842" y="436"/>
                    <a:pt x="3842" y="872"/>
                  </a:cubicBezTo>
                  <a:cubicBezTo>
                    <a:pt x="1045" y="5724"/>
                    <a:pt x="-2440" y="15427"/>
                    <a:pt x="2443" y="19842"/>
                  </a:cubicBezTo>
                  <a:cubicBezTo>
                    <a:pt x="4530" y="21164"/>
                    <a:pt x="7306" y="21600"/>
                    <a:pt x="10103" y="21600"/>
                  </a:cubicBezTo>
                  <a:lnTo>
                    <a:pt x="10791" y="21600"/>
                  </a:lnTo>
                  <a:cubicBezTo>
                    <a:pt x="12190" y="21600"/>
                    <a:pt x="14277" y="21164"/>
                    <a:pt x="14965" y="19842"/>
                  </a:cubicBezTo>
                  <a:cubicBezTo>
                    <a:pt x="19160" y="14990"/>
                    <a:pt x="8016" y="1758"/>
                    <a:pt x="6617" y="436"/>
                  </a:cubicBezTo>
                  <a:cubicBezTo>
                    <a:pt x="5929" y="0"/>
                    <a:pt x="5219" y="0"/>
                    <a:pt x="52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1385;p52"/>
            <p:cNvSpPr/>
            <p:nvPr/>
          </p:nvSpPr>
          <p:spPr>
            <a:xfrm>
              <a:off x="528000" y="2257585"/>
              <a:ext cx="35213" cy="2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3394" y="3586"/>
                  </a:moveTo>
                  <a:cubicBezTo>
                    <a:pt x="8918" y="3586"/>
                    <a:pt x="13931" y="6480"/>
                    <a:pt x="17950" y="11513"/>
                  </a:cubicBezTo>
                  <a:cubicBezTo>
                    <a:pt x="18958" y="12247"/>
                    <a:pt x="18958" y="14407"/>
                    <a:pt x="18958" y="15854"/>
                  </a:cubicBezTo>
                  <a:cubicBezTo>
                    <a:pt x="18462" y="18014"/>
                    <a:pt x="17950" y="18014"/>
                    <a:pt x="17453" y="18014"/>
                  </a:cubicBezTo>
                  <a:cubicBezTo>
                    <a:pt x="17212" y="18101"/>
                    <a:pt x="16941" y="18166"/>
                    <a:pt x="16670" y="18166"/>
                  </a:cubicBezTo>
                  <a:cubicBezTo>
                    <a:pt x="12967" y="18166"/>
                    <a:pt x="6661" y="9634"/>
                    <a:pt x="3394" y="3586"/>
                  </a:cubicBezTo>
                  <a:close/>
                  <a:moveTo>
                    <a:pt x="1377" y="0"/>
                  </a:moveTo>
                  <a:cubicBezTo>
                    <a:pt x="881" y="0"/>
                    <a:pt x="384" y="0"/>
                    <a:pt x="384" y="713"/>
                  </a:cubicBezTo>
                  <a:cubicBezTo>
                    <a:pt x="-128" y="1426"/>
                    <a:pt x="-128" y="1426"/>
                    <a:pt x="384" y="2160"/>
                  </a:cubicBezTo>
                  <a:cubicBezTo>
                    <a:pt x="2386" y="8640"/>
                    <a:pt x="11432" y="21600"/>
                    <a:pt x="16941" y="21600"/>
                  </a:cubicBezTo>
                  <a:lnTo>
                    <a:pt x="17950" y="20887"/>
                  </a:lnTo>
                  <a:cubicBezTo>
                    <a:pt x="19455" y="20887"/>
                    <a:pt x="20960" y="18727"/>
                    <a:pt x="21472" y="15854"/>
                  </a:cubicBezTo>
                  <a:cubicBezTo>
                    <a:pt x="21472" y="13673"/>
                    <a:pt x="20960" y="10800"/>
                    <a:pt x="19967" y="8640"/>
                  </a:cubicBezTo>
                  <a:cubicBezTo>
                    <a:pt x="15436" y="1426"/>
                    <a:pt x="1889" y="0"/>
                    <a:pt x="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1386;p52"/>
            <p:cNvSpPr/>
            <p:nvPr/>
          </p:nvSpPr>
          <p:spPr>
            <a:xfrm>
              <a:off x="1268500" y="2637420"/>
              <a:ext cx="49742" cy="1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300" y="3654"/>
                  </a:moveTo>
                  <a:cubicBezTo>
                    <a:pt x="18863" y="3654"/>
                    <a:pt x="19309" y="3817"/>
                    <a:pt x="19616" y="4223"/>
                  </a:cubicBezTo>
                  <a:cubicBezTo>
                    <a:pt x="19616" y="5143"/>
                    <a:pt x="19616" y="5143"/>
                    <a:pt x="19616" y="6929"/>
                  </a:cubicBezTo>
                  <a:cubicBezTo>
                    <a:pt x="19616" y="9636"/>
                    <a:pt x="19266" y="11450"/>
                    <a:pt x="18205" y="13263"/>
                  </a:cubicBezTo>
                  <a:cubicBezTo>
                    <a:pt x="16963" y="15889"/>
                    <a:pt x="14532" y="17296"/>
                    <a:pt x="11305" y="17296"/>
                  </a:cubicBezTo>
                  <a:cubicBezTo>
                    <a:pt x="9002" y="17296"/>
                    <a:pt x="6285" y="16565"/>
                    <a:pt x="3334" y="15050"/>
                  </a:cubicBezTo>
                  <a:cubicBezTo>
                    <a:pt x="8461" y="9690"/>
                    <a:pt x="15127" y="3654"/>
                    <a:pt x="18300" y="3654"/>
                  </a:cubicBezTo>
                  <a:close/>
                  <a:moveTo>
                    <a:pt x="17791" y="0"/>
                  </a:moveTo>
                  <a:cubicBezTo>
                    <a:pt x="12484" y="0"/>
                    <a:pt x="2570" y="11152"/>
                    <a:pt x="500" y="14156"/>
                  </a:cubicBezTo>
                  <a:cubicBezTo>
                    <a:pt x="150" y="14156"/>
                    <a:pt x="-211" y="15050"/>
                    <a:pt x="150" y="15970"/>
                  </a:cubicBezTo>
                  <a:cubicBezTo>
                    <a:pt x="150" y="16863"/>
                    <a:pt x="150" y="17783"/>
                    <a:pt x="500" y="17783"/>
                  </a:cubicBezTo>
                  <a:cubicBezTo>
                    <a:pt x="4045" y="19570"/>
                    <a:pt x="7941" y="21383"/>
                    <a:pt x="11475" y="21383"/>
                  </a:cubicBezTo>
                  <a:cubicBezTo>
                    <a:pt x="11964" y="21546"/>
                    <a:pt x="12452" y="21600"/>
                    <a:pt x="12929" y="21600"/>
                  </a:cubicBezTo>
                  <a:cubicBezTo>
                    <a:pt x="15265" y="21600"/>
                    <a:pt x="17504" y="19868"/>
                    <a:pt x="19266" y="16863"/>
                  </a:cubicBezTo>
                  <a:cubicBezTo>
                    <a:pt x="20678" y="14156"/>
                    <a:pt x="21389" y="10556"/>
                    <a:pt x="21389" y="6929"/>
                  </a:cubicBezTo>
                  <a:cubicBezTo>
                    <a:pt x="21389" y="4223"/>
                    <a:pt x="21039" y="2409"/>
                    <a:pt x="20328" y="1516"/>
                  </a:cubicBezTo>
                  <a:cubicBezTo>
                    <a:pt x="19733" y="460"/>
                    <a:pt x="18852" y="0"/>
                    <a:pt x="177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1387;p52"/>
            <p:cNvSpPr/>
            <p:nvPr/>
          </p:nvSpPr>
          <p:spPr>
            <a:xfrm>
              <a:off x="1268475" y="2618981"/>
              <a:ext cx="33325" cy="3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16175" y="2540"/>
                  </a:moveTo>
                  <a:cubicBezTo>
                    <a:pt x="17208" y="2540"/>
                    <a:pt x="18225" y="3051"/>
                    <a:pt x="18225" y="3547"/>
                  </a:cubicBezTo>
                  <a:cubicBezTo>
                    <a:pt x="18750" y="6554"/>
                    <a:pt x="8975" y="15076"/>
                    <a:pt x="2808" y="18594"/>
                  </a:cubicBezTo>
                  <a:cubicBezTo>
                    <a:pt x="4350" y="13573"/>
                    <a:pt x="8451" y="2540"/>
                    <a:pt x="15651" y="2540"/>
                  </a:cubicBezTo>
                  <a:close/>
                  <a:moveTo>
                    <a:pt x="15836" y="0"/>
                  </a:moveTo>
                  <a:cubicBezTo>
                    <a:pt x="4643" y="0"/>
                    <a:pt x="233" y="19120"/>
                    <a:pt x="233" y="20097"/>
                  </a:cubicBezTo>
                  <a:cubicBezTo>
                    <a:pt x="-291" y="20593"/>
                    <a:pt x="233" y="21104"/>
                    <a:pt x="233" y="21104"/>
                  </a:cubicBezTo>
                  <a:cubicBezTo>
                    <a:pt x="480" y="21344"/>
                    <a:pt x="619" y="21480"/>
                    <a:pt x="742" y="21480"/>
                  </a:cubicBezTo>
                  <a:cubicBezTo>
                    <a:pt x="865" y="21480"/>
                    <a:pt x="1004" y="21344"/>
                    <a:pt x="1251" y="21104"/>
                  </a:cubicBezTo>
                  <a:lnTo>
                    <a:pt x="1251" y="21600"/>
                  </a:lnTo>
                  <a:cubicBezTo>
                    <a:pt x="7942" y="19090"/>
                    <a:pt x="21309" y="8568"/>
                    <a:pt x="20800" y="3051"/>
                  </a:cubicBezTo>
                  <a:cubicBezTo>
                    <a:pt x="20291" y="2044"/>
                    <a:pt x="19767" y="541"/>
                    <a:pt x="16684" y="45"/>
                  </a:cubicBezTo>
                  <a:cubicBezTo>
                    <a:pt x="16391" y="15"/>
                    <a:pt x="16113" y="0"/>
                    <a:pt x="158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1388;p52"/>
            <p:cNvSpPr/>
            <p:nvPr/>
          </p:nvSpPr>
          <p:spPr>
            <a:xfrm>
              <a:off x="1180752" y="1049680"/>
              <a:ext cx="518357" cy="150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2078" y="0"/>
                  </a:moveTo>
                  <a:cubicBezTo>
                    <a:pt x="12078" y="0"/>
                    <a:pt x="12616" y="7713"/>
                    <a:pt x="10228" y="12145"/>
                  </a:cubicBezTo>
                  <a:cubicBezTo>
                    <a:pt x="8781" y="14811"/>
                    <a:pt x="0" y="21552"/>
                    <a:pt x="0" y="21552"/>
                  </a:cubicBezTo>
                  <a:lnTo>
                    <a:pt x="5551" y="21600"/>
                  </a:lnTo>
                  <a:cubicBezTo>
                    <a:pt x="5551" y="21600"/>
                    <a:pt x="15073" y="16280"/>
                    <a:pt x="18268" y="13176"/>
                  </a:cubicBezTo>
                  <a:cubicBezTo>
                    <a:pt x="21600" y="9953"/>
                    <a:pt x="21162" y="1007"/>
                    <a:pt x="21162" y="1007"/>
                  </a:cubicBezTo>
                  <a:lnTo>
                    <a:pt x="1207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1389;p52"/>
            <p:cNvSpPr/>
            <p:nvPr/>
          </p:nvSpPr>
          <p:spPr>
            <a:xfrm>
              <a:off x="1468097" y="1048841"/>
              <a:ext cx="109523" cy="4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" y="0"/>
                  </a:moveTo>
                  <a:cubicBezTo>
                    <a:pt x="1626" y="1"/>
                    <a:pt x="2926" y="10605"/>
                    <a:pt x="0" y="21600"/>
                  </a:cubicBezTo>
                  <a:cubicBezTo>
                    <a:pt x="11533" y="16745"/>
                    <a:pt x="21600" y="7820"/>
                    <a:pt x="21600" y="5356"/>
                  </a:cubicBezTo>
                  <a:lnTo>
                    <a:pt x="14454" y="893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1390;p52"/>
            <p:cNvSpPr/>
            <p:nvPr/>
          </p:nvSpPr>
          <p:spPr>
            <a:xfrm>
              <a:off x="593672" y="1023318"/>
              <a:ext cx="1038278" cy="12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4" y="0"/>
                  </a:moveTo>
                  <a:cubicBezTo>
                    <a:pt x="13772" y="1859"/>
                    <a:pt x="15022" y="5386"/>
                    <a:pt x="9969" y="13947"/>
                  </a:cubicBezTo>
                  <a:cubicBezTo>
                    <a:pt x="8376" y="16625"/>
                    <a:pt x="0" y="19844"/>
                    <a:pt x="0" y="19844"/>
                  </a:cubicBezTo>
                  <a:lnTo>
                    <a:pt x="890" y="21600"/>
                  </a:lnTo>
                  <a:cubicBezTo>
                    <a:pt x="890" y="21600"/>
                    <a:pt x="12093" y="18761"/>
                    <a:pt x="14389" y="14810"/>
                  </a:cubicBezTo>
                  <a:cubicBezTo>
                    <a:pt x="17215" y="9937"/>
                    <a:pt x="21600" y="1346"/>
                    <a:pt x="21600" y="1346"/>
                  </a:cubicBezTo>
                  <a:lnTo>
                    <a:pt x="1668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1391;p52"/>
            <p:cNvSpPr/>
            <p:nvPr/>
          </p:nvSpPr>
          <p:spPr>
            <a:xfrm>
              <a:off x="1841801" y="305338"/>
              <a:ext cx="76476" cy="13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18" h="21600" fill="norm" stroke="1" extrusionOk="0">
                  <a:moveTo>
                    <a:pt x="14281" y="0"/>
                  </a:moveTo>
                  <a:cubicBezTo>
                    <a:pt x="14281" y="0"/>
                    <a:pt x="-5889" y="21600"/>
                    <a:pt x="1712" y="21600"/>
                  </a:cubicBezTo>
                  <a:cubicBezTo>
                    <a:pt x="2196" y="21600"/>
                    <a:pt x="2790" y="21511"/>
                    <a:pt x="3507" y="21329"/>
                  </a:cubicBezTo>
                  <a:cubicBezTo>
                    <a:pt x="15711" y="18353"/>
                    <a:pt x="15236" y="4267"/>
                    <a:pt x="14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1392;p52"/>
            <p:cNvSpPr/>
            <p:nvPr/>
          </p:nvSpPr>
          <p:spPr>
            <a:xfrm>
              <a:off x="1822977" y="703021"/>
              <a:ext cx="512981" cy="22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6" y="0"/>
                  </a:moveTo>
                  <a:cubicBezTo>
                    <a:pt x="19623" y="1532"/>
                    <a:pt x="18860" y="3064"/>
                    <a:pt x="18063" y="4513"/>
                  </a:cubicBezTo>
                  <a:cubicBezTo>
                    <a:pt x="17300" y="5965"/>
                    <a:pt x="16503" y="7335"/>
                    <a:pt x="15706" y="8705"/>
                  </a:cubicBezTo>
                  <a:cubicBezTo>
                    <a:pt x="14943" y="9995"/>
                    <a:pt x="14146" y="11203"/>
                    <a:pt x="13279" y="12332"/>
                  </a:cubicBezTo>
                  <a:cubicBezTo>
                    <a:pt x="12586" y="13380"/>
                    <a:pt x="11788" y="14105"/>
                    <a:pt x="10956" y="14509"/>
                  </a:cubicBezTo>
                  <a:cubicBezTo>
                    <a:pt x="10886" y="14547"/>
                    <a:pt x="10818" y="14569"/>
                    <a:pt x="10748" y="14569"/>
                  </a:cubicBezTo>
                  <a:cubicBezTo>
                    <a:pt x="10678" y="14569"/>
                    <a:pt x="10609" y="14547"/>
                    <a:pt x="10540" y="14509"/>
                  </a:cubicBezTo>
                  <a:lnTo>
                    <a:pt x="10401" y="14509"/>
                  </a:lnTo>
                  <a:lnTo>
                    <a:pt x="10332" y="14427"/>
                  </a:lnTo>
                  <a:cubicBezTo>
                    <a:pt x="9916" y="13943"/>
                    <a:pt x="9465" y="13540"/>
                    <a:pt x="9049" y="13057"/>
                  </a:cubicBezTo>
                  <a:cubicBezTo>
                    <a:pt x="8251" y="12010"/>
                    <a:pt x="7454" y="10800"/>
                    <a:pt x="6726" y="9510"/>
                  </a:cubicBezTo>
                  <a:cubicBezTo>
                    <a:pt x="5964" y="8222"/>
                    <a:pt x="5270" y="6852"/>
                    <a:pt x="4612" y="5320"/>
                  </a:cubicBezTo>
                  <a:cubicBezTo>
                    <a:pt x="4264" y="4595"/>
                    <a:pt x="3917" y="3788"/>
                    <a:pt x="3641" y="2981"/>
                  </a:cubicBezTo>
                  <a:cubicBezTo>
                    <a:pt x="3502" y="2660"/>
                    <a:pt x="3363" y="2257"/>
                    <a:pt x="3190" y="1853"/>
                  </a:cubicBezTo>
                  <a:lnTo>
                    <a:pt x="2982" y="1210"/>
                  </a:lnTo>
                  <a:lnTo>
                    <a:pt x="2843" y="725"/>
                  </a:lnTo>
                  <a:lnTo>
                    <a:pt x="0" y="4997"/>
                  </a:lnTo>
                  <a:cubicBezTo>
                    <a:pt x="104" y="5400"/>
                    <a:pt x="174" y="5642"/>
                    <a:pt x="278" y="5883"/>
                  </a:cubicBezTo>
                  <a:lnTo>
                    <a:pt x="520" y="6690"/>
                  </a:lnTo>
                  <a:cubicBezTo>
                    <a:pt x="729" y="7173"/>
                    <a:pt x="901" y="7739"/>
                    <a:pt x="1075" y="8222"/>
                  </a:cubicBezTo>
                  <a:cubicBezTo>
                    <a:pt x="1456" y="9188"/>
                    <a:pt x="1838" y="10075"/>
                    <a:pt x="2219" y="10962"/>
                  </a:cubicBezTo>
                  <a:cubicBezTo>
                    <a:pt x="3016" y="12735"/>
                    <a:pt x="3883" y="14347"/>
                    <a:pt x="4784" y="15797"/>
                  </a:cubicBezTo>
                  <a:cubicBezTo>
                    <a:pt x="5721" y="17249"/>
                    <a:pt x="6657" y="18457"/>
                    <a:pt x="7662" y="19505"/>
                  </a:cubicBezTo>
                  <a:cubicBezTo>
                    <a:pt x="8148" y="20068"/>
                    <a:pt x="8667" y="20551"/>
                    <a:pt x="9188" y="20955"/>
                  </a:cubicBezTo>
                  <a:lnTo>
                    <a:pt x="9465" y="21197"/>
                  </a:lnTo>
                  <a:cubicBezTo>
                    <a:pt x="9569" y="21279"/>
                    <a:pt x="9708" y="21358"/>
                    <a:pt x="9812" y="21438"/>
                  </a:cubicBezTo>
                  <a:cubicBezTo>
                    <a:pt x="10019" y="21520"/>
                    <a:pt x="10227" y="21520"/>
                    <a:pt x="10436" y="21600"/>
                  </a:cubicBezTo>
                  <a:cubicBezTo>
                    <a:pt x="10818" y="21600"/>
                    <a:pt x="11164" y="21438"/>
                    <a:pt x="11545" y="21279"/>
                  </a:cubicBezTo>
                  <a:cubicBezTo>
                    <a:pt x="12690" y="20551"/>
                    <a:pt x="13764" y="19343"/>
                    <a:pt x="14735" y="17732"/>
                  </a:cubicBezTo>
                  <a:cubicBezTo>
                    <a:pt x="15602" y="16362"/>
                    <a:pt x="16469" y="14830"/>
                    <a:pt x="17266" y="13139"/>
                  </a:cubicBezTo>
                  <a:cubicBezTo>
                    <a:pt x="18792" y="9913"/>
                    <a:pt x="20248" y="6449"/>
                    <a:pt x="21600" y="2740"/>
                  </a:cubicBezTo>
                  <a:lnTo>
                    <a:pt x="20386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1393;p52"/>
            <p:cNvSpPr/>
            <p:nvPr/>
          </p:nvSpPr>
          <p:spPr>
            <a:xfrm>
              <a:off x="1754224" y="655034"/>
              <a:ext cx="199678" cy="2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4508" y="0"/>
                  </a:moveTo>
                  <a:cubicBezTo>
                    <a:pt x="-75" y="0"/>
                    <a:pt x="-449" y="4779"/>
                    <a:pt x="307" y="9245"/>
                  </a:cubicBezTo>
                  <a:cubicBezTo>
                    <a:pt x="1002" y="13562"/>
                    <a:pt x="9202" y="21600"/>
                    <a:pt x="9202" y="21600"/>
                  </a:cubicBezTo>
                  <a:lnTo>
                    <a:pt x="21151" y="10176"/>
                  </a:lnTo>
                  <a:cubicBezTo>
                    <a:pt x="21151" y="10176"/>
                    <a:pt x="15132" y="870"/>
                    <a:pt x="5102" y="25"/>
                  </a:cubicBezTo>
                  <a:cubicBezTo>
                    <a:pt x="4898" y="8"/>
                    <a:pt x="4699" y="0"/>
                    <a:pt x="45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1394;p52"/>
            <p:cNvSpPr/>
            <p:nvPr/>
          </p:nvSpPr>
          <p:spPr>
            <a:xfrm>
              <a:off x="2300535" y="653628"/>
              <a:ext cx="76570" cy="8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" y="0"/>
                  </a:moveTo>
                  <a:lnTo>
                    <a:pt x="0" y="16842"/>
                  </a:lnTo>
                  <a:lnTo>
                    <a:pt x="7200" y="21600"/>
                  </a:lnTo>
                  <a:cubicBezTo>
                    <a:pt x="15800" y="18826"/>
                    <a:pt x="21600" y="9511"/>
                    <a:pt x="21600" y="9511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1395;p52"/>
            <p:cNvSpPr/>
            <p:nvPr/>
          </p:nvSpPr>
          <p:spPr>
            <a:xfrm>
              <a:off x="2304658" y="601742"/>
              <a:ext cx="93873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0"/>
                  </a:moveTo>
                  <a:lnTo>
                    <a:pt x="0" y="12261"/>
                  </a:lnTo>
                  <a:lnTo>
                    <a:pt x="16483" y="21600"/>
                  </a:lnTo>
                  <a:lnTo>
                    <a:pt x="21600" y="9339"/>
                  </a:lnTo>
                  <a:lnTo>
                    <a:pt x="1061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1396;p52"/>
            <p:cNvSpPr/>
            <p:nvPr/>
          </p:nvSpPr>
          <p:spPr>
            <a:xfrm>
              <a:off x="1395650" y="553165"/>
              <a:ext cx="484749" cy="56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fill="norm" stroke="1" extrusionOk="0">
                  <a:moveTo>
                    <a:pt x="3779" y="0"/>
                  </a:moveTo>
                  <a:cubicBezTo>
                    <a:pt x="2877" y="10392"/>
                    <a:pt x="1838" y="13280"/>
                    <a:pt x="0" y="17927"/>
                  </a:cubicBezTo>
                  <a:lnTo>
                    <a:pt x="12759" y="21600"/>
                  </a:lnTo>
                  <a:cubicBezTo>
                    <a:pt x="21600" y="5746"/>
                    <a:pt x="20352" y="4898"/>
                    <a:pt x="20352" y="4898"/>
                  </a:cubicBezTo>
                  <a:cubicBezTo>
                    <a:pt x="18688" y="4050"/>
                    <a:pt x="16954" y="3265"/>
                    <a:pt x="15186" y="2575"/>
                  </a:cubicBezTo>
                  <a:cubicBezTo>
                    <a:pt x="13314" y="1915"/>
                    <a:pt x="11372" y="1351"/>
                    <a:pt x="9396" y="911"/>
                  </a:cubicBezTo>
                  <a:cubicBezTo>
                    <a:pt x="7559" y="503"/>
                    <a:pt x="5651" y="188"/>
                    <a:pt x="3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1397;p52"/>
            <p:cNvSpPr/>
            <p:nvPr/>
          </p:nvSpPr>
          <p:spPr>
            <a:xfrm>
              <a:off x="1618789" y="426364"/>
              <a:ext cx="144163" cy="23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7" h="21600" fill="norm" stroke="1" extrusionOk="0">
                  <a:moveTo>
                    <a:pt x="8490" y="0"/>
                  </a:moveTo>
                  <a:cubicBezTo>
                    <a:pt x="7719" y="4343"/>
                    <a:pt x="5511" y="12111"/>
                    <a:pt x="0" y="13940"/>
                  </a:cubicBezTo>
                  <a:cubicBezTo>
                    <a:pt x="0" y="13940"/>
                    <a:pt x="-221" y="18508"/>
                    <a:pt x="10807" y="20869"/>
                  </a:cubicBezTo>
                  <a:cubicBezTo>
                    <a:pt x="13177" y="21390"/>
                    <a:pt x="14916" y="21600"/>
                    <a:pt x="16179" y="21600"/>
                  </a:cubicBezTo>
                  <a:cubicBezTo>
                    <a:pt x="21379" y="21600"/>
                    <a:pt x="18526" y="18052"/>
                    <a:pt x="18526" y="18052"/>
                  </a:cubicBezTo>
                  <a:cubicBezTo>
                    <a:pt x="12351" y="15462"/>
                    <a:pt x="14113" y="12111"/>
                    <a:pt x="16761" y="9215"/>
                  </a:cubicBezTo>
                  <a:lnTo>
                    <a:pt x="849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1398;p52"/>
            <p:cNvSpPr/>
            <p:nvPr/>
          </p:nvSpPr>
          <p:spPr>
            <a:xfrm>
              <a:off x="1694043" y="466722"/>
              <a:ext cx="49897" cy="8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600" fill="norm" stroke="1" extrusionOk="0">
                  <a:moveTo>
                    <a:pt x="5184" y="0"/>
                  </a:moveTo>
                  <a:cubicBezTo>
                    <a:pt x="2853" y="2178"/>
                    <a:pt x="1189" y="4579"/>
                    <a:pt x="193" y="7202"/>
                  </a:cubicBezTo>
                  <a:cubicBezTo>
                    <a:pt x="-1461" y="12435"/>
                    <a:pt x="7845" y="19422"/>
                    <a:pt x="15147" y="21600"/>
                  </a:cubicBezTo>
                  <a:cubicBezTo>
                    <a:pt x="16483" y="19638"/>
                    <a:pt x="18146" y="17453"/>
                    <a:pt x="20139" y="15490"/>
                  </a:cubicBezTo>
                  <a:lnTo>
                    <a:pt x="518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1399;p52"/>
            <p:cNvSpPr/>
            <p:nvPr/>
          </p:nvSpPr>
          <p:spPr>
            <a:xfrm>
              <a:off x="1675153" y="249282"/>
              <a:ext cx="234174" cy="29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7" h="21600" fill="norm" stroke="1" extrusionOk="0">
                  <a:moveTo>
                    <a:pt x="10272" y="0"/>
                  </a:moveTo>
                  <a:cubicBezTo>
                    <a:pt x="6842" y="0"/>
                    <a:pt x="3475" y="1900"/>
                    <a:pt x="2260" y="5262"/>
                  </a:cubicBezTo>
                  <a:cubicBezTo>
                    <a:pt x="166" y="10579"/>
                    <a:pt x="-815" y="12789"/>
                    <a:pt x="820" y="16551"/>
                  </a:cubicBezTo>
                  <a:cubicBezTo>
                    <a:pt x="2223" y="19836"/>
                    <a:pt x="5378" y="21600"/>
                    <a:pt x="8510" y="21600"/>
                  </a:cubicBezTo>
                  <a:cubicBezTo>
                    <a:pt x="10793" y="21600"/>
                    <a:pt x="13061" y="20665"/>
                    <a:pt x="14633" y="18702"/>
                  </a:cubicBezTo>
                  <a:cubicBezTo>
                    <a:pt x="18036" y="14521"/>
                    <a:pt x="20785" y="6515"/>
                    <a:pt x="16203" y="2274"/>
                  </a:cubicBezTo>
                  <a:cubicBezTo>
                    <a:pt x="14529" y="724"/>
                    <a:pt x="12388" y="0"/>
                    <a:pt x="10272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1400;p52"/>
            <p:cNvSpPr/>
            <p:nvPr/>
          </p:nvSpPr>
          <p:spPr>
            <a:xfrm>
              <a:off x="1674333" y="222351"/>
              <a:ext cx="243741" cy="1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21600" fill="norm" stroke="1" extrusionOk="0">
                  <a:moveTo>
                    <a:pt x="8890" y="0"/>
                  </a:moveTo>
                  <a:cubicBezTo>
                    <a:pt x="8426" y="0"/>
                    <a:pt x="7957" y="63"/>
                    <a:pt x="7481" y="196"/>
                  </a:cubicBezTo>
                  <a:cubicBezTo>
                    <a:pt x="-218" y="2417"/>
                    <a:pt x="-1218" y="14502"/>
                    <a:pt x="1097" y="21600"/>
                  </a:cubicBezTo>
                  <a:cubicBezTo>
                    <a:pt x="3976" y="20935"/>
                    <a:pt x="8732" y="15390"/>
                    <a:pt x="9109" y="11177"/>
                  </a:cubicBezTo>
                  <a:cubicBezTo>
                    <a:pt x="9109" y="11177"/>
                    <a:pt x="12839" y="15775"/>
                    <a:pt x="15862" y="15775"/>
                  </a:cubicBezTo>
                  <a:cubicBezTo>
                    <a:pt x="16594" y="15775"/>
                    <a:pt x="17284" y="15506"/>
                    <a:pt x="17872" y="14838"/>
                  </a:cubicBezTo>
                  <a:cubicBezTo>
                    <a:pt x="20382" y="12148"/>
                    <a:pt x="15322" y="0"/>
                    <a:pt x="88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1401;p52"/>
            <p:cNvSpPr/>
            <p:nvPr/>
          </p:nvSpPr>
          <p:spPr>
            <a:xfrm>
              <a:off x="1662647" y="361741"/>
              <a:ext cx="52095" cy="7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6" h="21600" fill="norm" stroke="1" extrusionOk="0">
                  <a:moveTo>
                    <a:pt x="9899" y="0"/>
                  </a:moveTo>
                  <a:cubicBezTo>
                    <a:pt x="5778" y="0"/>
                    <a:pt x="1838" y="2218"/>
                    <a:pt x="821" y="5664"/>
                  </a:cubicBezTo>
                  <a:cubicBezTo>
                    <a:pt x="-681" y="9998"/>
                    <a:pt x="-87" y="14578"/>
                    <a:pt x="2315" y="18436"/>
                  </a:cubicBezTo>
                  <a:cubicBezTo>
                    <a:pt x="3880" y="20632"/>
                    <a:pt x="6066" y="21600"/>
                    <a:pt x="8315" y="21600"/>
                  </a:cubicBezTo>
                  <a:cubicBezTo>
                    <a:pt x="11239" y="21600"/>
                    <a:pt x="14253" y="19953"/>
                    <a:pt x="16124" y="17229"/>
                  </a:cubicBezTo>
                  <a:cubicBezTo>
                    <a:pt x="19120" y="12888"/>
                    <a:pt x="20919" y="4941"/>
                    <a:pt x="15521" y="1568"/>
                  </a:cubicBezTo>
                  <a:cubicBezTo>
                    <a:pt x="13794" y="484"/>
                    <a:pt x="11824" y="0"/>
                    <a:pt x="9899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1402;p52"/>
            <p:cNvSpPr/>
            <p:nvPr/>
          </p:nvSpPr>
          <p:spPr>
            <a:xfrm>
              <a:off x="1168385" y="2502128"/>
              <a:ext cx="191845" cy="5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" y="0"/>
                  </a:moveTo>
                  <a:lnTo>
                    <a:pt x="0" y="20010"/>
                  </a:lnTo>
                  <a:lnTo>
                    <a:pt x="18821" y="21600"/>
                  </a:lnTo>
                  <a:lnTo>
                    <a:pt x="21600" y="3495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1403;p52"/>
            <p:cNvSpPr/>
            <p:nvPr/>
          </p:nvSpPr>
          <p:spPr>
            <a:xfrm>
              <a:off x="583798" y="2098670"/>
              <a:ext cx="102094" cy="15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28" y="0"/>
                  </a:moveTo>
                  <a:lnTo>
                    <a:pt x="0" y="3948"/>
                  </a:lnTo>
                  <a:lnTo>
                    <a:pt x="11322" y="21600"/>
                  </a:lnTo>
                  <a:lnTo>
                    <a:pt x="21600" y="19974"/>
                  </a:lnTo>
                  <a:lnTo>
                    <a:pt x="99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1404;p52"/>
            <p:cNvSpPr/>
            <p:nvPr/>
          </p:nvSpPr>
          <p:spPr>
            <a:xfrm>
              <a:off x="1801828" y="379835"/>
              <a:ext cx="16585" cy="2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12200" y="0"/>
                  </a:moveTo>
                  <a:cubicBezTo>
                    <a:pt x="8150" y="0"/>
                    <a:pt x="3903" y="3111"/>
                    <a:pt x="1597" y="7888"/>
                  </a:cubicBezTo>
                  <a:cubicBezTo>
                    <a:pt x="-1244" y="13712"/>
                    <a:pt x="-288" y="19510"/>
                    <a:pt x="4409" y="21177"/>
                  </a:cubicBezTo>
                  <a:cubicBezTo>
                    <a:pt x="5225" y="21476"/>
                    <a:pt x="6069" y="21600"/>
                    <a:pt x="6912" y="21600"/>
                  </a:cubicBezTo>
                  <a:cubicBezTo>
                    <a:pt x="10962" y="21600"/>
                    <a:pt x="15209" y="18514"/>
                    <a:pt x="17543" y="13712"/>
                  </a:cubicBezTo>
                  <a:cubicBezTo>
                    <a:pt x="20356" y="7888"/>
                    <a:pt x="18472" y="2090"/>
                    <a:pt x="14731" y="423"/>
                  </a:cubicBezTo>
                  <a:cubicBezTo>
                    <a:pt x="13887" y="149"/>
                    <a:pt x="13044" y="0"/>
                    <a:pt x="122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1405;p52"/>
            <p:cNvSpPr/>
            <p:nvPr/>
          </p:nvSpPr>
          <p:spPr>
            <a:xfrm>
              <a:off x="1867695" y="407826"/>
              <a:ext cx="16217" cy="2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21600" fill="norm" stroke="1" extrusionOk="0">
                  <a:moveTo>
                    <a:pt x="12781" y="0"/>
                  </a:moveTo>
                  <a:cubicBezTo>
                    <a:pt x="8544" y="0"/>
                    <a:pt x="4100" y="3107"/>
                    <a:pt x="1658" y="7904"/>
                  </a:cubicBezTo>
                  <a:cubicBezTo>
                    <a:pt x="-1285" y="13696"/>
                    <a:pt x="-314" y="19512"/>
                    <a:pt x="4601" y="21153"/>
                  </a:cubicBezTo>
                  <a:cubicBezTo>
                    <a:pt x="5277" y="21451"/>
                    <a:pt x="6072" y="21600"/>
                    <a:pt x="6896" y="21600"/>
                  </a:cubicBezTo>
                  <a:cubicBezTo>
                    <a:pt x="10810" y="21600"/>
                    <a:pt x="15930" y="18493"/>
                    <a:pt x="18343" y="13696"/>
                  </a:cubicBezTo>
                  <a:cubicBezTo>
                    <a:pt x="20315" y="7904"/>
                    <a:pt x="19344" y="1268"/>
                    <a:pt x="15401" y="423"/>
                  </a:cubicBezTo>
                  <a:cubicBezTo>
                    <a:pt x="14547" y="149"/>
                    <a:pt x="13664" y="0"/>
                    <a:pt x="12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1406;p52"/>
            <p:cNvSpPr/>
            <p:nvPr/>
          </p:nvSpPr>
          <p:spPr>
            <a:xfrm>
              <a:off x="1878144" y="403014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6447"/>
                    <a:pt x="6235" y="21600"/>
                    <a:pt x="9846" y="21600"/>
                  </a:cubicBezTo>
                  <a:cubicBezTo>
                    <a:pt x="15808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1407;p52"/>
            <p:cNvSpPr/>
            <p:nvPr/>
          </p:nvSpPr>
          <p:spPr>
            <a:xfrm>
              <a:off x="1829567" y="418144"/>
              <a:ext cx="23056" cy="4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5" y="0"/>
                  </a:moveTo>
                  <a:lnTo>
                    <a:pt x="0" y="19033"/>
                  </a:lnTo>
                  <a:cubicBezTo>
                    <a:pt x="4625" y="20744"/>
                    <a:pt x="10129" y="21600"/>
                    <a:pt x="15842" y="21600"/>
                  </a:cubicBezTo>
                  <a:cubicBezTo>
                    <a:pt x="17738" y="21600"/>
                    <a:pt x="19681" y="21497"/>
                    <a:pt x="21600" y="21315"/>
                  </a:cubicBezTo>
                  <a:cubicBezTo>
                    <a:pt x="17738" y="14081"/>
                    <a:pt x="16188" y="7223"/>
                    <a:pt x="16975" y="0"/>
                  </a:cubicBezTo>
                  <a:close/>
                </a:path>
              </a:pathLst>
            </a:custGeom>
            <a:solidFill>
              <a:srgbClr val="DE575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1408;p52"/>
            <p:cNvSpPr/>
            <p:nvPr/>
          </p:nvSpPr>
          <p:spPr>
            <a:xfrm>
              <a:off x="1767471" y="434608"/>
              <a:ext cx="34920" cy="3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17" y="0"/>
                  </a:moveTo>
                  <a:cubicBezTo>
                    <a:pt x="205" y="0"/>
                    <a:pt x="-292" y="455"/>
                    <a:pt x="205" y="1378"/>
                  </a:cubicBezTo>
                  <a:cubicBezTo>
                    <a:pt x="2721" y="10566"/>
                    <a:pt x="9755" y="17922"/>
                    <a:pt x="19802" y="21600"/>
                  </a:cubicBezTo>
                  <a:lnTo>
                    <a:pt x="20299" y="21600"/>
                  </a:lnTo>
                  <a:cubicBezTo>
                    <a:pt x="20299" y="21600"/>
                    <a:pt x="20811" y="21600"/>
                    <a:pt x="21308" y="21132"/>
                  </a:cubicBezTo>
                  <a:cubicBezTo>
                    <a:pt x="21308" y="20677"/>
                    <a:pt x="21308" y="19754"/>
                    <a:pt x="20299" y="19754"/>
                  </a:cubicBezTo>
                  <a:cubicBezTo>
                    <a:pt x="11261" y="16544"/>
                    <a:pt x="4724" y="9188"/>
                    <a:pt x="2223" y="923"/>
                  </a:cubicBezTo>
                  <a:cubicBezTo>
                    <a:pt x="2223" y="0"/>
                    <a:pt x="1711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1409;p52"/>
            <p:cNvSpPr/>
            <p:nvPr/>
          </p:nvSpPr>
          <p:spPr>
            <a:xfrm>
              <a:off x="1789941" y="345069"/>
              <a:ext cx="38016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600" fill="norm" stroke="1" extrusionOk="0">
                  <a:moveTo>
                    <a:pt x="11286" y="0"/>
                  </a:moveTo>
                  <a:cubicBezTo>
                    <a:pt x="7772" y="0"/>
                    <a:pt x="4205" y="3310"/>
                    <a:pt x="942" y="9973"/>
                  </a:cubicBezTo>
                  <a:cubicBezTo>
                    <a:pt x="-828" y="12847"/>
                    <a:pt x="57" y="21600"/>
                    <a:pt x="2263" y="21600"/>
                  </a:cubicBezTo>
                  <a:lnTo>
                    <a:pt x="3135" y="21600"/>
                  </a:lnTo>
                  <a:cubicBezTo>
                    <a:pt x="5778" y="16374"/>
                    <a:pt x="8750" y="13718"/>
                    <a:pt x="11643" y="13718"/>
                  </a:cubicBezTo>
                  <a:cubicBezTo>
                    <a:pt x="13572" y="13718"/>
                    <a:pt x="15474" y="14894"/>
                    <a:pt x="17245" y="17245"/>
                  </a:cubicBezTo>
                  <a:cubicBezTo>
                    <a:pt x="17601" y="17594"/>
                    <a:pt x="17918" y="17811"/>
                    <a:pt x="18209" y="17811"/>
                  </a:cubicBezTo>
                  <a:cubicBezTo>
                    <a:pt x="19002" y="17811"/>
                    <a:pt x="19557" y="16461"/>
                    <a:pt x="19887" y="14327"/>
                  </a:cubicBezTo>
                  <a:cubicBezTo>
                    <a:pt x="20772" y="11410"/>
                    <a:pt x="20323" y="7055"/>
                    <a:pt x="19002" y="5618"/>
                  </a:cubicBezTo>
                  <a:cubicBezTo>
                    <a:pt x="16544" y="1873"/>
                    <a:pt x="13929" y="0"/>
                    <a:pt x="112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1410;p52"/>
            <p:cNvSpPr/>
            <p:nvPr/>
          </p:nvSpPr>
          <p:spPr>
            <a:xfrm>
              <a:off x="1891835" y="365962"/>
              <a:ext cx="25830" cy="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3206" y="0"/>
                  </a:moveTo>
                  <a:cubicBezTo>
                    <a:pt x="2031" y="0"/>
                    <a:pt x="756" y="609"/>
                    <a:pt x="250" y="1842"/>
                  </a:cubicBezTo>
                  <a:cubicBezTo>
                    <a:pt x="-418" y="2945"/>
                    <a:pt x="250" y="4590"/>
                    <a:pt x="2274" y="5133"/>
                  </a:cubicBezTo>
                  <a:cubicBezTo>
                    <a:pt x="9036" y="7880"/>
                    <a:pt x="13753" y="13375"/>
                    <a:pt x="15109" y="19412"/>
                  </a:cubicBezTo>
                  <a:cubicBezTo>
                    <a:pt x="15109" y="20498"/>
                    <a:pt x="16465" y="21600"/>
                    <a:pt x="17801" y="21600"/>
                  </a:cubicBezTo>
                  <a:lnTo>
                    <a:pt x="18490" y="21600"/>
                  </a:lnTo>
                  <a:cubicBezTo>
                    <a:pt x="20514" y="21057"/>
                    <a:pt x="21182" y="19955"/>
                    <a:pt x="21182" y="18310"/>
                  </a:cubicBezTo>
                  <a:cubicBezTo>
                    <a:pt x="19158" y="10627"/>
                    <a:pt x="13085" y="4047"/>
                    <a:pt x="4299" y="197"/>
                  </a:cubicBezTo>
                  <a:cubicBezTo>
                    <a:pt x="3975" y="66"/>
                    <a:pt x="3590" y="0"/>
                    <a:pt x="3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1411;p52"/>
            <p:cNvSpPr/>
            <p:nvPr/>
          </p:nvSpPr>
          <p:spPr>
            <a:xfrm>
              <a:off x="888446" y="623982"/>
              <a:ext cx="600238" cy="26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8" y="0"/>
                  </a:moveTo>
                  <a:cubicBezTo>
                    <a:pt x="19082" y="662"/>
                    <a:pt x="18785" y="1454"/>
                    <a:pt x="18459" y="2247"/>
                  </a:cubicBezTo>
                  <a:cubicBezTo>
                    <a:pt x="18163" y="2974"/>
                    <a:pt x="17837" y="3701"/>
                    <a:pt x="17511" y="4428"/>
                  </a:cubicBezTo>
                  <a:cubicBezTo>
                    <a:pt x="16859" y="5947"/>
                    <a:pt x="16207" y="7336"/>
                    <a:pt x="15497" y="8657"/>
                  </a:cubicBezTo>
                  <a:cubicBezTo>
                    <a:pt x="14785" y="9979"/>
                    <a:pt x="14074" y="11300"/>
                    <a:pt x="13333" y="12491"/>
                  </a:cubicBezTo>
                  <a:cubicBezTo>
                    <a:pt x="13155" y="12754"/>
                    <a:pt x="12978" y="13018"/>
                    <a:pt x="12771" y="13283"/>
                  </a:cubicBezTo>
                  <a:cubicBezTo>
                    <a:pt x="12593" y="13614"/>
                    <a:pt x="12414" y="13878"/>
                    <a:pt x="12207" y="14141"/>
                  </a:cubicBezTo>
                  <a:cubicBezTo>
                    <a:pt x="12030" y="14341"/>
                    <a:pt x="11822" y="14670"/>
                    <a:pt x="11644" y="14868"/>
                  </a:cubicBezTo>
                  <a:lnTo>
                    <a:pt x="11407" y="15134"/>
                  </a:lnTo>
                  <a:lnTo>
                    <a:pt x="11141" y="15397"/>
                  </a:lnTo>
                  <a:cubicBezTo>
                    <a:pt x="10785" y="15663"/>
                    <a:pt x="10400" y="15861"/>
                    <a:pt x="9985" y="16059"/>
                  </a:cubicBezTo>
                  <a:cubicBezTo>
                    <a:pt x="9570" y="16192"/>
                    <a:pt x="9155" y="16257"/>
                    <a:pt x="8711" y="16322"/>
                  </a:cubicBezTo>
                  <a:cubicBezTo>
                    <a:pt x="8558" y="16334"/>
                    <a:pt x="8405" y="16340"/>
                    <a:pt x="8251" y="16340"/>
                  </a:cubicBezTo>
                  <a:cubicBezTo>
                    <a:pt x="7508" y="16340"/>
                    <a:pt x="6751" y="16211"/>
                    <a:pt x="6014" y="15991"/>
                  </a:cubicBezTo>
                  <a:cubicBezTo>
                    <a:pt x="5096" y="15728"/>
                    <a:pt x="4178" y="15397"/>
                    <a:pt x="3259" y="14936"/>
                  </a:cubicBezTo>
                  <a:cubicBezTo>
                    <a:pt x="2341" y="14539"/>
                    <a:pt x="1422" y="13943"/>
                    <a:pt x="533" y="13416"/>
                  </a:cubicBezTo>
                  <a:lnTo>
                    <a:pt x="0" y="16390"/>
                  </a:lnTo>
                  <a:cubicBezTo>
                    <a:pt x="918" y="17315"/>
                    <a:pt x="1837" y="18107"/>
                    <a:pt x="2785" y="18834"/>
                  </a:cubicBezTo>
                  <a:cubicBezTo>
                    <a:pt x="3703" y="19561"/>
                    <a:pt x="4681" y="20156"/>
                    <a:pt x="5659" y="20617"/>
                  </a:cubicBezTo>
                  <a:cubicBezTo>
                    <a:pt x="6666" y="21146"/>
                    <a:pt x="7674" y="21477"/>
                    <a:pt x="8711" y="21543"/>
                  </a:cubicBezTo>
                  <a:cubicBezTo>
                    <a:pt x="8924" y="21582"/>
                    <a:pt x="9138" y="21600"/>
                    <a:pt x="9351" y="21600"/>
                  </a:cubicBezTo>
                  <a:cubicBezTo>
                    <a:pt x="10233" y="21600"/>
                    <a:pt x="11111" y="21283"/>
                    <a:pt x="11970" y="20750"/>
                  </a:cubicBezTo>
                  <a:lnTo>
                    <a:pt x="12385" y="20419"/>
                  </a:lnTo>
                  <a:lnTo>
                    <a:pt x="12800" y="20023"/>
                  </a:lnTo>
                  <a:cubicBezTo>
                    <a:pt x="13066" y="19692"/>
                    <a:pt x="13274" y="19429"/>
                    <a:pt x="13511" y="19165"/>
                  </a:cubicBezTo>
                  <a:cubicBezTo>
                    <a:pt x="13748" y="18967"/>
                    <a:pt x="13956" y="18636"/>
                    <a:pt x="14193" y="18371"/>
                  </a:cubicBezTo>
                  <a:cubicBezTo>
                    <a:pt x="14400" y="18042"/>
                    <a:pt x="14637" y="17776"/>
                    <a:pt x="14845" y="17446"/>
                  </a:cubicBezTo>
                  <a:cubicBezTo>
                    <a:pt x="15704" y="16257"/>
                    <a:pt x="16533" y="14936"/>
                    <a:pt x="17303" y="13481"/>
                  </a:cubicBezTo>
                  <a:cubicBezTo>
                    <a:pt x="18074" y="12093"/>
                    <a:pt x="18845" y="10573"/>
                    <a:pt x="19555" y="9054"/>
                  </a:cubicBezTo>
                  <a:cubicBezTo>
                    <a:pt x="19911" y="8261"/>
                    <a:pt x="20267" y="7401"/>
                    <a:pt x="20593" y="6609"/>
                  </a:cubicBezTo>
                  <a:cubicBezTo>
                    <a:pt x="20948" y="5749"/>
                    <a:pt x="21274" y="4957"/>
                    <a:pt x="21600" y="3964"/>
                  </a:cubicBezTo>
                  <a:lnTo>
                    <a:pt x="19348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1412;p52"/>
            <p:cNvSpPr/>
            <p:nvPr/>
          </p:nvSpPr>
          <p:spPr>
            <a:xfrm>
              <a:off x="848088" y="745007"/>
              <a:ext cx="79878" cy="8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7" y="0"/>
                  </a:moveTo>
                  <a:lnTo>
                    <a:pt x="0" y="17379"/>
                  </a:lnTo>
                  <a:cubicBezTo>
                    <a:pt x="0" y="17379"/>
                    <a:pt x="7856" y="21600"/>
                    <a:pt x="15679" y="21600"/>
                  </a:cubicBezTo>
                  <a:cubicBezTo>
                    <a:pt x="16694" y="21600"/>
                    <a:pt x="17709" y="21534"/>
                    <a:pt x="18703" y="21373"/>
                  </a:cubicBezTo>
                  <a:lnTo>
                    <a:pt x="21600" y="13985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1413;p52"/>
            <p:cNvSpPr/>
            <p:nvPr/>
          </p:nvSpPr>
          <p:spPr>
            <a:xfrm>
              <a:off x="801978" y="725260"/>
              <a:ext cx="86469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9" y="0"/>
                  </a:moveTo>
                  <a:lnTo>
                    <a:pt x="0" y="13813"/>
                  </a:lnTo>
                  <a:lnTo>
                    <a:pt x="11518" y="21600"/>
                  </a:lnTo>
                  <a:lnTo>
                    <a:pt x="21600" y="466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1414;p52"/>
            <p:cNvSpPr/>
            <p:nvPr/>
          </p:nvSpPr>
          <p:spPr>
            <a:xfrm>
              <a:off x="1368472" y="553140"/>
              <a:ext cx="178949" cy="21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635" y="0"/>
                  </a:moveTo>
                  <a:cubicBezTo>
                    <a:pt x="8952" y="0"/>
                    <a:pt x="0" y="9676"/>
                    <a:pt x="0" y="9676"/>
                  </a:cubicBezTo>
                  <a:lnTo>
                    <a:pt x="9686" y="21600"/>
                  </a:lnTo>
                  <a:cubicBezTo>
                    <a:pt x="9686" y="21600"/>
                    <a:pt x="20049" y="13928"/>
                    <a:pt x="20921" y="8841"/>
                  </a:cubicBezTo>
                  <a:cubicBezTo>
                    <a:pt x="21600" y="4507"/>
                    <a:pt x="19660" y="252"/>
                    <a:pt x="13754" y="3"/>
                  </a:cubicBezTo>
                  <a:cubicBezTo>
                    <a:pt x="13714" y="3"/>
                    <a:pt x="13676" y="0"/>
                    <a:pt x="13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1415;p52"/>
            <p:cNvSpPr/>
            <p:nvPr/>
          </p:nvSpPr>
          <p:spPr>
            <a:xfrm>
              <a:off x="1813103" y="375022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3" y="16447"/>
                    <a:pt x="5144" y="21600"/>
                    <a:pt x="8824" y="21600"/>
                  </a:cubicBezTo>
                  <a:cubicBezTo>
                    <a:pt x="14922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1416;p52"/>
            <p:cNvSpPr/>
            <p:nvPr/>
          </p:nvSpPr>
          <p:spPr>
            <a:xfrm>
              <a:off x="1639034" y="535787"/>
              <a:ext cx="90909" cy="5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490" y="0"/>
                  </a:moveTo>
                  <a:cubicBezTo>
                    <a:pt x="1353" y="0"/>
                    <a:pt x="420" y="5280"/>
                    <a:pt x="75" y="7566"/>
                  </a:cubicBezTo>
                  <a:cubicBezTo>
                    <a:pt x="-117" y="8224"/>
                    <a:pt x="75" y="8872"/>
                    <a:pt x="466" y="9529"/>
                  </a:cubicBezTo>
                  <a:cubicBezTo>
                    <a:pt x="2671" y="12954"/>
                    <a:pt x="11672" y="21600"/>
                    <a:pt x="18199" y="21600"/>
                  </a:cubicBezTo>
                  <a:cubicBezTo>
                    <a:pt x="19161" y="21600"/>
                    <a:pt x="20071" y="21414"/>
                    <a:pt x="20900" y="20992"/>
                  </a:cubicBezTo>
                  <a:cubicBezTo>
                    <a:pt x="21285" y="20658"/>
                    <a:pt x="21483" y="20334"/>
                    <a:pt x="21483" y="19677"/>
                  </a:cubicBezTo>
                  <a:cubicBezTo>
                    <a:pt x="21285" y="17390"/>
                    <a:pt x="21285" y="14770"/>
                    <a:pt x="21285" y="12473"/>
                  </a:cubicBezTo>
                  <a:cubicBezTo>
                    <a:pt x="21285" y="11826"/>
                    <a:pt x="20900" y="11168"/>
                    <a:pt x="20509" y="11168"/>
                  </a:cubicBezTo>
                  <a:cubicBezTo>
                    <a:pt x="14087" y="11168"/>
                    <a:pt x="7863" y="7566"/>
                    <a:pt x="2998" y="363"/>
                  </a:cubicBezTo>
                  <a:cubicBezTo>
                    <a:pt x="2823" y="118"/>
                    <a:pt x="2654" y="0"/>
                    <a:pt x="249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1417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1418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1419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1420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1421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1422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1423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1424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1425;p52"/>
            <p:cNvSpPr/>
            <p:nvPr/>
          </p:nvSpPr>
          <p:spPr>
            <a:xfrm>
              <a:off x="267598" y="2448613"/>
              <a:ext cx="440533" cy="8958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1426;p52"/>
            <p:cNvSpPr/>
            <p:nvPr/>
          </p:nvSpPr>
          <p:spPr>
            <a:xfrm>
              <a:off x="992192" y="2735958"/>
              <a:ext cx="440509" cy="60848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1427;p52"/>
            <p:cNvSpPr/>
            <p:nvPr/>
          </p:nvSpPr>
          <p:spPr>
            <a:xfrm>
              <a:off x="1717576" y="2222164"/>
              <a:ext cx="439695" cy="11222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1428;p52"/>
            <p:cNvSpPr/>
            <p:nvPr/>
          </p:nvSpPr>
          <p:spPr>
            <a:xfrm>
              <a:off x="2442171" y="1605463"/>
              <a:ext cx="440509" cy="17389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1429;p52"/>
            <p:cNvSpPr/>
            <p:nvPr/>
          </p:nvSpPr>
          <p:spPr>
            <a:xfrm>
              <a:off x="3166741" y="750783"/>
              <a:ext cx="440509" cy="259365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43" name="Google Shape;1430;p52"/>
            <p:cNvGrpSpPr/>
            <p:nvPr/>
          </p:nvGrpSpPr>
          <p:grpSpPr>
            <a:xfrm>
              <a:off x="384525" y="2448613"/>
              <a:ext cx="440533" cy="895828"/>
              <a:chOff x="0" y="24"/>
              <a:chExt cx="440531" cy="895826"/>
            </a:xfrm>
          </p:grpSpPr>
          <p:sp>
            <p:nvSpPr>
              <p:cNvPr id="441" name="مستطيل"/>
              <p:cNvSpPr/>
              <p:nvPr/>
            </p:nvSpPr>
            <p:spPr>
              <a:xfrm>
                <a:off x="-1" y="24"/>
                <a:ext cx="440509" cy="89582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442" name="1"/>
              <p:cNvSpPr txBox="1"/>
              <p:nvPr/>
            </p:nvSpPr>
            <p:spPr>
              <a:xfrm>
                <a:off x="-1" y="238907"/>
                <a:ext cx="440533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446" name="Google Shape;1431;p52"/>
            <p:cNvGrpSpPr/>
            <p:nvPr/>
          </p:nvGrpSpPr>
          <p:grpSpPr>
            <a:xfrm>
              <a:off x="1109094" y="2735958"/>
              <a:ext cx="440534" cy="608483"/>
              <a:chOff x="0" y="0"/>
              <a:chExt cx="440532" cy="608482"/>
            </a:xfrm>
          </p:grpSpPr>
          <p:sp>
            <p:nvSpPr>
              <p:cNvPr id="444" name="مستطيل"/>
              <p:cNvSpPr/>
              <p:nvPr/>
            </p:nvSpPr>
            <p:spPr>
              <a:xfrm>
                <a:off x="0" y="-1"/>
                <a:ext cx="440533" cy="60848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5" name="2"/>
              <p:cNvSpPr txBox="1"/>
              <p:nvPr/>
            </p:nvSpPr>
            <p:spPr>
              <a:xfrm>
                <a:off x="-1" y="9522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449" name="Google Shape;1432;p52"/>
            <p:cNvGrpSpPr/>
            <p:nvPr/>
          </p:nvGrpSpPr>
          <p:grpSpPr>
            <a:xfrm>
              <a:off x="1833665" y="2222164"/>
              <a:ext cx="440533" cy="1122277"/>
              <a:chOff x="0" y="0"/>
              <a:chExt cx="440532" cy="1122276"/>
            </a:xfrm>
          </p:grpSpPr>
          <p:sp>
            <p:nvSpPr>
              <p:cNvPr id="447" name="مستطيل"/>
              <p:cNvSpPr/>
              <p:nvPr/>
            </p:nvSpPr>
            <p:spPr>
              <a:xfrm>
                <a:off x="24" y="-1"/>
                <a:ext cx="440509" cy="112227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8" name="3"/>
              <p:cNvSpPr txBox="1"/>
              <p:nvPr/>
            </p:nvSpPr>
            <p:spPr>
              <a:xfrm>
                <a:off x="-1" y="352119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452" name="Google Shape;1433;p52"/>
            <p:cNvGrpSpPr/>
            <p:nvPr/>
          </p:nvGrpSpPr>
          <p:grpSpPr>
            <a:xfrm>
              <a:off x="2559074" y="1605462"/>
              <a:ext cx="440532" cy="1738979"/>
              <a:chOff x="0" y="24"/>
              <a:chExt cx="440531" cy="1738977"/>
            </a:xfrm>
          </p:grpSpPr>
          <p:sp>
            <p:nvSpPr>
              <p:cNvPr id="450" name="مستطيل"/>
              <p:cNvSpPr/>
              <p:nvPr/>
            </p:nvSpPr>
            <p:spPr>
              <a:xfrm>
                <a:off x="-1" y="24"/>
                <a:ext cx="440509" cy="173897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1" name="4"/>
              <p:cNvSpPr txBox="1"/>
              <p:nvPr/>
            </p:nvSpPr>
            <p:spPr>
              <a:xfrm>
                <a:off x="-1" y="66048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455" name="Google Shape;1434;p52"/>
            <p:cNvGrpSpPr/>
            <p:nvPr/>
          </p:nvGrpSpPr>
          <p:grpSpPr>
            <a:xfrm>
              <a:off x="3284483" y="750783"/>
              <a:ext cx="439694" cy="2593658"/>
              <a:chOff x="0" y="24"/>
              <a:chExt cx="439693" cy="2593656"/>
            </a:xfrm>
          </p:grpSpPr>
          <p:sp>
            <p:nvSpPr>
              <p:cNvPr id="453" name="مستطيل"/>
              <p:cNvSpPr/>
              <p:nvPr/>
            </p:nvSpPr>
            <p:spPr>
              <a:xfrm>
                <a:off x="0" y="24"/>
                <a:ext cx="439694" cy="259365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4" name="5"/>
              <p:cNvSpPr txBox="1"/>
              <p:nvPr/>
            </p:nvSpPr>
            <p:spPr>
              <a:xfrm>
                <a:off x="-1" y="1087822"/>
                <a:ext cx="439694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sp>
          <p:nvSpPr>
            <p:cNvPr id="456" name="Google Shape;1435;p52"/>
            <p:cNvSpPr/>
            <p:nvPr/>
          </p:nvSpPr>
          <p:spPr>
            <a:xfrm>
              <a:off x="2559087" y="1070267"/>
              <a:ext cx="301569" cy="36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0" y="0"/>
                    <a:pt x="4809" y="879"/>
                    <a:pt x="2902" y="2639"/>
                  </a:cubicBezTo>
                  <a:cubicBezTo>
                    <a:pt x="-967" y="6108"/>
                    <a:pt x="-967" y="11778"/>
                    <a:pt x="2902" y="15296"/>
                  </a:cubicBezTo>
                  <a:lnTo>
                    <a:pt x="9833" y="21600"/>
                  </a:lnTo>
                  <a:lnTo>
                    <a:pt x="16817" y="15296"/>
                  </a:lnTo>
                  <a:cubicBezTo>
                    <a:pt x="20633" y="11778"/>
                    <a:pt x="20633" y="6108"/>
                    <a:pt x="16817" y="2639"/>
                  </a:cubicBezTo>
                  <a:cubicBezTo>
                    <a:pt x="14883" y="879"/>
                    <a:pt x="12359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458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47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47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46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46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46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46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46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465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66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6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467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468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470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1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2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3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4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47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478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480" name="IMG_5566.png" descr="IMG_5566.png"/>
          <p:cNvPicPr>
            <a:picLocks noChangeAspect="1"/>
          </p:cNvPicPr>
          <p:nvPr/>
        </p:nvPicPr>
        <p:blipFill>
          <a:blip r:embed="rId21">
            <a:extLst/>
          </a:blip>
          <a:srcRect l="36082" t="0" r="0" b="83921"/>
          <a:stretch>
            <a:fillRect/>
          </a:stretch>
        </p:blipFill>
        <p:spPr>
          <a:xfrm>
            <a:off x="18971571" y="2390096"/>
            <a:ext cx="4716404" cy="17961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5" name="Google Shape;1826;p65"/>
          <p:cNvGrpSpPr/>
          <p:nvPr/>
        </p:nvGrpSpPr>
        <p:grpSpPr>
          <a:xfrm>
            <a:off x="20191079" y="9452967"/>
            <a:ext cx="3383065" cy="3331790"/>
            <a:chOff x="0" y="0"/>
            <a:chExt cx="3383064" cy="3331789"/>
          </a:xfrm>
        </p:grpSpPr>
        <p:sp>
          <p:nvSpPr>
            <p:cNvPr id="481" name="Google Shape;1827;p65"/>
            <p:cNvSpPr/>
            <p:nvPr/>
          </p:nvSpPr>
          <p:spPr>
            <a:xfrm>
              <a:off x="127049" y="0"/>
              <a:ext cx="3112981" cy="226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1828;p65"/>
            <p:cNvSpPr/>
            <p:nvPr/>
          </p:nvSpPr>
          <p:spPr>
            <a:xfrm>
              <a:off x="0" y="3134306"/>
              <a:ext cx="3383065" cy="19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1829;p65"/>
            <p:cNvSpPr/>
            <p:nvPr/>
          </p:nvSpPr>
          <p:spPr>
            <a:xfrm>
              <a:off x="788461" y="898462"/>
              <a:ext cx="1970235" cy="11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1830;p65"/>
            <p:cNvSpPr/>
            <p:nvPr/>
          </p:nvSpPr>
          <p:spPr>
            <a:xfrm>
              <a:off x="2046729" y="813947"/>
              <a:ext cx="37678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1831;p65"/>
            <p:cNvSpPr/>
            <p:nvPr/>
          </p:nvSpPr>
          <p:spPr>
            <a:xfrm>
              <a:off x="1843661" y="813947"/>
              <a:ext cx="156313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1832;p65"/>
            <p:cNvSpPr/>
            <p:nvPr/>
          </p:nvSpPr>
          <p:spPr>
            <a:xfrm>
              <a:off x="737521" y="847523"/>
              <a:ext cx="1970235" cy="119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1833;p65"/>
            <p:cNvSpPr/>
            <p:nvPr/>
          </p:nvSpPr>
          <p:spPr>
            <a:xfrm>
              <a:off x="842272" y="900555"/>
              <a:ext cx="1808078" cy="51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1834;p65"/>
            <p:cNvSpPr/>
            <p:nvPr/>
          </p:nvSpPr>
          <p:spPr>
            <a:xfrm>
              <a:off x="2521726" y="952205"/>
              <a:ext cx="56801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1835;p65"/>
            <p:cNvSpPr/>
            <p:nvPr/>
          </p:nvSpPr>
          <p:spPr>
            <a:xfrm>
              <a:off x="2528819" y="1123873"/>
              <a:ext cx="44776" cy="4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1836;p65"/>
            <p:cNvSpPr/>
            <p:nvPr/>
          </p:nvSpPr>
          <p:spPr>
            <a:xfrm>
              <a:off x="2412328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1837;p65"/>
            <p:cNvSpPr/>
            <p:nvPr/>
          </p:nvSpPr>
          <p:spPr>
            <a:xfrm>
              <a:off x="2424938" y="1055486"/>
              <a:ext cx="44665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1838;p65"/>
            <p:cNvSpPr/>
            <p:nvPr/>
          </p:nvSpPr>
          <p:spPr>
            <a:xfrm>
              <a:off x="2302771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1839;p65"/>
            <p:cNvSpPr/>
            <p:nvPr/>
          </p:nvSpPr>
          <p:spPr>
            <a:xfrm>
              <a:off x="2303520" y="1206213"/>
              <a:ext cx="44664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1840;p65"/>
            <p:cNvSpPr/>
            <p:nvPr/>
          </p:nvSpPr>
          <p:spPr>
            <a:xfrm>
              <a:off x="2193751" y="952205"/>
              <a:ext cx="56799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1841;p65"/>
            <p:cNvSpPr/>
            <p:nvPr/>
          </p:nvSpPr>
          <p:spPr>
            <a:xfrm>
              <a:off x="2198747" y="1152470"/>
              <a:ext cx="44175" cy="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1842;p65"/>
            <p:cNvSpPr/>
            <p:nvPr/>
          </p:nvSpPr>
          <p:spPr>
            <a:xfrm>
              <a:off x="2084209" y="952205"/>
              <a:ext cx="57474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1843;p65"/>
            <p:cNvSpPr/>
            <p:nvPr/>
          </p:nvSpPr>
          <p:spPr>
            <a:xfrm>
              <a:off x="2092774" y="1109920"/>
              <a:ext cx="44664" cy="4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1844;p65"/>
            <p:cNvSpPr/>
            <p:nvPr/>
          </p:nvSpPr>
          <p:spPr>
            <a:xfrm>
              <a:off x="1059120" y="993355"/>
              <a:ext cx="843939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1845;p65"/>
            <p:cNvSpPr/>
            <p:nvPr/>
          </p:nvSpPr>
          <p:spPr>
            <a:xfrm>
              <a:off x="925823" y="1121760"/>
              <a:ext cx="966187" cy="7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1846;p65"/>
            <p:cNvSpPr/>
            <p:nvPr/>
          </p:nvSpPr>
          <p:spPr>
            <a:xfrm>
              <a:off x="1297257" y="1250166"/>
              <a:ext cx="584081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1847;p65"/>
            <p:cNvSpPr/>
            <p:nvPr/>
          </p:nvSpPr>
          <p:spPr>
            <a:xfrm>
              <a:off x="2429833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1848;p65"/>
            <p:cNvSpPr/>
            <p:nvPr/>
          </p:nvSpPr>
          <p:spPr>
            <a:xfrm>
              <a:off x="2276303" y="1520240"/>
              <a:ext cx="11305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1849;p65"/>
            <p:cNvSpPr/>
            <p:nvPr/>
          </p:nvSpPr>
          <p:spPr>
            <a:xfrm>
              <a:off x="2123484" y="1520240"/>
              <a:ext cx="11236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1850;p65"/>
            <p:cNvSpPr/>
            <p:nvPr/>
          </p:nvSpPr>
          <p:spPr>
            <a:xfrm>
              <a:off x="1970665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1851;p65"/>
            <p:cNvSpPr/>
            <p:nvPr/>
          </p:nvSpPr>
          <p:spPr>
            <a:xfrm>
              <a:off x="2417281" y="1673059"/>
              <a:ext cx="11234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1852;p65"/>
            <p:cNvSpPr/>
            <p:nvPr/>
          </p:nvSpPr>
          <p:spPr>
            <a:xfrm>
              <a:off x="2264441" y="1673059"/>
              <a:ext cx="112362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1853;p65"/>
            <p:cNvSpPr/>
            <p:nvPr/>
          </p:nvSpPr>
          <p:spPr>
            <a:xfrm>
              <a:off x="2110932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1854;p65"/>
            <p:cNvSpPr/>
            <p:nvPr/>
          </p:nvSpPr>
          <p:spPr>
            <a:xfrm>
              <a:off x="1958113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1855;p65"/>
            <p:cNvSpPr/>
            <p:nvPr/>
          </p:nvSpPr>
          <p:spPr>
            <a:xfrm>
              <a:off x="240470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1856;p65"/>
            <p:cNvSpPr/>
            <p:nvPr/>
          </p:nvSpPr>
          <p:spPr>
            <a:xfrm>
              <a:off x="2251889" y="1826569"/>
              <a:ext cx="11234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1857;p65"/>
            <p:cNvSpPr/>
            <p:nvPr/>
          </p:nvSpPr>
          <p:spPr>
            <a:xfrm>
              <a:off x="209835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1858;p65"/>
            <p:cNvSpPr/>
            <p:nvPr/>
          </p:nvSpPr>
          <p:spPr>
            <a:xfrm>
              <a:off x="1945540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1859;p65"/>
            <p:cNvSpPr/>
            <p:nvPr/>
          </p:nvSpPr>
          <p:spPr>
            <a:xfrm>
              <a:off x="1621744" y="1728183"/>
              <a:ext cx="3979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1860;p65"/>
            <p:cNvSpPr/>
            <p:nvPr/>
          </p:nvSpPr>
          <p:spPr>
            <a:xfrm>
              <a:off x="1672683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1861;p65"/>
            <p:cNvSpPr/>
            <p:nvPr/>
          </p:nvSpPr>
          <p:spPr>
            <a:xfrm>
              <a:off x="172364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1862;p65"/>
            <p:cNvSpPr/>
            <p:nvPr/>
          </p:nvSpPr>
          <p:spPr>
            <a:xfrm>
              <a:off x="1774584" y="1728183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1863;p65"/>
            <p:cNvSpPr/>
            <p:nvPr/>
          </p:nvSpPr>
          <p:spPr>
            <a:xfrm>
              <a:off x="163013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1864;p65"/>
            <p:cNvSpPr/>
            <p:nvPr/>
          </p:nvSpPr>
          <p:spPr>
            <a:xfrm>
              <a:off x="168107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1865;p65"/>
            <p:cNvSpPr/>
            <p:nvPr/>
          </p:nvSpPr>
          <p:spPr>
            <a:xfrm>
              <a:off x="1732012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1866;p65"/>
            <p:cNvSpPr/>
            <p:nvPr/>
          </p:nvSpPr>
          <p:spPr>
            <a:xfrm>
              <a:off x="178295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1867;p65"/>
            <p:cNvSpPr/>
            <p:nvPr/>
          </p:nvSpPr>
          <p:spPr>
            <a:xfrm>
              <a:off x="163850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1868;p65"/>
            <p:cNvSpPr/>
            <p:nvPr/>
          </p:nvSpPr>
          <p:spPr>
            <a:xfrm>
              <a:off x="168944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1869;p65"/>
            <p:cNvSpPr/>
            <p:nvPr/>
          </p:nvSpPr>
          <p:spPr>
            <a:xfrm>
              <a:off x="1740380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1870;p65"/>
            <p:cNvSpPr/>
            <p:nvPr/>
          </p:nvSpPr>
          <p:spPr>
            <a:xfrm>
              <a:off x="179131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1871;p65"/>
            <p:cNvSpPr/>
            <p:nvPr/>
          </p:nvSpPr>
          <p:spPr>
            <a:xfrm>
              <a:off x="137194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1872;p65"/>
            <p:cNvSpPr/>
            <p:nvPr/>
          </p:nvSpPr>
          <p:spPr>
            <a:xfrm>
              <a:off x="142288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1873;p65"/>
            <p:cNvSpPr/>
            <p:nvPr/>
          </p:nvSpPr>
          <p:spPr>
            <a:xfrm>
              <a:off x="147451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1874;p65"/>
            <p:cNvSpPr/>
            <p:nvPr/>
          </p:nvSpPr>
          <p:spPr>
            <a:xfrm>
              <a:off x="152545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1875;p65"/>
            <p:cNvSpPr/>
            <p:nvPr/>
          </p:nvSpPr>
          <p:spPr>
            <a:xfrm>
              <a:off x="138030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1876;p65"/>
            <p:cNvSpPr/>
            <p:nvPr/>
          </p:nvSpPr>
          <p:spPr>
            <a:xfrm>
              <a:off x="143193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1877;p65"/>
            <p:cNvSpPr/>
            <p:nvPr/>
          </p:nvSpPr>
          <p:spPr>
            <a:xfrm>
              <a:off x="148287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1878;p65"/>
            <p:cNvSpPr/>
            <p:nvPr/>
          </p:nvSpPr>
          <p:spPr>
            <a:xfrm>
              <a:off x="1533818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1879;p65"/>
            <p:cNvSpPr/>
            <p:nvPr/>
          </p:nvSpPr>
          <p:spPr>
            <a:xfrm>
              <a:off x="1389367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1880;p65"/>
            <p:cNvSpPr/>
            <p:nvPr/>
          </p:nvSpPr>
          <p:spPr>
            <a:xfrm>
              <a:off x="144032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1881;p65"/>
            <p:cNvSpPr/>
            <p:nvPr/>
          </p:nvSpPr>
          <p:spPr>
            <a:xfrm>
              <a:off x="149126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1882;p65"/>
            <p:cNvSpPr/>
            <p:nvPr/>
          </p:nvSpPr>
          <p:spPr>
            <a:xfrm>
              <a:off x="1542207" y="1520240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1883;p65"/>
            <p:cNvSpPr/>
            <p:nvPr/>
          </p:nvSpPr>
          <p:spPr>
            <a:xfrm>
              <a:off x="1122807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1884;p65"/>
            <p:cNvSpPr/>
            <p:nvPr/>
          </p:nvSpPr>
          <p:spPr>
            <a:xfrm>
              <a:off x="117374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1885;p65"/>
            <p:cNvSpPr/>
            <p:nvPr/>
          </p:nvSpPr>
          <p:spPr>
            <a:xfrm>
              <a:off x="122468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1886;p65"/>
            <p:cNvSpPr/>
            <p:nvPr/>
          </p:nvSpPr>
          <p:spPr>
            <a:xfrm>
              <a:off x="1275626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1887;p65"/>
            <p:cNvSpPr/>
            <p:nvPr/>
          </p:nvSpPr>
          <p:spPr>
            <a:xfrm>
              <a:off x="113117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1888;p65"/>
            <p:cNvSpPr/>
            <p:nvPr/>
          </p:nvSpPr>
          <p:spPr>
            <a:xfrm>
              <a:off x="118211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1889;p65"/>
            <p:cNvSpPr/>
            <p:nvPr/>
          </p:nvSpPr>
          <p:spPr>
            <a:xfrm>
              <a:off x="123305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1890;p65"/>
            <p:cNvSpPr/>
            <p:nvPr/>
          </p:nvSpPr>
          <p:spPr>
            <a:xfrm>
              <a:off x="1284705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891;p65"/>
            <p:cNvSpPr/>
            <p:nvPr/>
          </p:nvSpPr>
          <p:spPr>
            <a:xfrm>
              <a:off x="113956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892;p65"/>
            <p:cNvSpPr/>
            <p:nvPr/>
          </p:nvSpPr>
          <p:spPr>
            <a:xfrm>
              <a:off x="119050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893;p65"/>
            <p:cNvSpPr/>
            <p:nvPr/>
          </p:nvSpPr>
          <p:spPr>
            <a:xfrm>
              <a:off x="1242133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894;p65"/>
            <p:cNvSpPr/>
            <p:nvPr/>
          </p:nvSpPr>
          <p:spPr>
            <a:xfrm>
              <a:off x="1293073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895;p65"/>
            <p:cNvSpPr/>
            <p:nvPr/>
          </p:nvSpPr>
          <p:spPr>
            <a:xfrm>
              <a:off x="87369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896;p65"/>
            <p:cNvSpPr/>
            <p:nvPr/>
          </p:nvSpPr>
          <p:spPr>
            <a:xfrm>
              <a:off x="92463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897;p65"/>
            <p:cNvSpPr/>
            <p:nvPr/>
          </p:nvSpPr>
          <p:spPr>
            <a:xfrm>
              <a:off x="97557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898;p65"/>
            <p:cNvSpPr/>
            <p:nvPr/>
          </p:nvSpPr>
          <p:spPr>
            <a:xfrm>
              <a:off x="102651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899;p65"/>
            <p:cNvSpPr/>
            <p:nvPr/>
          </p:nvSpPr>
          <p:spPr>
            <a:xfrm>
              <a:off x="88206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900;p65"/>
            <p:cNvSpPr/>
            <p:nvPr/>
          </p:nvSpPr>
          <p:spPr>
            <a:xfrm>
              <a:off x="93300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901;p65"/>
            <p:cNvSpPr/>
            <p:nvPr/>
          </p:nvSpPr>
          <p:spPr>
            <a:xfrm>
              <a:off x="98394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902;p65"/>
            <p:cNvSpPr/>
            <p:nvPr/>
          </p:nvSpPr>
          <p:spPr>
            <a:xfrm>
              <a:off x="1034881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1903;p65"/>
            <p:cNvSpPr/>
            <p:nvPr/>
          </p:nvSpPr>
          <p:spPr>
            <a:xfrm>
              <a:off x="89042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1904;p65"/>
            <p:cNvSpPr/>
            <p:nvPr/>
          </p:nvSpPr>
          <p:spPr>
            <a:xfrm>
              <a:off x="94136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1905;p65"/>
            <p:cNvSpPr/>
            <p:nvPr/>
          </p:nvSpPr>
          <p:spPr>
            <a:xfrm>
              <a:off x="99230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1906;p65"/>
            <p:cNvSpPr/>
            <p:nvPr/>
          </p:nvSpPr>
          <p:spPr>
            <a:xfrm>
              <a:off x="1043249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1907;p65"/>
            <p:cNvSpPr/>
            <p:nvPr/>
          </p:nvSpPr>
          <p:spPr>
            <a:xfrm>
              <a:off x="1756918" y="1867844"/>
              <a:ext cx="45093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1908;p65"/>
            <p:cNvSpPr/>
            <p:nvPr/>
          </p:nvSpPr>
          <p:spPr>
            <a:xfrm>
              <a:off x="1657830" y="1867844"/>
              <a:ext cx="45084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1909;p65"/>
            <p:cNvSpPr/>
            <p:nvPr/>
          </p:nvSpPr>
          <p:spPr>
            <a:xfrm>
              <a:off x="155881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1910;p65"/>
            <p:cNvSpPr/>
            <p:nvPr/>
          </p:nvSpPr>
          <p:spPr>
            <a:xfrm>
              <a:off x="1459732" y="1867760"/>
              <a:ext cx="44912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1911;p65"/>
            <p:cNvSpPr/>
            <p:nvPr/>
          </p:nvSpPr>
          <p:spPr>
            <a:xfrm>
              <a:off x="1360732" y="1867760"/>
              <a:ext cx="45427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1912;p65"/>
            <p:cNvSpPr/>
            <p:nvPr/>
          </p:nvSpPr>
          <p:spPr>
            <a:xfrm>
              <a:off x="1261635" y="1867760"/>
              <a:ext cx="45431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1913;p65"/>
            <p:cNvSpPr/>
            <p:nvPr/>
          </p:nvSpPr>
          <p:spPr>
            <a:xfrm>
              <a:off x="1163152" y="1867760"/>
              <a:ext cx="44836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1914;p65"/>
            <p:cNvSpPr/>
            <p:nvPr/>
          </p:nvSpPr>
          <p:spPr>
            <a:xfrm>
              <a:off x="1064055" y="1867760"/>
              <a:ext cx="4493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1915;p65"/>
            <p:cNvSpPr/>
            <p:nvPr/>
          </p:nvSpPr>
          <p:spPr>
            <a:xfrm>
              <a:off x="96496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1916;p65"/>
            <p:cNvSpPr/>
            <p:nvPr/>
          </p:nvSpPr>
          <p:spPr>
            <a:xfrm>
              <a:off x="865881" y="1867760"/>
              <a:ext cx="4491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1917;p65"/>
            <p:cNvSpPr/>
            <p:nvPr/>
          </p:nvSpPr>
          <p:spPr>
            <a:xfrm>
              <a:off x="740571" y="970343"/>
              <a:ext cx="295712" cy="39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1918;p65"/>
            <p:cNvSpPr/>
            <p:nvPr/>
          </p:nvSpPr>
          <p:spPr>
            <a:xfrm>
              <a:off x="1001388" y="1203410"/>
              <a:ext cx="75354" cy="9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1919;p65"/>
            <p:cNvSpPr/>
            <p:nvPr/>
          </p:nvSpPr>
          <p:spPr>
            <a:xfrm>
              <a:off x="1039065" y="1173411"/>
              <a:ext cx="83742" cy="11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1920;p65"/>
            <p:cNvSpPr/>
            <p:nvPr/>
          </p:nvSpPr>
          <p:spPr>
            <a:xfrm>
              <a:off x="1242462" y="705101"/>
              <a:ext cx="14467" cy="2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1921;p65"/>
            <p:cNvSpPr/>
            <p:nvPr/>
          </p:nvSpPr>
          <p:spPr>
            <a:xfrm>
              <a:off x="1235167" y="725414"/>
              <a:ext cx="28598" cy="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1922;p65"/>
            <p:cNvSpPr/>
            <p:nvPr/>
          </p:nvSpPr>
          <p:spPr>
            <a:xfrm>
              <a:off x="1224305" y="669464"/>
              <a:ext cx="35073" cy="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1923;p65"/>
            <p:cNvSpPr/>
            <p:nvPr/>
          </p:nvSpPr>
          <p:spPr>
            <a:xfrm>
              <a:off x="1016032" y="728196"/>
              <a:ext cx="173380" cy="24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1924;p65"/>
            <p:cNvSpPr/>
            <p:nvPr/>
          </p:nvSpPr>
          <p:spPr>
            <a:xfrm>
              <a:off x="981159" y="870995"/>
              <a:ext cx="205851" cy="7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1925;p65"/>
            <p:cNvSpPr/>
            <p:nvPr/>
          </p:nvSpPr>
          <p:spPr>
            <a:xfrm>
              <a:off x="770413" y="3026674"/>
              <a:ext cx="37853" cy="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1926;p65"/>
            <p:cNvSpPr/>
            <p:nvPr/>
          </p:nvSpPr>
          <p:spPr>
            <a:xfrm>
              <a:off x="770585" y="3007030"/>
              <a:ext cx="32797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1927;p65"/>
            <p:cNvSpPr/>
            <p:nvPr/>
          </p:nvSpPr>
          <p:spPr>
            <a:xfrm>
              <a:off x="1310520" y="3146335"/>
              <a:ext cx="45716" cy="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1928;p65"/>
            <p:cNvSpPr/>
            <p:nvPr/>
          </p:nvSpPr>
          <p:spPr>
            <a:xfrm>
              <a:off x="1309829" y="3129244"/>
              <a:ext cx="27295" cy="3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1929;p65"/>
            <p:cNvSpPr/>
            <p:nvPr/>
          </p:nvSpPr>
          <p:spPr>
            <a:xfrm>
              <a:off x="1232364" y="2993349"/>
              <a:ext cx="79558" cy="16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1930;p65"/>
            <p:cNvSpPr/>
            <p:nvPr/>
          </p:nvSpPr>
          <p:spPr>
            <a:xfrm>
              <a:off x="694348" y="2851680"/>
              <a:ext cx="152130" cy="17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1931;p65"/>
            <p:cNvSpPr/>
            <p:nvPr/>
          </p:nvSpPr>
          <p:spPr>
            <a:xfrm>
              <a:off x="647290" y="2981446"/>
              <a:ext cx="215992" cy="16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1932;p65"/>
            <p:cNvSpPr/>
            <p:nvPr/>
          </p:nvSpPr>
          <p:spPr>
            <a:xfrm>
              <a:off x="1204907" y="3151754"/>
              <a:ext cx="272837" cy="8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1933;p65"/>
            <p:cNvSpPr/>
            <p:nvPr/>
          </p:nvSpPr>
          <p:spPr>
            <a:xfrm>
              <a:off x="759242" y="926662"/>
              <a:ext cx="244362" cy="28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1934;p65"/>
            <p:cNvSpPr/>
            <p:nvPr/>
          </p:nvSpPr>
          <p:spPr>
            <a:xfrm>
              <a:off x="898797" y="1071532"/>
              <a:ext cx="57238" cy="13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1935;p65"/>
            <p:cNvSpPr/>
            <p:nvPr/>
          </p:nvSpPr>
          <p:spPr>
            <a:xfrm>
              <a:off x="889028" y="912604"/>
              <a:ext cx="438250" cy="64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1936;p65"/>
            <p:cNvSpPr/>
            <p:nvPr/>
          </p:nvSpPr>
          <p:spPr>
            <a:xfrm>
              <a:off x="1228870" y="1002455"/>
              <a:ext cx="466847" cy="33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937;p65"/>
            <p:cNvSpPr/>
            <p:nvPr/>
          </p:nvSpPr>
          <p:spPr>
            <a:xfrm>
              <a:off x="1641994" y="1042223"/>
              <a:ext cx="91421" cy="10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938;p65"/>
            <p:cNvSpPr/>
            <p:nvPr/>
          </p:nvSpPr>
          <p:spPr>
            <a:xfrm>
              <a:off x="1683164" y="1012915"/>
              <a:ext cx="92111" cy="10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939;p65"/>
            <p:cNvSpPr/>
            <p:nvPr/>
          </p:nvSpPr>
          <p:spPr>
            <a:xfrm>
              <a:off x="1180672" y="927395"/>
              <a:ext cx="293839" cy="30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940;p65"/>
            <p:cNvSpPr/>
            <p:nvPr/>
          </p:nvSpPr>
          <p:spPr>
            <a:xfrm>
              <a:off x="1235857" y="2993349"/>
              <a:ext cx="76065" cy="8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941;p65"/>
            <p:cNvSpPr/>
            <p:nvPr/>
          </p:nvSpPr>
          <p:spPr>
            <a:xfrm>
              <a:off x="736209" y="2851680"/>
              <a:ext cx="110269" cy="9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942;p65"/>
            <p:cNvSpPr/>
            <p:nvPr/>
          </p:nvSpPr>
          <p:spPr>
            <a:xfrm>
              <a:off x="1047307" y="583473"/>
              <a:ext cx="204400" cy="28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943;p65"/>
            <p:cNvSpPr/>
            <p:nvPr/>
          </p:nvSpPr>
          <p:spPr>
            <a:xfrm>
              <a:off x="989527" y="538391"/>
              <a:ext cx="241694" cy="29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944;p65"/>
            <p:cNvSpPr/>
            <p:nvPr/>
          </p:nvSpPr>
          <p:spPr>
            <a:xfrm>
              <a:off x="1184917" y="559332"/>
              <a:ext cx="92257" cy="9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945;p65"/>
            <p:cNvSpPr/>
            <p:nvPr/>
          </p:nvSpPr>
          <p:spPr>
            <a:xfrm>
              <a:off x="1159974" y="688930"/>
              <a:ext cx="415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946;p65"/>
            <p:cNvSpPr/>
            <p:nvPr/>
          </p:nvSpPr>
          <p:spPr>
            <a:xfrm>
              <a:off x="715268" y="1557227"/>
              <a:ext cx="453258" cy="13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947;p65"/>
            <p:cNvSpPr/>
            <p:nvPr/>
          </p:nvSpPr>
          <p:spPr>
            <a:xfrm>
              <a:off x="1089553" y="1673520"/>
              <a:ext cx="79186" cy="43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948;p65"/>
            <p:cNvSpPr/>
            <p:nvPr/>
          </p:nvSpPr>
          <p:spPr>
            <a:xfrm>
              <a:off x="706210" y="2857266"/>
              <a:ext cx="175863" cy="9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949;p65"/>
            <p:cNvSpPr/>
            <p:nvPr/>
          </p:nvSpPr>
          <p:spPr>
            <a:xfrm>
              <a:off x="1043249" y="1557227"/>
              <a:ext cx="369728" cy="1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950;p65"/>
            <p:cNvSpPr/>
            <p:nvPr/>
          </p:nvSpPr>
          <p:spPr>
            <a:xfrm>
              <a:off x="1198871" y="3014269"/>
              <a:ext cx="159807" cy="5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60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607" name="IMG_5707.png" descr="IMG_5707.png"/>
          <p:cNvPicPr>
            <a:picLocks noChangeAspect="1"/>
          </p:cNvPicPr>
          <p:nvPr/>
        </p:nvPicPr>
        <p:blipFill>
          <a:blip r:embed="rId29">
            <a:extLst/>
          </a:blip>
          <a:srcRect l="0" t="31438" r="0" b="0"/>
          <a:stretch>
            <a:fillRect/>
          </a:stretch>
        </p:blipFill>
        <p:spPr>
          <a:xfrm>
            <a:off x="5362773" y="3730346"/>
            <a:ext cx="13658485" cy="6819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تجميع"/>
          <p:cNvGrpSpPr/>
          <p:nvPr/>
        </p:nvGrpSpPr>
        <p:grpSpPr>
          <a:xfrm>
            <a:off x="2649326" y="160696"/>
            <a:ext cx="4583816" cy="1552651"/>
            <a:chOff x="0" y="0"/>
            <a:chExt cx="4583814" cy="1552650"/>
          </a:xfrm>
        </p:grpSpPr>
        <p:pic>
          <p:nvPicPr>
            <p:cNvPr id="609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4" name="تجميع"/>
            <p:cNvGrpSpPr/>
            <p:nvPr/>
          </p:nvGrpSpPr>
          <p:grpSpPr>
            <a:xfrm>
              <a:off x="201306" y="0"/>
              <a:ext cx="4382509" cy="1387505"/>
              <a:chOff x="0" y="0"/>
              <a:chExt cx="4382508" cy="1387504"/>
            </a:xfrm>
          </p:grpSpPr>
          <p:grpSp>
            <p:nvGrpSpPr>
              <p:cNvPr id="612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610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1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13" name="استعد"/>
              <p:cNvSpPr/>
              <p:nvPr/>
            </p:nvSpPr>
            <p:spPr>
              <a:xfrm>
                <a:off x="2189760" y="117504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/>
                <a:r>
                  <a:t>استعد</a:t>
                </a:r>
              </a:p>
            </p:txBody>
          </p:sp>
        </p:grpSp>
      </p:grpSp>
      <p:grpSp>
        <p:nvGrpSpPr>
          <p:cNvPr id="689" name="Google Shape;1046;p43"/>
          <p:cNvGrpSpPr/>
          <p:nvPr/>
        </p:nvGrpSpPr>
        <p:grpSpPr>
          <a:xfrm>
            <a:off x="20998764" y="10570015"/>
            <a:ext cx="2772151" cy="2419332"/>
            <a:chOff x="0" y="0"/>
            <a:chExt cx="2772149" cy="2419331"/>
          </a:xfrm>
        </p:grpSpPr>
        <p:sp>
          <p:nvSpPr>
            <p:cNvPr id="616" name="Google Shape;1047;p43"/>
            <p:cNvSpPr/>
            <p:nvPr/>
          </p:nvSpPr>
          <p:spPr>
            <a:xfrm>
              <a:off x="286326" y="0"/>
              <a:ext cx="2484622" cy="16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048;p43"/>
            <p:cNvSpPr/>
            <p:nvPr/>
          </p:nvSpPr>
          <p:spPr>
            <a:xfrm>
              <a:off x="0" y="2257509"/>
              <a:ext cx="2772150" cy="16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049;p43"/>
            <p:cNvSpPr/>
            <p:nvPr/>
          </p:nvSpPr>
          <p:spPr>
            <a:xfrm>
              <a:off x="793678" y="2164874"/>
              <a:ext cx="444307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050;p43"/>
            <p:cNvSpPr/>
            <p:nvPr/>
          </p:nvSpPr>
          <p:spPr>
            <a:xfrm>
              <a:off x="793112" y="2077380"/>
              <a:ext cx="444873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051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1052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1053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054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055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056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057;p43"/>
            <p:cNvSpPr/>
            <p:nvPr/>
          </p:nvSpPr>
          <p:spPr>
            <a:xfrm>
              <a:off x="1029845" y="632422"/>
              <a:ext cx="420839" cy="74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058;p43"/>
            <p:cNvSpPr/>
            <p:nvPr/>
          </p:nvSpPr>
          <p:spPr>
            <a:xfrm>
              <a:off x="1033839" y="637565"/>
              <a:ext cx="329369" cy="5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059;p43"/>
            <p:cNvSpPr/>
            <p:nvPr/>
          </p:nvSpPr>
          <p:spPr>
            <a:xfrm>
              <a:off x="739938" y="805112"/>
              <a:ext cx="659868" cy="127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060;p43"/>
            <p:cNvSpPr/>
            <p:nvPr/>
          </p:nvSpPr>
          <p:spPr>
            <a:xfrm>
              <a:off x="769662" y="1883538"/>
              <a:ext cx="172125" cy="15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061;p43"/>
            <p:cNvSpPr/>
            <p:nvPr/>
          </p:nvSpPr>
          <p:spPr>
            <a:xfrm>
              <a:off x="986372" y="1089859"/>
              <a:ext cx="220157" cy="20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062;p43"/>
            <p:cNvSpPr/>
            <p:nvPr/>
          </p:nvSpPr>
          <p:spPr>
            <a:xfrm>
              <a:off x="479755" y="726190"/>
              <a:ext cx="794245" cy="5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063;p43"/>
            <p:cNvSpPr/>
            <p:nvPr/>
          </p:nvSpPr>
          <p:spPr>
            <a:xfrm>
              <a:off x="491772" y="1161341"/>
              <a:ext cx="133795" cy="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064;p43"/>
            <p:cNvSpPr/>
            <p:nvPr/>
          </p:nvSpPr>
          <p:spPr>
            <a:xfrm>
              <a:off x="604978" y="1066426"/>
              <a:ext cx="99494" cy="3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065;p43"/>
            <p:cNvSpPr/>
            <p:nvPr/>
          </p:nvSpPr>
          <p:spPr>
            <a:xfrm>
              <a:off x="945214" y="1451249"/>
              <a:ext cx="454592" cy="62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066;p43"/>
            <p:cNvSpPr/>
            <p:nvPr/>
          </p:nvSpPr>
          <p:spPr>
            <a:xfrm>
              <a:off x="1067574" y="592961"/>
              <a:ext cx="194993" cy="2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067;p43"/>
            <p:cNvSpPr/>
            <p:nvPr/>
          </p:nvSpPr>
          <p:spPr>
            <a:xfrm>
              <a:off x="1096733" y="654724"/>
              <a:ext cx="88643" cy="1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068;p43"/>
            <p:cNvSpPr/>
            <p:nvPr/>
          </p:nvSpPr>
          <p:spPr>
            <a:xfrm>
              <a:off x="802832" y="829128"/>
              <a:ext cx="213283" cy="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069;p43"/>
            <p:cNvSpPr/>
            <p:nvPr/>
          </p:nvSpPr>
          <p:spPr>
            <a:xfrm>
              <a:off x="1565055" y="2115127"/>
              <a:ext cx="110362" cy="13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070;p43"/>
            <p:cNvSpPr/>
            <p:nvPr/>
          </p:nvSpPr>
          <p:spPr>
            <a:xfrm>
              <a:off x="1593065" y="2115127"/>
              <a:ext cx="82352" cy="7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071;p43"/>
            <p:cNvSpPr/>
            <p:nvPr/>
          </p:nvSpPr>
          <p:spPr>
            <a:xfrm>
              <a:off x="1528032" y="2224134"/>
              <a:ext cx="190112" cy="1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072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073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074;p43"/>
            <p:cNvSpPr/>
            <p:nvPr/>
          </p:nvSpPr>
          <p:spPr>
            <a:xfrm>
              <a:off x="1608510" y="1120749"/>
              <a:ext cx="87620" cy="34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075;p43"/>
            <p:cNvSpPr/>
            <p:nvPr/>
          </p:nvSpPr>
          <p:spPr>
            <a:xfrm>
              <a:off x="1574209" y="2123133"/>
              <a:ext cx="119498" cy="7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076;p43"/>
            <p:cNvSpPr/>
            <p:nvPr/>
          </p:nvSpPr>
          <p:spPr>
            <a:xfrm>
              <a:off x="1621658" y="2250344"/>
              <a:ext cx="35257" cy="1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077;p43"/>
            <p:cNvSpPr/>
            <p:nvPr/>
          </p:nvSpPr>
          <p:spPr>
            <a:xfrm>
              <a:off x="1621804" y="2234351"/>
              <a:ext cx="26734" cy="1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078;p43"/>
            <p:cNvSpPr/>
            <p:nvPr/>
          </p:nvSpPr>
          <p:spPr>
            <a:xfrm>
              <a:off x="1502726" y="2152291"/>
              <a:ext cx="60033" cy="1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079;p43"/>
            <p:cNvSpPr/>
            <p:nvPr/>
          </p:nvSpPr>
          <p:spPr>
            <a:xfrm>
              <a:off x="1479083" y="2275234"/>
              <a:ext cx="187846" cy="6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080;p43"/>
            <p:cNvSpPr/>
            <p:nvPr/>
          </p:nvSpPr>
          <p:spPr>
            <a:xfrm>
              <a:off x="1656542" y="567231"/>
              <a:ext cx="364819" cy="30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081;p43"/>
            <p:cNvSpPr/>
            <p:nvPr/>
          </p:nvSpPr>
          <p:spPr>
            <a:xfrm>
              <a:off x="1631313" y="523930"/>
              <a:ext cx="177332" cy="24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082;p43"/>
            <p:cNvSpPr/>
            <p:nvPr/>
          </p:nvSpPr>
          <p:spPr>
            <a:xfrm>
              <a:off x="1639383" y="620971"/>
              <a:ext cx="116653" cy="1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1083;p43"/>
            <p:cNvSpPr/>
            <p:nvPr/>
          </p:nvSpPr>
          <p:spPr>
            <a:xfrm>
              <a:off x="1976756" y="689026"/>
              <a:ext cx="84632" cy="6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084;p43"/>
            <p:cNvSpPr/>
            <p:nvPr/>
          </p:nvSpPr>
          <p:spPr>
            <a:xfrm>
              <a:off x="2001921" y="682169"/>
              <a:ext cx="114356" cy="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085;p43"/>
            <p:cNvSpPr/>
            <p:nvPr/>
          </p:nvSpPr>
          <p:spPr>
            <a:xfrm>
              <a:off x="1504441" y="2152291"/>
              <a:ext cx="58318" cy="6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086;p43"/>
            <p:cNvSpPr/>
            <p:nvPr/>
          </p:nvSpPr>
          <p:spPr>
            <a:xfrm>
              <a:off x="1381497" y="521376"/>
              <a:ext cx="379116" cy="52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087;p43"/>
            <p:cNvSpPr/>
            <p:nvPr/>
          </p:nvSpPr>
          <p:spPr>
            <a:xfrm>
              <a:off x="1407228" y="633554"/>
              <a:ext cx="43895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088;p43"/>
            <p:cNvSpPr/>
            <p:nvPr/>
          </p:nvSpPr>
          <p:spPr>
            <a:xfrm>
              <a:off x="1472419" y="395107"/>
              <a:ext cx="138717" cy="17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089;p43"/>
            <p:cNvSpPr/>
            <p:nvPr/>
          </p:nvSpPr>
          <p:spPr>
            <a:xfrm>
              <a:off x="1554753" y="558077"/>
              <a:ext cx="23451" cy="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090;p43"/>
            <p:cNvSpPr/>
            <p:nvPr/>
          </p:nvSpPr>
          <p:spPr>
            <a:xfrm>
              <a:off x="1578203" y="552935"/>
              <a:ext cx="18309" cy="1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091;p43"/>
            <p:cNvSpPr/>
            <p:nvPr/>
          </p:nvSpPr>
          <p:spPr>
            <a:xfrm>
              <a:off x="1468990" y="525490"/>
              <a:ext cx="98928" cy="6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092;p43"/>
            <p:cNvSpPr/>
            <p:nvPr/>
          </p:nvSpPr>
          <p:spPr>
            <a:xfrm>
              <a:off x="1579351" y="517485"/>
              <a:ext cx="44289" cy="7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093;p43"/>
            <p:cNvSpPr/>
            <p:nvPr/>
          </p:nvSpPr>
          <p:spPr>
            <a:xfrm>
              <a:off x="1507406" y="417409"/>
              <a:ext cx="51359" cy="5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094;p43"/>
            <p:cNvSpPr/>
            <p:nvPr/>
          </p:nvSpPr>
          <p:spPr>
            <a:xfrm>
              <a:off x="1457633" y="243143"/>
              <a:ext cx="166002" cy="21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095;p43"/>
            <p:cNvSpPr/>
            <p:nvPr/>
          </p:nvSpPr>
          <p:spPr>
            <a:xfrm>
              <a:off x="1418408" y="263970"/>
              <a:ext cx="78552" cy="1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096;p43"/>
            <p:cNvSpPr/>
            <p:nvPr/>
          </p:nvSpPr>
          <p:spPr>
            <a:xfrm>
              <a:off x="1412661" y="225984"/>
              <a:ext cx="194261" cy="6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097;p43"/>
            <p:cNvSpPr/>
            <p:nvPr/>
          </p:nvSpPr>
          <p:spPr>
            <a:xfrm>
              <a:off x="1426008" y="202482"/>
              <a:ext cx="175485" cy="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098;p43"/>
            <p:cNvSpPr/>
            <p:nvPr/>
          </p:nvSpPr>
          <p:spPr>
            <a:xfrm>
              <a:off x="1433212" y="349989"/>
              <a:ext cx="61612" cy="5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099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100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101;p43"/>
            <p:cNvSpPr/>
            <p:nvPr/>
          </p:nvSpPr>
          <p:spPr>
            <a:xfrm>
              <a:off x="1474699" y="2170016"/>
              <a:ext cx="130384" cy="3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102;p43"/>
            <p:cNvSpPr/>
            <p:nvPr/>
          </p:nvSpPr>
          <p:spPr>
            <a:xfrm>
              <a:off x="1544737" y="329865"/>
              <a:ext cx="10707" cy="1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103;p43"/>
            <p:cNvSpPr/>
            <p:nvPr/>
          </p:nvSpPr>
          <p:spPr>
            <a:xfrm>
              <a:off x="1595249" y="322836"/>
              <a:ext cx="10513" cy="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104;p43"/>
            <p:cNvSpPr/>
            <p:nvPr/>
          </p:nvSpPr>
          <p:spPr>
            <a:xfrm>
              <a:off x="1579351" y="336224"/>
              <a:ext cx="26880" cy="4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105;p43"/>
            <p:cNvSpPr/>
            <p:nvPr/>
          </p:nvSpPr>
          <p:spPr>
            <a:xfrm>
              <a:off x="1540614" y="379251"/>
              <a:ext cx="34383" cy="1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106;p43"/>
            <p:cNvSpPr/>
            <p:nvPr/>
          </p:nvSpPr>
          <p:spPr>
            <a:xfrm>
              <a:off x="1524233" y="306483"/>
              <a:ext cx="23098" cy="1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107;p43"/>
            <p:cNvSpPr/>
            <p:nvPr/>
          </p:nvSpPr>
          <p:spPr>
            <a:xfrm>
              <a:off x="1593357" y="295049"/>
              <a:ext cx="24109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108;p43"/>
            <p:cNvSpPr/>
            <p:nvPr/>
          </p:nvSpPr>
          <p:spPr>
            <a:xfrm>
              <a:off x="1566203" y="2270589"/>
              <a:ext cx="29303" cy="1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109;p43"/>
            <p:cNvSpPr/>
            <p:nvPr/>
          </p:nvSpPr>
          <p:spPr>
            <a:xfrm>
              <a:off x="1566203" y="2257869"/>
              <a:ext cx="17808" cy="2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110;p43"/>
            <p:cNvSpPr/>
            <p:nvPr/>
          </p:nvSpPr>
          <p:spPr>
            <a:xfrm>
              <a:off x="1244211" y="599818"/>
              <a:ext cx="182457" cy="39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111;p43"/>
            <p:cNvSpPr/>
            <p:nvPr/>
          </p:nvSpPr>
          <p:spPr>
            <a:xfrm>
              <a:off x="1274565" y="558883"/>
              <a:ext cx="175213" cy="2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112;p43"/>
            <p:cNvSpPr/>
            <p:nvPr/>
          </p:nvSpPr>
          <p:spPr>
            <a:xfrm>
              <a:off x="1368585" y="953768"/>
              <a:ext cx="67820" cy="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113;p43"/>
            <p:cNvSpPr/>
            <p:nvPr/>
          </p:nvSpPr>
          <p:spPr>
            <a:xfrm>
              <a:off x="1374075" y="1003514"/>
              <a:ext cx="61747" cy="5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114;p43"/>
            <p:cNvSpPr/>
            <p:nvPr/>
          </p:nvSpPr>
          <p:spPr>
            <a:xfrm>
              <a:off x="2211774" y="391679"/>
              <a:ext cx="17726" cy="4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115;p43"/>
            <p:cNvSpPr/>
            <p:nvPr/>
          </p:nvSpPr>
          <p:spPr>
            <a:xfrm>
              <a:off x="2120287" y="296198"/>
              <a:ext cx="78340" cy="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116;p43"/>
            <p:cNvSpPr/>
            <p:nvPr/>
          </p:nvSpPr>
          <p:spPr>
            <a:xfrm>
              <a:off x="1888132" y="454590"/>
              <a:ext cx="170959" cy="1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117;p43"/>
            <p:cNvSpPr/>
            <p:nvPr/>
          </p:nvSpPr>
          <p:spPr>
            <a:xfrm>
              <a:off x="1913138" y="308763"/>
              <a:ext cx="292346" cy="29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118;p43"/>
            <p:cNvSpPr/>
            <p:nvPr/>
          </p:nvSpPr>
          <p:spPr>
            <a:xfrm>
              <a:off x="2003052" y="361663"/>
              <a:ext cx="140720" cy="15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119;p43"/>
            <p:cNvSpPr/>
            <p:nvPr/>
          </p:nvSpPr>
          <p:spPr>
            <a:xfrm>
              <a:off x="1970169" y="438631"/>
              <a:ext cx="66926" cy="11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69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691" name="IMG_5708.png" descr="IMG_5708.png"/>
          <p:cNvPicPr>
            <a:picLocks noChangeAspect="1"/>
          </p:cNvPicPr>
          <p:nvPr/>
        </p:nvPicPr>
        <p:blipFill>
          <a:blip r:embed="rId10">
            <a:extLst/>
          </a:blip>
          <a:srcRect l="47971" t="13885" r="5530" b="53491"/>
          <a:stretch>
            <a:fillRect/>
          </a:stretch>
        </p:blipFill>
        <p:spPr>
          <a:xfrm>
            <a:off x="12687596" y="1578852"/>
            <a:ext cx="9697187" cy="4467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IMG_5708.png" descr="IMG_5708.png"/>
          <p:cNvPicPr>
            <a:picLocks noChangeAspect="1"/>
          </p:cNvPicPr>
          <p:nvPr/>
        </p:nvPicPr>
        <p:blipFill>
          <a:blip r:embed="rId10">
            <a:extLst/>
          </a:blip>
          <a:srcRect l="10849" t="47449" r="5127" b="26806"/>
          <a:stretch>
            <a:fillRect/>
          </a:stretch>
        </p:blipFill>
        <p:spPr>
          <a:xfrm>
            <a:off x="5910161" y="5832079"/>
            <a:ext cx="16474800" cy="331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G_5708.png" descr="IMG_5708.png"/>
          <p:cNvPicPr>
            <a:picLocks noChangeAspect="1"/>
          </p:cNvPicPr>
          <p:nvPr/>
        </p:nvPicPr>
        <p:blipFill>
          <a:blip r:embed="rId10">
            <a:extLst/>
          </a:blip>
          <a:srcRect l="43835" t="74086" r="5433" b="2317"/>
          <a:stretch>
            <a:fillRect/>
          </a:stretch>
        </p:blipFill>
        <p:spPr>
          <a:xfrm>
            <a:off x="9906981" y="9146779"/>
            <a:ext cx="10442613" cy="3189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G_5700.jpeg" descr="IMG_5700.jpeg"/>
          <p:cNvPicPr>
            <a:picLocks noChangeAspect="1"/>
          </p:cNvPicPr>
          <p:nvPr/>
        </p:nvPicPr>
        <p:blipFill>
          <a:blip r:embed="rId11">
            <a:extLst/>
          </a:blip>
          <a:srcRect l="3054" t="3888" r="51850" b="51755"/>
          <a:stretch>
            <a:fillRect/>
          </a:stretch>
        </p:blipFill>
        <p:spPr>
          <a:xfrm>
            <a:off x="6623672" y="2568155"/>
            <a:ext cx="5055296" cy="32637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71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71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69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69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69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69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69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700" name="IMG_4012.png" descr="IMG_4012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1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0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702" name="IMG_4016.jpeg" descr="IMG_4016.jpeg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703" name="صورة 20" descr="صورة 20">
                    <a:hlinkClick r:id="rId1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705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6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7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8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9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71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713" name="Picture 2" descr="Picture 2">
              <a:hlinkClick r:id="rId2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71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2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71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71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20" name="مثال من واقع الحياة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مثال</a:t>
                </a:r>
                <a: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من واقع الحياة</a:t>
                </a:r>
              </a:p>
            </p:txBody>
          </p:sp>
        </p:grpSp>
      </p:grpSp>
      <p:grpSp>
        <p:nvGrpSpPr>
          <p:cNvPr id="795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723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4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5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6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7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8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9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3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4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5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6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7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8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9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4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79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797" name="IMG_5709.png" descr="IMG_5709.png"/>
          <p:cNvPicPr>
            <a:picLocks noChangeAspect="1"/>
          </p:cNvPicPr>
          <p:nvPr/>
        </p:nvPicPr>
        <p:blipFill>
          <a:blip r:embed="rId10">
            <a:extLst/>
          </a:blip>
          <a:srcRect l="11991" t="7100" r="53407" b="80949"/>
          <a:stretch>
            <a:fillRect/>
          </a:stretch>
        </p:blipFill>
        <p:spPr>
          <a:xfrm>
            <a:off x="12269081" y="1178551"/>
            <a:ext cx="10381367" cy="1932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IMG_5709.png" descr="IMG_5709.png"/>
          <p:cNvPicPr>
            <a:picLocks noChangeAspect="1"/>
          </p:cNvPicPr>
          <p:nvPr/>
        </p:nvPicPr>
        <p:blipFill>
          <a:blip r:embed="rId10">
            <a:extLst/>
          </a:blip>
          <a:srcRect l="3680" t="19755" r="6046" b="44875"/>
          <a:stretch>
            <a:fillRect/>
          </a:stretch>
        </p:blipFill>
        <p:spPr>
          <a:xfrm>
            <a:off x="7068041" y="2769235"/>
            <a:ext cx="15942237" cy="3366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IMG_5709.png" descr="IMG_5709.png"/>
          <p:cNvPicPr>
            <a:picLocks noChangeAspect="1"/>
          </p:cNvPicPr>
          <p:nvPr/>
        </p:nvPicPr>
        <p:blipFill>
          <a:blip r:embed="rId10">
            <a:extLst/>
          </a:blip>
          <a:srcRect l="3680" t="53655" r="6046" b="0"/>
          <a:stretch>
            <a:fillRect/>
          </a:stretch>
        </p:blipFill>
        <p:spPr>
          <a:xfrm>
            <a:off x="3791299" y="6540827"/>
            <a:ext cx="17914050" cy="49564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81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81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80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80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80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80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80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805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6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807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808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810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1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2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3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4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81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818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821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2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82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82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825" name="مثال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مثال</a:t>
                </a:r>
              </a:p>
            </p:txBody>
          </p:sp>
        </p:grpSp>
      </p:grpSp>
      <p:grpSp>
        <p:nvGrpSpPr>
          <p:cNvPr id="900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828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0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90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902" name="IMG_5710.png" descr="IMG_5710.png"/>
          <p:cNvPicPr>
            <a:picLocks noChangeAspect="1"/>
          </p:cNvPicPr>
          <p:nvPr/>
        </p:nvPicPr>
        <p:blipFill>
          <a:blip r:embed="rId10">
            <a:extLst/>
          </a:blip>
          <a:srcRect l="6293" t="3504" r="32082" b="82706"/>
          <a:stretch>
            <a:fillRect/>
          </a:stretch>
        </p:blipFill>
        <p:spPr>
          <a:xfrm>
            <a:off x="7458277" y="1367359"/>
            <a:ext cx="14725652" cy="1443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IMG_5710.png" descr="IMG_5710.png"/>
          <p:cNvPicPr>
            <a:picLocks noChangeAspect="1"/>
          </p:cNvPicPr>
          <p:nvPr/>
        </p:nvPicPr>
        <p:blipFill>
          <a:blip r:embed="rId10">
            <a:extLst/>
          </a:blip>
          <a:srcRect l="4502" t="18317" r="4502" b="63890"/>
          <a:stretch>
            <a:fillRect/>
          </a:stretch>
        </p:blipFill>
        <p:spPr>
          <a:xfrm>
            <a:off x="7344770" y="3110935"/>
            <a:ext cx="15922849" cy="1363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4" name="IMG_5710.png" descr="IMG_5710.png"/>
          <p:cNvPicPr>
            <a:picLocks noChangeAspect="1"/>
          </p:cNvPicPr>
          <p:nvPr/>
        </p:nvPicPr>
        <p:blipFill>
          <a:blip r:embed="rId10">
            <a:extLst/>
          </a:blip>
          <a:srcRect l="2875" t="40099" r="10140" b="0"/>
          <a:stretch>
            <a:fillRect/>
          </a:stretch>
        </p:blipFill>
        <p:spPr>
          <a:xfrm>
            <a:off x="4427783" y="5247995"/>
            <a:ext cx="17630156" cy="53179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92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92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90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90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90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90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90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910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1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1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912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913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915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6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7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8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9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92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923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92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3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92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92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30" name="مثال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مثال</a:t>
                </a:r>
              </a:p>
            </p:txBody>
          </p:sp>
        </p:grpSp>
      </p:grpSp>
      <p:grpSp>
        <p:nvGrpSpPr>
          <p:cNvPr id="1005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933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100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007" name="IMG_5711.png" descr="IMG_5711.png"/>
          <p:cNvPicPr>
            <a:picLocks noChangeAspect="1"/>
          </p:cNvPicPr>
          <p:nvPr/>
        </p:nvPicPr>
        <p:blipFill>
          <a:blip r:embed="rId10">
            <a:extLst/>
          </a:blip>
          <a:srcRect l="15273" t="2968" r="32850" b="86691"/>
          <a:stretch>
            <a:fillRect/>
          </a:stretch>
        </p:blipFill>
        <p:spPr>
          <a:xfrm>
            <a:off x="7245636" y="1367359"/>
            <a:ext cx="15653693" cy="161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IMG_5711.png" descr="IMG_5711.png"/>
          <p:cNvPicPr>
            <a:picLocks noChangeAspect="1"/>
          </p:cNvPicPr>
          <p:nvPr/>
        </p:nvPicPr>
        <p:blipFill>
          <a:blip r:embed="rId10">
            <a:extLst/>
          </a:blip>
          <a:srcRect l="6740" t="14893" r="7899" b="60296"/>
          <a:stretch>
            <a:fillRect/>
          </a:stretch>
        </p:blipFill>
        <p:spPr>
          <a:xfrm>
            <a:off x="5548003" y="3144714"/>
            <a:ext cx="17102422" cy="2570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9" name="IMG_5711.png" descr="IMG_5711.png"/>
          <p:cNvPicPr>
            <a:picLocks noChangeAspect="1"/>
          </p:cNvPicPr>
          <p:nvPr/>
        </p:nvPicPr>
        <p:blipFill>
          <a:blip r:embed="rId10">
            <a:extLst/>
          </a:blip>
          <a:srcRect l="9440" t="38228" r="13179" b="0"/>
          <a:stretch>
            <a:fillRect/>
          </a:stretch>
        </p:blipFill>
        <p:spPr>
          <a:xfrm>
            <a:off x="3377207" y="4982602"/>
            <a:ext cx="17629690" cy="7276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02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02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01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01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01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01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01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015" name="IMG_4012.png" descr="IMG_4012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6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1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017" name="IMG_4016.jpeg" descr="IMG_4016.jpeg">
                    <a:hlinkClick r:id="rId15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6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018" name="صورة 20" descr="صورة 20">
                    <a:hlinkClick r:id="rId1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020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1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2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3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4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02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028" name="Picture 2" descr="Picture 2">
              <a:hlinkClick r:id="rId2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تجميع"/>
          <p:cNvGrpSpPr/>
          <p:nvPr/>
        </p:nvGrpSpPr>
        <p:grpSpPr>
          <a:xfrm>
            <a:off x="1929689" y="7251817"/>
            <a:ext cx="4196713" cy="4667062"/>
            <a:chOff x="0" y="0"/>
            <a:chExt cx="4196713" cy="4667061"/>
          </a:xfrm>
        </p:grpSpPr>
        <p:sp>
          <p:nvSpPr>
            <p:cNvPr id="1031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03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07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034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14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108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13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111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109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10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112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1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332665" y="12154581"/>
            <a:ext cx="1911773" cy="621526"/>
            <a:chOff x="0" y="0"/>
            <a:chExt cx="1911771" cy="621525"/>
          </a:xfrm>
        </p:grpSpPr>
        <p:grpSp>
          <p:nvGrpSpPr>
            <p:cNvPr id="1117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115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6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18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12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121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24338" t="2872" r="3768" b="88533"/>
          <a:stretch>
            <a:fillRect/>
          </a:stretch>
        </p:blipFill>
        <p:spPr>
          <a:xfrm>
            <a:off x="4673031" y="1224571"/>
            <a:ext cx="18108852" cy="151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5604" t="12907" r="19143" b="69690"/>
          <a:stretch>
            <a:fillRect/>
          </a:stretch>
        </p:blipFill>
        <p:spPr>
          <a:xfrm>
            <a:off x="5464377" y="2924021"/>
            <a:ext cx="16118468" cy="2603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3" name="IMG_5712.png" descr="IMG_5712.png"/>
          <p:cNvPicPr>
            <a:picLocks noChangeAspect="1"/>
          </p:cNvPicPr>
          <p:nvPr/>
        </p:nvPicPr>
        <p:blipFill>
          <a:blip r:embed="rId11">
            <a:extLst/>
          </a:blip>
          <a:srcRect l="7213" t="31612" r="2215" b="57350"/>
          <a:stretch>
            <a:fillRect/>
          </a:stretch>
        </p:blipFill>
        <p:spPr>
          <a:xfrm>
            <a:off x="3150544" y="5543928"/>
            <a:ext cx="19871609" cy="16913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3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141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139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128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126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12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125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127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129" name="IMG_4012.png" descr="IMG_4012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30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33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131" name="IMG_4016.jpeg" descr="IMG_4016.jpeg">
                    <a:hlinkClick r:id="rId1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132" name="صورة 20" descr="صورة 20">
                    <a:hlinkClick r:id="rId1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134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35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36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37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38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140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142" name="Picture 2" descr="Picture 2">
              <a:hlinkClick r:id="rId2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BFFFE3"/>
      </a:dk1>
      <a:lt1>
        <a:srgbClr val="FF4094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