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pm2739355qf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0.xml"/><Relationship Id="rId4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9.png"/><Relationship Id="rId4" Type="http://schemas.openxmlformats.org/officeDocument/2006/relationships/image" Target="../media/image2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3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3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39852"/>
            <a:ext cx="10371318" cy="43594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السادس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5795.jpeg" descr="IMG_5795.jpeg"/>
          <p:cNvPicPr>
            <a:picLocks noChangeAspect="1"/>
          </p:cNvPicPr>
          <p:nvPr/>
        </p:nvPicPr>
        <p:blipFill>
          <a:blip r:embed="rId3">
            <a:extLst/>
          </a:blip>
          <a:srcRect l="0" t="145" r="0" b="145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238190" y="0"/>
            <a:ext cx="10145810" cy="2141089"/>
            <a:chOff x="0" y="0"/>
            <a:chExt cx="10145808" cy="2141088"/>
          </a:xfrm>
        </p:grpSpPr>
        <p:sp>
          <p:nvSpPr>
            <p:cNvPr id="104" name="الفصل"/>
            <p:cNvSpPr txBox="1"/>
            <p:nvPr/>
          </p:nvSpPr>
          <p:spPr>
            <a:xfrm>
              <a:off x="7460119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326946" y="508515"/>
              <a:ext cx="981041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08" name="القياس:الطول والكتلة والسعة"/>
            <p:cNvSpPr txBox="1"/>
            <p:nvPr/>
          </p:nvSpPr>
          <p:spPr>
            <a:xfrm>
              <a:off x="0" y="270292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القياس:الطول والكتلة والسعة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17113" y="11470690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5788.png" descr="IMG_5788.png"/>
          <p:cNvPicPr>
            <a:picLocks noChangeAspect="1"/>
          </p:cNvPicPr>
          <p:nvPr/>
        </p:nvPicPr>
        <p:blipFill>
          <a:blip r:embed="rId4">
            <a:extLst/>
          </a:blip>
          <a:srcRect l="4975" t="2754" r="0" b="18182"/>
          <a:stretch>
            <a:fillRect/>
          </a:stretch>
        </p:blipFill>
        <p:spPr>
          <a:xfrm>
            <a:off x="4549448" y="775496"/>
            <a:ext cx="18368028" cy="6900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48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51" name="IMG_5788.png" descr="IMG_5788.png"/>
          <p:cNvPicPr>
            <a:picLocks noChangeAspect="1"/>
          </p:cNvPicPr>
          <p:nvPr/>
        </p:nvPicPr>
        <p:blipFill>
          <a:blip r:embed="rId4">
            <a:extLst/>
          </a:blip>
          <a:srcRect l="76157" t="50000" r="1499" b="22080"/>
          <a:stretch>
            <a:fillRect/>
          </a:stretch>
        </p:blipFill>
        <p:spPr>
          <a:xfrm>
            <a:off x="13493646" y="550031"/>
            <a:ext cx="4120669" cy="232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5788.png" descr="IMG_5788.png"/>
          <p:cNvPicPr>
            <a:picLocks noChangeAspect="1"/>
          </p:cNvPicPr>
          <p:nvPr/>
        </p:nvPicPr>
        <p:blipFill>
          <a:blip r:embed="rId4">
            <a:extLst/>
          </a:blip>
          <a:srcRect l="44803" t="52454" r="30180" b="22080"/>
          <a:stretch>
            <a:fillRect/>
          </a:stretch>
        </p:blipFill>
        <p:spPr>
          <a:xfrm>
            <a:off x="13000754" y="4610226"/>
            <a:ext cx="4613562" cy="212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5788.png" descr="IMG_5788.png"/>
          <p:cNvPicPr>
            <a:picLocks noChangeAspect="1"/>
          </p:cNvPicPr>
          <p:nvPr/>
        </p:nvPicPr>
        <p:blipFill>
          <a:blip r:embed="rId4">
            <a:extLst/>
          </a:blip>
          <a:srcRect l="15209" t="54186" r="59774" b="20347"/>
          <a:stretch>
            <a:fillRect/>
          </a:stretch>
        </p:blipFill>
        <p:spPr>
          <a:xfrm>
            <a:off x="13000754" y="8466031"/>
            <a:ext cx="4613561" cy="2120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تجميع"/>
          <p:cNvGrpSpPr/>
          <p:nvPr/>
        </p:nvGrpSpPr>
        <p:grpSpPr>
          <a:xfrm>
            <a:off x="11263283" y="1092067"/>
            <a:ext cx="2588418" cy="2280026"/>
            <a:chOff x="0" y="0"/>
            <a:chExt cx="2588416" cy="2280024"/>
          </a:xfrm>
        </p:grpSpPr>
        <p:grpSp>
          <p:nvGrpSpPr>
            <p:cNvPr id="257" name="تجميع"/>
            <p:cNvGrpSpPr/>
            <p:nvPr/>
          </p:nvGrpSpPr>
          <p:grpSpPr>
            <a:xfrm>
              <a:off x="0" y="332786"/>
              <a:ext cx="2588417" cy="1947239"/>
              <a:chOff x="0" y="0"/>
              <a:chExt cx="2588416" cy="1947238"/>
            </a:xfrm>
          </p:grpSpPr>
          <p:sp>
            <p:nvSpPr>
              <p:cNvPr id="254" name="٧"/>
              <p:cNvSpPr txBox="1"/>
              <p:nvPr/>
            </p:nvSpPr>
            <p:spPr>
              <a:xfrm>
                <a:off x="0" y="601577"/>
                <a:ext cx="1523719" cy="134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٧</a:t>
                </a:r>
              </a:p>
            </p:txBody>
          </p:sp>
          <p:sp>
            <p:nvSpPr>
              <p:cNvPr id="255" name="خط"/>
              <p:cNvSpPr/>
              <p:nvPr/>
            </p:nvSpPr>
            <p:spPr>
              <a:xfrm>
                <a:off x="168527" y="641080"/>
                <a:ext cx="12619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6" name="="/>
              <p:cNvSpPr txBox="1"/>
              <p:nvPr/>
            </p:nvSpPr>
            <p:spPr>
              <a:xfrm>
                <a:off x="1064698" y="0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sp>
          <p:nvSpPr>
            <p:cNvPr id="258" name="١٠"/>
            <p:cNvSpPr txBox="1"/>
            <p:nvPr/>
          </p:nvSpPr>
          <p:spPr>
            <a:xfrm>
              <a:off x="244153" y="0"/>
              <a:ext cx="1006487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١٠</a:t>
              </a:r>
            </a:p>
          </p:txBody>
        </p:sp>
      </p:grpSp>
      <p:grpSp>
        <p:nvGrpSpPr>
          <p:cNvPr id="265" name="تجميع"/>
          <p:cNvGrpSpPr/>
          <p:nvPr/>
        </p:nvGrpSpPr>
        <p:grpSpPr>
          <a:xfrm>
            <a:off x="10693021" y="4779049"/>
            <a:ext cx="2588417" cy="2280026"/>
            <a:chOff x="0" y="0"/>
            <a:chExt cx="2588416" cy="2280024"/>
          </a:xfrm>
        </p:grpSpPr>
        <p:grpSp>
          <p:nvGrpSpPr>
            <p:cNvPr id="263" name="تجميع"/>
            <p:cNvGrpSpPr/>
            <p:nvPr/>
          </p:nvGrpSpPr>
          <p:grpSpPr>
            <a:xfrm>
              <a:off x="0" y="332786"/>
              <a:ext cx="2588417" cy="1947239"/>
              <a:chOff x="0" y="0"/>
              <a:chExt cx="2588416" cy="1947238"/>
            </a:xfrm>
          </p:grpSpPr>
          <p:sp>
            <p:nvSpPr>
              <p:cNvPr id="260" name="١٠"/>
              <p:cNvSpPr txBox="1"/>
              <p:nvPr/>
            </p:nvSpPr>
            <p:spPr>
              <a:xfrm>
                <a:off x="0" y="601577"/>
                <a:ext cx="1523719" cy="134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١٠</a:t>
                </a:r>
              </a:p>
            </p:txBody>
          </p:sp>
          <p:sp>
            <p:nvSpPr>
              <p:cNvPr id="261" name="خط"/>
              <p:cNvSpPr/>
              <p:nvPr/>
            </p:nvSpPr>
            <p:spPr>
              <a:xfrm>
                <a:off x="168527" y="641080"/>
                <a:ext cx="12619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2" name="="/>
              <p:cNvSpPr txBox="1"/>
              <p:nvPr/>
            </p:nvSpPr>
            <p:spPr>
              <a:xfrm>
                <a:off x="1064698" y="0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sp>
          <p:nvSpPr>
            <p:cNvPr id="264" name="٤١"/>
            <p:cNvSpPr txBox="1"/>
            <p:nvPr/>
          </p:nvSpPr>
          <p:spPr>
            <a:xfrm>
              <a:off x="244153" y="0"/>
              <a:ext cx="1006487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٤١</a:t>
              </a:r>
            </a:p>
          </p:txBody>
        </p:sp>
      </p:grpSp>
      <p:grpSp>
        <p:nvGrpSpPr>
          <p:cNvPr id="271" name="تجميع"/>
          <p:cNvGrpSpPr/>
          <p:nvPr/>
        </p:nvGrpSpPr>
        <p:grpSpPr>
          <a:xfrm>
            <a:off x="10897791" y="8680885"/>
            <a:ext cx="2588418" cy="2280026"/>
            <a:chOff x="0" y="0"/>
            <a:chExt cx="2588416" cy="2280024"/>
          </a:xfrm>
        </p:grpSpPr>
        <p:grpSp>
          <p:nvGrpSpPr>
            <p:cNvPr id="269" name="تجميع"/>
            <p:cNvGrpSpPr/>
            <p:nvPr/>
          </p:nvGrpSpPr>
          <p:grpSpPr>
            <a:xfrm>
              <a:off x="0" y="332786"/>
              <a:ext cx="2588417" cy="1947239"/>
              <a:chOff x="0" y="0"/>
              <a:chExt cx="2588416" cy="1947238"/>
            </a:xfrm>
          </p:grpSpPr>
          <p:sp>
            <p:nvSpPr>
              <p:cNvPr id="266" name="٩"/>
              <p:cNvSpPr txBox="1"/>
              <p:nvPr/>
            </p:nvSpPr>
            <p:spPr>
              <a:xfrm>
                <a:off x="0" y="601577"/>
                <a:ext cx="1523719" cy="134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267" name="خط"/>
              <p:cNvSpPr/>
              <p:nvPr/>
            </p:nvSpPr>
            <p:spPr>
              <a:xfrm>
                <a:off x="168527" y="641080"/>
                <a:ext cx="12619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8" name="="/>
              <p:cNvSpPr txBox="1"/>
              <p:nvPr/>
            </p:nvSpPr>
            <p:spPr>
              <a:xfrm>
                <a:off x="1064698" y="0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sp>
          <p:nvSpPr>
            <p:cNvPr id="270" name="٢٣"/>
            <p:cNvSpPr txBox="1"/>
            <p:nvPr/>
          </p:nvSpPr>
          <p:spPr>
            <a:xfrm>
              <a:off x="244153" y="0"/>
              <a:ext cx="1307032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50980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5789.png" descr="IMG_5789.png"/>
          <p:cNvPicPr>
            <a:picLocks noChangeAspect="1"/>
          </p:cNvPicPr>
          <p:nvPr/>
        </p:nvPicPr>
        <p:blipFill>
          <a:blip r:embed="rId4">
            <a:extLst/>
          </a:blip>
          <a:srcRect l="2668" t="1367" r="1400" b="5470"/>
          <a:stretch>
            <a:fillRect/>
          </a:stretch>
        </p:blipFill>
        <p:spPr>
          <a:xfrm>
            <a:off x="5259986" y="775496"/>
            <a:ext cx="17287958" cy="6550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277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78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80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5789.png" descr="IMG_5789.png"/>
          <p:cNvPicPr>
            <a:picLocks noChangeAspect="1"/>
          </p:cNvPicPr>
          <p:nvPr/>
        </p:nvPicPr>
        <p:blipFill>
          <a:blip r:embed="rId4">
            <a:extLst/>
          </a:blip>
          <a:srcRect l="2668" t="1367" r="1400" b="5470"/>
          <a:stretch>
            <a:fillRect/>
          </a:stretch>
        </p:blipFill>
        <p:spPr>
          <a:xfrm>
            <a:off x="5259986" y="775496"/>
            <a:ext cx="17287958" cy="65507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تجميع"/>
          <p:cNvGrpSpPr/>
          <p:nvPr/>
        </p:nvGrpSpPr>
        <p:grpSpPr>
          <a:xfrm>
            <a:off x="9259777" y="6972289"/>
            <a:ext cx="2588418" cy="2432426"/>
            <a:chOff x="0" y="0"/>
            <a:chExt cx="2588416" cy="2432424"/>
          </a:xfrm>
        </p:grpSpPr>
        <p:grpSp>
          <p:nvGrpSpPr>
            <p:cNvPr id="285" name="تجميع"/>
            <p:cNvGrpSpPr/>
            <p:nvPr/>
          </p:nvGrpSpPr>
          <p:grpSpPr>
            <a:xfrm>
              <a:off x="0" y="485186"/>
              <a:ext cx="2588417" cy="1947239"/>
              <a:chOff x="0" y="0"/>
              <a:chExt cx="2588416" cy="1947238"/>
            </a:xfrm>
          </p:grpSpPr>
          <p:sp>
            <p:nvSpPr>
              <p:cNvPr id="282" name="٦"/>
              <p:cNvSpPr txBox="1"/>
              <p:nvPr/>
            </p:nvSpPr>
            <p:spPr>
              <a:xfrm>
                <a:off x="0" y="601577"/>
                <a:ext cx="1523719" cy="134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83" name="خط"/>
              <p:cNvSpPr/>
              <p:nvPr/>
            </p:nvSpPr>
            <p:spPr>
              <a:xfrm>
                <a:off x="168527" y="641080"/>
                <a:ext cx="12619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4" name="="/>
              <p:cNvSpPr txBox="1"/>
              <p:nvPr/>
            </p:nvSpPr>
            <p:spPr>
              <a:xfrm>
                <a:off x="1064698" y="0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sp>
          <p:nvSpPr>
            <p:cNvPr id="286" name="١٣"/>
            <p:cNvSpPr txBox="1"/>
            <p:nvPr/>
          </p:nvSpPr>
          <p:spPr>
            <a:xfrm>
              <a:off x="167953" y="0"/>
              <a:ext cx="1006487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١٣</a:t>
              </a:r>
            </a:p>
          </p:txBody>
        </p:sp>
      </p:grpSp>
      <p:sp>
        <p:nvSpPr>
          <p:cNvPr id="288" name="&lt;"/>
          <p:cNvSpPr txBox="1"/>
          <p:nvPr/>
        </p:nvSpPr>
        <p:spPr>
          <a:xfrm>
            <a:off x="18159631" y="5512339"/>
            <a:ext cx="1236069" cy="134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69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289" name="&gt;"/>
          <p:cNvSpPr txBox="1"/>
          <p:nvPr/>
        </p:nvSpPr>
        <p:spPr>
          <a:xfrm>
            <a:off x="9174127" y="5512339"/>
            <a:ext cx="1236069" cy="134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69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&gt;</a:t>
            </a:r>
          </a:p>
        </p:txBody>
      </p:sp>
      <p:pic>
        <p:nvPicPr>
          <p:cNvPr id="290" name="IMG_2583.png" descr="IMG_2583.png"/>
          <p:cNvPicPr>
            <a:picLocks noChangeAspect="1"/>
          </p:cNvPicPr>
          <p:nvPr/>
        </p:nvPicPr>
        <p:blipFill>
          <a:blip r:embed="rId5">
            <a:extLst/>
          </a:blip>
          <a:srcRect l="81700" t="0" r="0" b="81700"/>
          <a:stretch>
            <a:fillRect/>
          </a:stretch>
        </p:blipFill>
        <p:spPr>
          <a:xfrm>
            <a:off x="11075280" y="6894876"/>
            <a:ext cx="1545771" cy="1542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628590" y="2584538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G_5790.png" descr="IMG_5790.png"/>
          <p:cNvPicPr>
            <a:picLocks noChangeAspect="1"/>
          </p:cNvPicPr>
          <p:nvPr/>
        </p:nvPicPr>
        <p:blipFill>
          <a:blip r:embed="rId4">
            <a:extLst/>
          </a:blip>
          <a:srcRect l="9725" t="2581" r="2177" b="0"/>
          <a:stretch>
            <a:fillRect/>
          </a:stretch>
        </p:blipFill>
        <p:spPr>
          <a:xfrm>
            <a:off x="8278848" y="1051997"/>
            <a:ext cx="14591979" cy="1043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96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97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99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تجميع"/>
          <p:cNvGrpSpPr/>
          <p:nvPr/>
        </p:nvGrpSpPr>
        <p:grpSpPr>
          <a:xfrm>
            <a:off x="4980289" y="6081574"/>
            <a:ext cx="5676845" cy="2667717"/>
            <a:chOff x="0" y="0"/>
            <a:chExt cx="5676844" cy="2667716"/>
          </a:xfrm>
        </p:grpSpPr>
        <p:grpSp>
          <p:nvGrpSpPr>
            <p:cNvPr id="305" name="تجميع"/>
            <p:cNvGrpSpPr/>
            <p:nvPr/>
          </p:nvGrpSpPr>
          <p:grpSpPr>
            <a:xfrm>
              <a:off x="2152970" y="0"/>
              <a:ext cx="3523875" cy="2640514"/>
              <a:chOff x="0" y="0"/>
              <a:chExt cx="3523873" cy="2640513"/>
            </a:xfrm>
          </p:grpSpPr>
          <p:grpSp>
            <p:nvGrpSpPr>
              <p:cNvPr id="303" name="تجميع"/>
              <p:cNvGrpSpPr/>
              <p:nvPr/>
            </p:nvGrpSpPr>
            <p:grpSpPr>
              <a:xfrm>
                <a:off x="1503692" y="0"/>
                <a:ext cx="2020182" cy="2640514"/>
                <a:chOff x="0" y="0"/>
                <a:chExt cx="2020180" cy="2640513"/>
              </a:xfrm>
            </p:grpSpPr>
            <p:sp>
              <p:nvSpPr>
                <p:cNvPr id="300" name="Google Shape;532;p34"/>
                <p:cNvSpPr txBox="1"/>
                <p:nvPr/>
              </p:nvSpPr>
              <p:spPr>
                <a:xfrm>
                  <a:off x="367737" y="942810"/>
                  <a:ext cx="1349791" cy="16977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292095" rtl="0">
                    <a:defRPr sz="6204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١٦</a:t>
                  </a:r>
                </a:p>
              </p:txBody>
            </p:sp>
            <p:sp>
              <p:nvSpPr>
                <p:cNvPr id="301" name="Google Shape;532;p34"/>
                <p:cNvSpPr txBox="1"/>
                <p:nvPr/>
              </p:nvSpPr>
              <p:spPr>
                <a:xfrm>
                  <a:off x="0" y="0"/>
                  <a:ext cx="2020181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389632" rtl="0">
                    <a:defRPr sz="6468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٣١</a:t>
                  </a:r>
                </a:p>
              </p:txBody>
            </p:sp>
            <p:sp>
              <p:nvSpPr>
                <p:cNvPr id="302" name="خط"/>
                <p:cNvSpPr/>
                <p:nvPr/>
              </p:nvSpPr>
              <p:spPr>
                <a:xfrm flipH="1" flipV="1">
                  <a:off x="183736" y="1313776"/>
                  <a:ext cx="1652709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304" name="Google Shape;532;p34"/>
              <p:cNvSpPr txBox="1"/>
              <p:nvPr/>
            </p:nvSpPr>
            <p:spPr>
              <a:xfrm>
                <a:off x="0" y="362088"/>
                <a:ext cx="1503693" cy="191633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72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&lt;</a:t>
                </a:r>
              </a:p>
            </p:txBody>
          </p:sp>
        </p:grpSp>
        <p:grpSp>
          <p:nvGrpSpPr>
            <p:cNvPr id="309" name="تجميع"/>
            <p:cNvGrpSpPr/>
            <p:nvPr/>
          </p:nvGrpSpPr>
          <p:grpSpPr>
            <a:xfrm>
              <a:off x="-1" y="0"/>
              <a:ext cx="2485583" cy="2667717"/>
              <a:chOff x="0" y="0"/>
              <a:chExt cx="2485581" cy="2667715"/>
            </a:xfrm>
          </p:grpSpPr>
          <p:sp>
            <p:nvSpPr>
              <p:cNvPr id="306" name="Google Shape;532;p34"/>
              <p:cNvSpPr txBox="1"/>
              <p:nvPr/>
            </p:nvSpPr>
            <p:spPr>
              <a:xfrm>
                <a:off x="0" y="870510"/>
                <a:ext cx="2393513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١٦</a:t>
                </a:r>
              </a:p>
            </p:txBody>
          </p:sp>
          <p:sp>
            <p:nvSpPr>
              <p:cNvPr id="307" name="خط"/>
              <p:cNvSpPr/>
              <p:nvPr/>
            </p:nvSpPr>
            <p:spPr>
              <a:xfrm>
                <a:off x="500382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8" name="Google Shape;532;p34"/>
              <p:cNvSpPr txBox="1"/>
              <p:nvPr/>
            </p:nvSpPr>
            <p:spPr>
              <a:xfrm>
                <a:off x="92069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٣٩</a:t>
                </a:r>
              </a:p>
            </p:txBody>
          </p:sp>
        </p:grpSp>
      </p:grpSp>
      <p:grpSp>
        <p:nvGrpSpPr>
          <p:cNvPr id="316" name="تجميع"/>
          <p:cNvGrpSpPr/>
          <p:nvPr/>
        </p:nvGrpSpPr>
        <p:grpSpPr>
          <a:xfrm>
            <a:off x="7935788" y="3815248"/>
            <a:ext cx="4906711" cy="2479438"/>
            <a:chOff x="0" y="0"/>
            <a:chExt cx="4906710" cy="2479437"/>
          </a:xfrm>
        </p:grpSpPr>
        <p:sp>
          <p:nvSpPr>
            <p:cNvPr id="311" name="تجميع"/>
            <p:cNvSpPr txBox="1"/>
            <p:nvPr/>
          </p:nvSpPr>
          <p:spPr>
            <a:xfrm>
              <a:off x="2360566" y="346892"/>
              <a:ext cx="2546145" cy="13203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1682495" rtl="0">
                <a:defRPr sz="4071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البرتقال =  </a:t>
              </a:r>
            </a:p>
          </p:txBody>
        </p:sp>
        <p:grpSp>
          <p:nvGrpSpPr>
            <p:cNvPr id="315" name="تجميع"/>
            <p:cNvGrpSpPr/>
            <p:nvPr/>
          </p:nvGrpSpPr>
          <p:grpSpPr>
            <a:xfrm>
              <a:off x="-1" y="0"/>
              <a:ext cx="2526919" cy="2479438"/>
              <a:chOff x="0" y="0"/>
              <a:chExt cx="2526917" cy="2479437"/>
            </a:xfrm>
          </p:grpSpPr>
          <p:sp>
            <p:nvSpPr>
              <p:cNvPr id="312" name="Google Shape;532;p34"/>
              <p:cNvSpPr txBox="1"/>
              <p:nvPr/>
            </p:nvSpPr>
            <p:spPr>
              <a:xfrm>
                <a:off x="0" y="860407"/>
                <a:ext cx="2433318" cy="16190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١٦</a:t>
                </a:r>
              </a:p>
            </p:txBody>
          </p:sp>
          <p:sp>
            <p:nvSpPr>
              <p:cNvPr id="313" name="خط"/>
              <p:cNvSpPr/>
              <p:nvPr/>
            </p:nvSpPr>
            <p:spPr>
              <a:xfrm>
                <a:off x="508703" y="1161652"/>
                <a:ext cx="160311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4" name="Google Shape;532;p34"/>
              <p:cNvSpPr txBox="1"/>
              <p:nvPr/>
            </p:nvSpPr>
            <p:spPr>
              <a:xfrm>
                <a:off x="93600" y="0"/>
                <a:ext cx="2433318" cy="13906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121408" rtl="0">
                  <a:defRPr sz="5742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٣٩</a:t>
                </a:r>
              </a:p>
            </p:txBody>
          </p:sp>
        </p:grpSp>
      </p:grpSp>
      <p:pic>
        <p:nvPicPr>
          <p:cNvPr id="317" name="IMG_5790.png" descr="IMG_5790.png"/>
          <p:cNvPicPr>
            <a:picLocks noChangeAspect="1"/>
          </p:cNvPicPr>
          <p:nvPr/>
        </p:nvPicPr>
        <p:blipFill>
          <a:blip r:embed="rId4">
            <a:extLst/>
          </a:blip>
          <a:srcRect l="9725" t="2581" r="2177" b="0"/>
          <a:stretch>
            <a:fillRect/>
          </a:stretch>
        </p:blipFill>
        <p:spPr>
          <a:xfrm>
            <a:off x="11557587" y="1009223"/>
            <a:ext cx="11313313" cy="809129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تجميع"/>
          <p:cNvSpPr txBox="1"/>
          <p:nvPr/>
        </p:nvSpPr>
        <p:spPr>
          <a:xfrm>
            <a:off x="4862515" y="9100710"/>
            <a:ext cx="7979985" cy="13203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218944" rtl="0">
              <a:defRPr sz="5369">
                <a:solidFill>
                  <a:srgbClr val="0061FE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إذًا البرتقال أثقل من الخوخ</a:t>
            </a:r>
          </a:p>
        </p:txBody>
      </p:sp>
      <p:sp>
        <p:nvSpPr>
          <p:cNvPr id="319" name="بما أن"/>
          <p:cNvSpPr txBox="1"/>
          <p:nvPr/>
        </p:nvSpPr>
        <p:spPr>
          <a:xfrm>
            <a:off x="10657133" y="6730750"/>
            <a:ext cx="2185367" cy="10489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 algn="ctr" defTabSz="2438400" rtl="0">
              <a:defRPr sz="5900">
                <a:solidFill>
                  <a:srgbClr val="0061FE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بما أن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G_3573.png" descr="IMG_3573.png"/>
          <p:cNvPicPr>
            <a:picLocks noChangeAspect="1"/>
          </p:cNvPicPr>
          <p:nvPr/>
        </p:nvPicPr>
        <p:blipFill>
          <a:blip r:embed="rId2">
            <a:extLst/>
          </a:blip>
          <a:srcRect l="0" t="20327" r="0" b="19768"/>
          <a:stretch>
            <a:fillRect/>
          </a:stretch>
        </p:blipFill>
        <p:spPr>
          <a:xfrm>
            <a:off x="0" y="8426087"/>
            <a:ext cx="7603195" cy="4554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صورة 10" descr="صورة 10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4" b="18517"/>
          <a:stretch>
            <a:fillRect/>
          </a:stretch>
        </p:blipFill>
        <p:spPr>
          <a:xfrm flipH="1" rot="16200000">
            <a:off x="21840924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G_5791.png" descr="IMG_5791.png"/>
          <p:cNvPicPr>
            <a:picLocks noChangeAspect="1"/>
          </p:cNvPicPr>
          <p:nvPr/>
        </p:nvPicPr>
        <p:blipFill>
          <a:blip r:embed="rId4">
            <a:extLst/>
          </a:blip>
          <a:srcRect l="6416" t="11327" r="908" b="11327"/>
          <a:stretch>
            <a:fillRect/>
          </a:stretch>
        </p:blipFill>
        <p:spPr>
          <a:xfrm>
            <a:off x="4436746" y="939667"/>
            <a:ext cx="18404853" cy="5335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325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26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28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50790" y="8577323"/>
            <a:ext cx="5433211" cy="5433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G_5791.png" descr="IMG_5791.png"/>
          <p:cNvPicPr>
            <a:picLocks noChangeAspect="1"/>
          </p:cNvPicPr>
          <p:nvPr/>
        </p:nvPicPr>
        <p:blipFill>
          <a:blip r:embed="rId4">
            <a:extLst/>
          </a:blip>
          <a:srcRect l="75970" t="48622" r="908" b="11327"/>
          <a:stretch>
            <a:fillRect/>
          </a:stretch>
        </p:blipFill>
        <p:spPr>
          <a:xfrm>
            <a:off x="14018098" y="775496"/>
            <a:ext cx="4591838" cy="2762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G_5791.png" descr="IMG_5791.png"/>
          <p:cNvPicPr>
            <a:picLocks noChangeAspect="1"/>
          </p:cNvPicPr>
          <p:nvPr/>
        </p:nvPicPr>
        <p:blipFill>
          <a:blip r:embed="rId4">
            <a:extLst/>
          </a:blip>
          <a:srcRect l="43524" t="50000" r="33354" b="9950"/>
          <a:stretch>
            <a:fillRect/>
          </a:stretch>
        </p:blipFill>
        <p:spPr>
          <a:xfrm>
            <a:off x="14375217" y="4065856"/>
            <a:ext cx="4591837" cy="2762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G_5791.png" descr="IMG_5791.png"/>
          <p:cNvPicPr>
            <a:picLocks noChangeAspect="1"/>
          </p:cNvPicPr>
          <p:nvPr/>
        </p:nvPicPr>
        <p:blipFill>
          <a:blip r:embed="rId4">
            <a:extLst/>
          </a:blip>
          <a:srcRect l="7687" t="50000" r="69190" b="9950"/>
          <a:stretch>
            <a:fillRect/>
          </a:stretch>
        </p:blipFill>
        <p:spPr>
          <a:xfrm>
            <a:off x="14097890" y="8293914"/>
            <a:ext cx="4591838" cy="2762652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لأن البسط أصغر بكثير من المقام"/>
          <p:cNvSpPr txBox="1"/>
          <p:nvPr/>
        </p:nvSpPr>
        <p:spPr>
          <a:xfrm>
            <a:off x="5071054" y="2720337"/>
            <a:ext cx="8587898" cy="9947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53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أصغر بكثير من المقام </a:t>
            </a:r>
          </a:p>
        </p:txBody>
      </p:sp>
      <p:sp>
        <p:nvSpPr>
          <p:cNvPr id="333" name="أقرب إلى صفر"/>
          <p:cNvSpPr txBox="1"/>
          <p:nvPr/>
        </p:nvSpPr>
        <p:spPr>
          <a:xfrm>
            <a:off x="9811248" y="1549075"/>
            <a:ext cx="4206851" cy="12154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53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أقرب إلى صفر </a:t>
            </a:r>
          </a:p>
        </p:txBody>
      </p:sp>
      <p:sp>
        <p:nvSpPr>
          <p:cNvPr id="334" name="لأن البسط يساوي نصف المقام تقريباً"/>
          <p:cNvSpPr txBox="1"/>
          <p:nvPr/>
        </p:nvSpPr>
        <p:spPr>
          <a:xfrm>
            <a:off x="4889298" y="6730750"/>
            <a:ext cx="9208594" cy="9187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53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يساوي نصف المقام تقريباً </a:t>
            </a:r>
          </a:p>
        </p:txBody>
      </p:sp>
      <p:grpSp>
        <p:nvGrpSpPr>
          <p:cNvPr id="340" name="تجميع"/>
          <p:cNvGrpSpPr/>
          <p:nvPr/>
        </p:nvGrpSpPr>
        <p:grpSpPr>
          <a:xfrm>
            <a:off x="9869558" y="4667530"/>
            <a:ext cx="4505660" cy="2160974"/>
            <a:chOff x="0" y="0"/>
            <a:chExt cx="4505658" cy="2160972"/>
          </a:xfrm>
        </p:grpSpPr>
        <p:sp>
          <p:nvSpPr>
            <p:cNvPr id="335" name="أقرب إلى"/>
            <p:cNvSpPr txBox="1"/>
            <p:nvPr/>
          </p:nvSpPr>
          <p:spPr>
            <a:xfrm>
              <a:off x="1276741" y="423911"/>
              <a:ext cx="3228918" cy="12361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5300">
                  <a:solidFill>
                    <a:srgbClr val="0061FE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أقرب إلى </a:t>
              </a:r>
            </a:p>
          </p:txBody>
        </p:sp>
        <p:grpSp>
          <p:nvGrpSpPr>
            <p:cNvPr id="339" name="تجميع"/>
            <p:cNvGrpSpPr/>
            <p:nvPr/>
          </p:nvGrpSpPr>
          <p:grpSpPr>
            <a:xfrm>
              <a:off x="-1" y="-1"/>
              <a:ext cx="2124908" cy="2160974"/>
              <a:chOff x="0" y="0"/>
              <a:chExt cx="2124906" cy="2160972"/>
            </a:xfrm>
          </p:grpSpPr>
          <p:sp>
            <p:nvSpPr>
              <p:cNvPr id="336" name="Google Shape;532;p34"/>
              <p:cNvSpPr txBox="1"/>
              <p:nvPr/>
            </p:nvSpPr>
            <p:spPr>
              <a:xfrm>
                <a:off x="0" y="771587"/>
                <a:ext cx="2124907" cy="138938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121408" rtl="0">
                  <a:defRPr sz="5742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337" name="Google Shape;532;p34"/>
              <p:cNvSpPr txBox="1"/>
              <p:nvPr/>
            </p:nvSpPr>
            <p:spPr>
              <a:xfrm>
                <a:off x="224946" y="0"/>
                <a:ext cx="1614907" cy="136037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48255" rtl="0">
                  <a:defRPr sz="5544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338" name="خط"/>
              <p:cNvSpPr/>
              <p:nvPr/>
            </p:nvSpPr>
            <p:spPr>
              <a:xfrm flipH="1" flipV="1">
                <a:off x="547838" y="1035828"/>
                <a:ext cx="105174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341" name="لأن البسط يساوي نصف المقام تقريباً"/>
          <p:cNvSpPr txBox="1"/>
          <p:nvPr/>
        </p:nvSpPr>
        <p:spPr>
          <a:xfrm>
            <a:off x="4760707" y="10375151"/>
            <a:ext cx="9208593" cy="9187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53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يساوي نصف المقام تقريباً </a:t>
            </a:r>
          </a:p>
        </p:txBody>
      </p:sp>
      <p:grpSp>
        <p:nvGrpSpPr>
          <p:cNvPr id="347" name="تجميع"/>
          <p:cNvGrpSpPr/>
          <p:nvPr/>
        </p:nvGrpSpPr>
        <p:grpSpPr>
          <a:xfrm>
            <a:off x="9551322" y="8603355"/>
            <a:ext cx="4505660" cy="2124908"/>
            <a:chOff x="0" y="0"/>
            <a:chExt cx="4505658" cy="2124906"/>
          </a:xfrm>
        </p:grpSpPr>
        <p:sp>
          <p:nvSpPr>
            <p:cNvPr id="342" name="أقرب إلى"/>
            <p:cNvSpPr txBox="1"/>
            <p:nvPr/>
          </p:nvSpPr>
          <p:spPr>
            <a:xfrm>
              <a:off x="1276741" y="416836"/>
              <a:ext cx="3228918" cy="12154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5300">
                  <a:solidFill>
                    <a:srgbClr val="0061FE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أقرب إلى </a:t>
              </a:r>
            </a:p>
          </p:txBody>
        </p:sp>
        <p:grpSp>
          <p:nvGrpSpPr>
            <p:cNvPr id="346" name="تجميع"/>
            <p:cNvGrpSpPr/>
            <p:nvPr/>
          </p:nvGrpSpPr>
          <p:grpSpPr>
            <a:xfrm>
              <a:off x="-1" y="0"/>
              <a:ext cx="2124908" cy="2124907"/>
              <a:chOff x="0" y="0"/>
              <a:chExt cx="2124906" cy="2124906"/>
            </a:xfrm>
          </p:grpSpPr>
          <p:sp>
            <p:nvSpPr>
              <p:cNvPr id="343" name="Google Shape;532;p34"/>
              <p:cNvSpPr txBox="1"/>
              <p:nvPr/>
            </p:nvSpPr>
            <p:spPr>
              <a:xfrm>
                <a:off x="0" y="758710"/>
                <a:ext cx="2124907" cy="13661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561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344" name="Google Shape;532;p34"/>
              <p:cNvSpPr txBox="1"/>
              <p:nvPr/>
            </p:nvSpPr>
            <p:spPr>
              <a:xfrm>
                <a:off x="224946" y="0"/>
                <a:ext cx="1614907" cy="13376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23872" rtl="0">
                  <a:defRPr sz="5478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345" name="خط"/>
              <p:cNvSpPr/>
              <p:nvPr/>
            </p:nvSpPr>
            <p:spPr>
              <a:xfrm flipH="1" flipV="1">
                <a:off x="547838" y="1018541"/>
                <a:ext cx="105174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904723" y="7774579"/>
            <a:ext cx="6595631" cy="546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698136" y="2593754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G_5792.png" descr="IMG_579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48695"/>
          <a:stretch>
            <a:fillRect/>
          </a:stretch>
        </p:blipFill>
        <p:spPr>
          <a:xfrm>
            <a:off x="5741991" y="716226"/>
            <a:ext cx="17489505" cy="5003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18797587" y="9087246"/>
            <a:ext cx="5586397" cy="462858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١٨ - ٤ = ١٤…"/>
          <p:cNvSpPr txBox="1"/>
          <p:nvPr/>
        </p:nvSpPr>
        <p:spPr>
          <a:xfrm>
            <a:off x="7896138" y="6730750"/>
            <a:ext cx="7366002" cy="39571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lnSpc>
                <a:spcPct val="150000"/>
              </a:lnSpc>
              <a:defRPr b="1" sz="6800">
                <a:solidFill>
                  <a:srgbClr val="0056D6"/>
                </a:solidFill>
              </a:defRPr>
            </a:pPr>
            <a:r>
              <a:t>١٨ - ٤ = ١٤</a:t>
            </a:r>
          </a:p>
          <a:p>
            <a:pPr algn="ctr" rtl="0">
              <a:lnSpc>
                <a:spcPct val="150000"/>
              </a:lnSpc>
              <a:defRPr b="1" sz="6800">
                <a:solidFill>
                  <a:srgbClr val="0056D6"/>
                </a:solidFill>
              </a:defRPr>
            </a:pPr>
            <a:r>
              <a:t>١٤ + ٦ = ٢٠</a:t>
            </a:r>
          </a:p>
          <a:p>
            <a:pPr algn="ctr" rtl="0">
              <a:lnSpc>
                <a:spcPct val="150000"/>
              </a:lnSpc>
              <a:defRPr b="1" sz="6800">
                <a:solidFill>
                  <a:srgbClr val="0056D6"/>
                </a:solidFill>
              </a:defRPr>
            </a:pPr>
            <a:r>
              <a:t>٢٠  × ٢ = ٤٠</a:t>
            </a:r>
          </a:p>
        </p:txBody>
      </p:sp>
      <p:pic>
        <p:nvPicPr>
          <p:cNvPr id="355" name="IMG_5792.png" descr="IMG_5792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8695"/>
          <a:stretch>
            <a:fillRect/>
          </a:stretch>
        </p:blipFill>
        <p:spPr>
          <a:xfrm>
            <a:off x="5741991" y="716226"/>
            <a:ext cx="17489505" cy="5003182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باستعمال الحل العكسي"/>
          <p:cNvSpPr txBox="1"/>
          <p:nvPr/>
        </p:nvSpPr>
        <p:spPr>
          <a:xfrm>
            <a:off x="8671542" y="4897776"/>
            <a:ext cx="5815194" cy="8214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lnSpc>
                <a:spcPct val="175000"/>
              </a:lnSpc>
              <a:defRPr b="1" sz="54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باستعمال الحل العكسي</a:t>
            </a:r>
          </a:p>
        </p:txBody>
      </p:sp>
      <p:sp>
        <p:nvSpPr>
          <p:cNvPr id="357" name="العدد هو ٤٠"/>
          <p:cNvSpPr txBox="1"/>
          <p:nvPr/>
        </p:nvSpPr>
        <p:spPr>
          <a:xfrm>
            <a:off x="8972087" y="10938606"/>
            <a:ext cx="5214105" cy="9260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lnSpc>
                <a:spcPct val="175000"/>
              </a:lnSpc>
              <a:defRPr b="1" sz="6200">
                <a:solidFill>
                  <a:srgbClr val="E63B7A"/>
                </a:solidFill>
              </a:defRPr>
            </a:lvl1pPr>
          </a:lstStyle>
          <a:p>
            <a:pPr rtl="0">
              <a:defRPr/>
            </a:pPr>
            <a:r>
              <a:t>العدد هو ٤٠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5785.png" descr="IMG_5785.png"/>
          <p:cNvPicPr>
            <a:picLocks noChangeAspect="1"/>
          </p:cNvPicPr>
          <p:nvPr/>
        </p:nvPicPr>
        <p:blipFill>
          <a:blip r:embed="rId4">
            <a:extLst/>
          </a:blip>
          <a:srcRect l="1625" t="0" r="2434" b="1666"/>
          <a:stretch>
            <a:fillRect/>
          </a:stretch>
        </p:blipFill>
        <p:spPr>
          <a:xfrm>
            <a:off x="8939265" y="1121629"/>
            <a:ext cx="13264284" cy="8696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50980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5792.png" descr="IMG_5792.png"/>
          <p:cNvPicPr>
            <a:picLocks noChangeAspect="1"/>
          </p:cNvPicPr>
          <p:nvPr/>
        </p:nvPicPr>
        <p:blipFill>
          <a:blip r:embed="rId4">
            <a:extLst/>
          </a:blip>
          <a:srcRect l="4536" t="56707" r="3024" b="5301"/>
          <a:stretch>
            <a:fillRect/>
          </a:stretch>
        </p:blipFill>
        <p:spPr>
          <a:xfrm>
            <a:off x="6607559" y="932618"/>
            <a:ext cx="16167111" cy="3704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363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64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66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G_5792.png" descr="IMG_5792.png"/>
          <p:cNvPicPr>
            <a:picLocks noChangeAspect="1"/>
          </p:cNvPicPr>
          <p:nvPr/>
        </p:nvPicPr>
        <p:blipFill>
          <a:blip r:embed="rId4">
            <a:extLst/>
          </a:blip>
          <a:srcRect l="4536" t="56707" r="3024" b="5301"/>
          <a:stretch>
            <a:fillRect/>
          </a:stretch>
        </p:blipFill>
        <p:spPr>
          <a:xfrm>
            <a:off x="6607559" y="932618"/>
            <a:ext cx="16167111" cy="370483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أقرب إلى ١ إذا البسط قريب من المقام"/>
          <p:cNvSpPr txBox="1"/>
          <p:nvPr/>
        </p:nvSpPr>
        <p:spPr>
          <a:xfrm>
            <a:off x="7222519" y="6327859"/>
            <a:ext cx="8760141" cy="9394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أقرب إلى </a:t>
            </a:r>
            <a:r>
              <a:rPr>
                <a:solidFill>
                  <a:srgbClr val="B92D5D"/>
                </a:solidFill>
              </a:rPr>
              <a:t>١</a:t>
            </a:r>
            <a:r>
              <a:t> إذا البسط قريب من المقام</a:t>
            </a:r>
          </a:p>
        </p:txBody>
      </p:sp>
      <p:sp>
        <p:nvSpPr>
          <p:cNvPr id="369" name="أقرب إلى صفر إذا البسط أصغر من المقام بكثير"/>
          <p:cNvSpPr txBox="1"/>
          <p:nvPr/>
        </p:nvSpPr>
        <p:spPr>
          <a:xfrm>
            <a:off x="5236174" y="5334437"/>
            <a:ext cx="11130317" cy="9934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أقرب إلى </a:t>
            </a:r>
            <a:r>
              <a:rPr>
                <a:solidFill>
                  <a:srgbClr val="B92D5D"/>
                </a:solidFill>
              </a:rPr>
              <a:t>صفر</a:t>
            </a:r>
            <a:r>
              <a:t> إذا البسط أصغر من المقام بكثير</a:t>
            </a:r>
          </a:p>
        </p:txBody>
      </p:sp>
      <p:sp>
        <p:nvSpPr>
          <p:cNvPr id="370" name="بمقارنة البسط والمقام"/>
          <p:cNvSpPr txBox="1"/>
          <p:nvPr/>
        </p:nvSpPr>
        <p:spPr>
          <a:xfrm>
            <a:off x="14363515" y="4328994"/>
            <a:ext cx="5203584" cy="100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بمقارنة البسط والمقام </a:t>
            </a:r>
          </a:p>
        </p:txBody>
      </p:sp>
      <p:grpSp>
        <p:nvGrpSpPr>
          <p:cNvPr id="378" name="تجميع"/>
          <p:cNvGrpSpPr/>
          <p:nvPr/>
        </p:nvGrpSpPr>
        <p:grpSpPr>
          <a:xfrm>
            <a:off x="4379802" y="7200478"/>
            <a:ext cx="12112020" cy="1896573"/>
            <a:chOff x="0" y="0"/>
            <a:chExt cx="12112018" cy="1896572"/>
          </a:xfrm>
        </p:grpSpPr>
        <p:grpSp>
          <p:nvGrpSpPr>
            <p:cNvPr id="376" name="تجميع"/>
            <p:cNvGrpSpPr/>
            <p:nvPr/>
          </p:nvGrpSpPr>
          <p:grpSpPr>
            <a:xfrm>
              <a:off x="7697921" y="0"/>
              <a:ext cx="4414098" cy="1896573"/>
              <a:chOff x="0" y="0"/>
              <a:chExt cx="4414097" cy="1896572"/>
            </a:xfrm>
          </p:grpSpPr>
          <p:sp>
            <p:nvSpPr>
              <p:cNvPr id="371" name="أقرب إلى"/>
              <p:cNvSpPr txBox="1"/>
              <p:nvPr/>
            </p:nvSpPr>
            <p:spPr>
              <a:xfrm>
                <a:off x="881541" y="244763"/>
                <a:ext cx="3532557" cy="100544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48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أقرب إلى </a:t>
                </a:r>
              </a:p>
            </p:txBody>
          </p:sp>
          <p:grpSp>
            <p:nvGrpSpPr>
              <p:cNvPr id="375" name="تجميع"/>
              <p:cNvGrpSpPr/>
              <p:nvPr/>
            </p:nvGrpSpPr>
            <p:grpSpPr>
              <a:xfrm>
                <a:off x="0" y="0"/>
                <a:ext cx="1343532" cy="1896573"/>
                <a:chOff x="0" y="0"/>
                <a:chExt cx="1343531" cy="1896572"/>
              </a:xfrm>
            </p:grpSpPr>
            <p:sp>
              <p:nvSpPr>
                <p:cNvPr id="372" name="١"/>
                <p:cNvSpPr txBox="1"/>
                <p:nvPr/>
              </p:nvSpPr>
              <p:spPr>
                <a:xfrm>
                  <a:off x="73792" y="0"/>
                  <a:ext cx="1195947" cy="108158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 rtl="0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373" name="٢"/>
                <p:cNvSpPr txBox="1"/>
                <p:nvPr/>
              </p:nvSpPr>
              <p:spPr>
                <a:xfrm>
                  <a:off x="0" y="814992"/>
                  <a:ext cx="1343532" cy="108158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 rtl="0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/>
                  <a:r>
                    <a:t>٢</a:t>
                  </a:r>
                </a:p>
              </p:txBody>
            </p:sp>
            <p:sp>
              <p:nvSpPr>
                <p:cNvPr id="374" name="خط"/>
                <p:cNvSpPr/>
                <p:nvPr/>
              </p:nvSpPr>
              <p:spPr>
                <a:xfrm>
                  <a:off x="148598" y="846742"/>
                  <a:ext cx="111272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FF409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77" name="إذا البسط يساوي نصف المقام تقريباً"/>
            <p:cNvSpPr txBox="1"/>
            <p:nvPr/>
          </p:nvSpPr>
          <p:spPr>
            <a:xfrm>
              <a:off x="0" y="330330"/>
              <a:ext cx="7697922" cy="72602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957" tIns="60957" rIns="60957" bIns="60957" numCol="1" anchor="t">
              <a:spAutoFit/>
            </a:bodyPr>
            <a:lstStyle>
              <a:lvl1pPr algn="ctr" defTabSz="2438400" rtl="0">
                <a:lnSpc>
                  <a:spcPct val="150000"/>
                </a:lnSpc>
                <a:defRPr sz="48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إذا البسط يساوي نصف المقام تقريباً</a:t>
              </a:r>
            </a:p>
          </p:txBody>
        </p:sp>
      </p:grpSp>
      <p:sp>
        <p:nvSpPr>
          <p:cNvPr id="379" name="أو عن طريق خط الأعداد"/>
          <p:cNvSpPr txBox="1"/>
          <p:nvPr/>
        </p:nvSpPr>
        <p:spPr>
          <a:xfrm>
            <a:off x="7969045" y="9404714"/>
            <a:ext cx="6722065" cy="104150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أو عن طريق خط الأعداد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تجميع"/>
          <p:cNvGrpSpPr/>
          <p:nvPr/>
        </p:nvGrpSpPr>
        <p:grpSpPr>
          <a:xfrm>
            <a:off x="9134609" y="3960393"/>
            <a:ext cx="8603666" cy="1892295"/>
            <a:chOff x="0" y="0"/>
            <a:chExt cx="8603665" cy="1892294"/>
          </a:xfrm>
        </p:grpSpPr>
        <p:sp>
          <p:nvSpPr>
            <p:cNvPr id="119" name="نصيب كل منهم ="/>
            <p:cNvSpPr txBox="1"/>
            <p:nvPr/>
          </p:nvSpPr>
          <p:spPr>
            <a:xfrm>
              <a:off x="2840343" y="250270"/>
              <a:ext cx="5763323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نصيب كل منهم = </a:t>
              </a:r>
            </a:p>
          </p:txBody>
        </p:sp>
        <p:grpSp>
          <p:nvGrpSpPr>
            <p:cNvPr id="123" name="تجميع"/>
            <p:cNvGrpSpPr/>
            <p:nvPr/>
          </p:nvGrpSpPr>
          <p:grpSpPr>
            <a:xfrm>
              <a:off x="1415268" y="0"/>
              <a:ext cx="2249061" cy="1892295"/>
              <a:chOff x="0" y="0"/>
              <a:chExt cx="2249060" cy="1892294"/>
            </a:xfrm>
          </p:grpSpPr>
          <p:sp>
            <p:nvSpPr>
              <p:cNvPr id="120" name="٣"/>
              <p:cNvSpPr txBox="1"/>
              <p:nvPr/>
            </p:nvSpPr>
            <p:spPr>
              <a:xfrm>
                <a:off x="545445" y="0"/>
                <a:ext cx="1158170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5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121" name="ـــــــــ"/>
              <p:cNvSpPr txBox="1"/>
              <p:nvPr/>
            </p:nvSpPr>
            <p:spPr>
              <a:xfrm>
                <a:off x="0" y="205242"/>
                <a:ext cx="2249061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0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ـــــــــ</a:t>
                </a:r>
              </a:p>
            </p:txBody>
          </p:sp>
          <p:sp>
            <p:nvSpPr>
              <p:cNvPr id="122" name="٥"/>
              <p:cNvSpPr txBox="1"/>
              <p:nvPr/>
            </p:nvSpPr>
            <p:spPr>
              <a:xfrm>
                <a:off x="473983" y="817542"/>
                <a:ext cx="1301095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</p:grpSp>
        <p:sp>
          <p:nvSpPr>
            <p:cNvPr id="124" name="كيس"/>
            <p:cNvSpPr txBox="1"/>
            <p:nvPr/>
          </p:nvSpPr>
          <p:spPr>
            <a:xfrm>
              <a:off x="0" y="218859"/>
              <a:ext cx="1952421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كيس</a:t>
              </a:r>
            </a:p>
          </p:txBody>
        </p:sp>
      </p:grpSp>
      <p:pic>
        <p:nvPicPr>
          <p:cNvPr id="126" name="IMG_5785.png" descr="IMG_5785.png"/>
          <p:cNvPicPr>
            <a:picLocks noChangeAspect="1"/>
          </p:cNvPicPr>
          <p:nvPr/>
        </p:nvPicPr>
        <p:blipFill>
          <a:blip r:embed="rId4">
            <a:extLst/>
          </a:blip>
          <a:srcRect l="1625" t="33168" r="2434" b="36194"/>
          <a:stretch>
            <a:fillRect/>
          </a:stretch>
        </p:blipFill>
        <p:spPr>
          <a:xfrm>
            <a:off x="9131614" y="939667"/>
            <a:ext cx="13264284" cy="2709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5785.png" descr="IMG_5785.png"/>
          <p:cNvPicPr>
            <a:picLocks noChangeAspect="1"/>
          </p:cNvPicPr>
          <p:nvPr/>
        </p:nvPicPr>
        <p:blipFill>
          <a:blip r:embed="rId4">
            <a:extLst/>
          </a:blip>
          <a:srcRect l="0" t="64162" r="4060" b="5200"/>
          <a:stretch>
            <a:fillRect/>
          </a:stretch>
        </p:blipFill>
        <p:spPr>
          <a:xfrm>
            <a:off x="5774309" y="6730750"/>
            <a:ext cx="13264285" cy="2709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تجميع"/>
          <p:cNvGrpSpPr/>
          <p:nvPr/>
        </p:nvGrpSpPr>
        <p:grpSpPr>
          <a:xfrm>
            <a:off x="6266499" y="9697774"/>
            <a:ext cx="9266553" cy="1892295"/>
            <a:chOff x="0" y="0"/>
            <a:chExt cx="9266551" cy="1892294"/>
          </a:xfrm>
        </p:grpSpPr>
        <p:sp>
          <p:nvSpPr>
            <p:cNvPr id="128" name="كمية الماء  ="/>
            <p:cNvSpPr txBox="1"/>
            <p:nvPr/>
          </p:nvSpPr>
          <p:spPr>
            <a:xfrm>
              <a:off x="4957863" y="247403"/>
              <a:ext cx="4308689" cy="14218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كمية الماء  = </a:t>
              </a:r>
            </a:p>
          </p:txBody>
        </p:sp>
        <p:grpSp>
          <p:nvGrpSpPr>
            <p:cNvPr id="132" name="تجميع"/>
            <p:cNvGrpSpPr/>
            <p:nvPr/>
          </p:nvGrpSpPr>
          <p:grpSpPr>
            <a:xfrm>
              <a:off x="3352462" y="0"/>
              <a:ext cx="2249061" cy="1892295"/>
              <a:chOff x="0" y="0"/>
              <a:chExt cx="2249060" cy="1892294"/>
            </a:xfrm>
          </p:grpSpPr>
          <p:sp>
            <p:nvSpPr>
              <p:cNvPr id="129" name="٤"/>
              <p:cNvSpPr txBox="1"/>
              <p:nvPr/>
            </p:nvSpPr>
            <p:spPr>
              <a:xfrm>
                <a:off x="545445" y="0"/>
                <a:ext cx="1158170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5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  <p:sp>
            <p:nvSpPr>
              <p:cNvPr id="130" name="ـــــــــ"/>
              <p:cNvSpPr txBox="1"/>
              <p:nvPr/>
            </p:nvSpPr>
            <p:spPr>
              <a:xfrm>
                <a:off x="0" y="205242"/>
                <a:ext cx="2249061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0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ـــــــــ</a:t>
                </a:r>
              </a:p>
            </p:txBody>
          </p:sp>
          <p:sp>
            <p:nvSpPr>
              <p:cNvPr id="131" name="٣"/>
              <p:cNvSpPr txBox="1"/>
              <p:nvPr/>
            </p:nvSpPr>
            <p:spPr>
              <a:xfrm>
                <a:off x="473983" y="817542"/>
                <a:ext cx="1301095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</p:grpSp>
        <p:sp>
          <p:nvSpPr>
            <p:cNvPr id="133" name="جالون"/>
            <p:cNvSpPr txBox="1"/>
            <p:nvPr/>
          </p:nvSpPr>
          <p:spPr>
            <a:xfrm>
              <a:off x="0" y="0"/>
              <a:ext cx="2072639" cy="14218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جالون</a:t>
              </a:r>
            </a:p>
          </p:txBody>
        </p:sp>
        <p:grpSp>
          <p:nvGrpSpPr>
            <p:cNvPr id="139" name="تجميع"/>
            <p:cNvGrpSpPr/>
            <p:nvPr/>
          </p:nvGrpSpPr>
          <p:grpSpPr>
            <a:xfrm>
              <a:off x="1444763" y="0"/>
              <a:ext cx="2823992" cy="1892295"/>
              <a:chOff x="0" y="0"/>
              <a:chExt cx="2823991" cy="1892294"/>
            </a:xfrm>
          </p:grpSpPr>
          <p:sp>
            <p:nvSpPr>
              <p:cNvPr id="134" name="١"/>
              <p:cNvSpPr txBox="1"/>
              <p:nvPr/>
            </p:nvSpPr>
            <p:spPr>
              <a:xfrm>
                <a:off x="722008" y="0"/>
                <a:ext cx="1158171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5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35" name="ـــــــــ"/>
              <p:cNvSpPr txBox="1"/>
              <p:nvPr/>
            </p:nvSpPr>
            <p:spPr>
              <a:xfrm>
                <a:off x="176563" y="205242"/>
                <a:ext cx="2249061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0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ـــــــــ</a:t>
                </a:r>
              </a:p>
            </p:txBody>
          </p:sp>
          <p:sp>
            <p:nvSpPr>
              <p:cNvPr id="136" name="٣"/>
              <p:cNvSpPr txBox="1"/>
              <p:nvPr/>
            </p:nvSpPr>
            <p:spPr>
              <a:xfrm>
                <a:off x="650547" y="817542"/>
                <a:ext cx="1301095" cy="10747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137" name="١"/>
              <p:cNvSpPr txBox="1"/>
              <p:nvPr/>
            </p:nvSpPr>
            <p:spPr>
              <a:xfrm>
                <a:off x="0" y="280165"/>
                <a:ext cx="1301094" cy="107475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38" name="="/>
              <p:cNvSpPr txBox="1"/>
              <p:nvPr/>
            </p:nvSpPr>
            <p:spPr>
              <a:xfrm>
                <a:off x="1522897" y="280165"/>
                <a:ext cx="1301095" cy="107475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747039" y="2108842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5786.png" descr="IMG_5786.png"/>
          <p:cNvPicPr>
            <a:picLocks noChangeAspect="1"/>
          </p:cNvPicPr>
          <p:nvPr/>
        </p:nvPicPr>
        <p:blipFill>
          <a:blip r:embed="rId4">
            <a:extLst/>
          </a:blip>
          <a:srcRect l="1469" t="0" r="0" b="1469"/>
          <a:stretch>
            <a:fillRect/>
          </a:stretch>
        </p:blipFill>
        <p:spPr>
          <a:xfrm>
            <a:off x="9884969" y="428893"/>
            <a:ext cx="13346481" cy="934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46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7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9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مستطيل"/>
          <p:cNvSpPr/>
          <p:nvPr/>
        </p:nvSpPr>
        <p:spPr>
          <a:xfrm>
            <a:off x="8249649" y="6606216"/>
            <a:ext cx="3480926" cy="1749506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51" name="IMG_5786.png" descr="IMG_5786.png"/>
          <p:cNvPicPr>
            <a:picLocks noChangeAspect="1"/>
          </p:cNvPicPr>
          <p:nvPr/>
        </p:nvPicPr>
        <p:blipFill>
          <a:blip r:embed="rId4">
            <a:extLst/>
          </a:blip>
          <a:srcRect l="1469" t="3919" r="3919" b="1469"/>
          <a:stretch>
            <a:fillRect/>
          </a:stretch>
        </p:blipFill>
        <p:spPr>
          <a:xfrm>
            <a:off x="5447574" y="939667"/>
            <a:ext cx="14821037" cy="10378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91926" y="11509787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5787.png" descr="IMG_5787.png"/>
          <p:cNvPicPr>
            <a:picLocks noChangeAspect="1"/>
          </p:cNvPicPr>
          <p:nvPr/>
        </p:nvPicPr>
        <p:blipFill>
          <a:blip r:embed="rId4">
            <a:extLst/>
          </a:blip>
          <a:srcRect l="2227" t="0" r="10022" b="60730"/>
          <a:stretch>
            <a:fillRect/>
          </a:stretch>
        </p:blipFill>
        <p:spPr>
          <a:xfrm>
            <a:off x="8013969" y="830409"/>
            <a:ext cx="14574746" cy="5900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57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0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تجميع"/>
          <p:cNvGrpSpPr/>
          <p:nvPr/>
        </p:nvGrpSpPr>
        <p:grpSpPr>
          <a:xfrm>
            <a:off x="6901276" y="4854339"/>
            <a:ext cx="3832778" cy="4007322"/>
            <a:chOff x="0" y="0"/>
            <a:chExt cx="3832777" cy="4007320"/>
          </a:xfrm>
        </p:grpSpPr>
        <p:pic>
          <p:nvPicPr>
            <p:cNvPr id="161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7" cy="1759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601729" y="-1"/>
              <a:ext cx="3231049" cy="4007322"/>
              <a:chOff x="0" y="0"/>
              <a:chExt cx="3231048" cy="4007320"/>
            </a:xfrm>
          </p:grpSpPr>
          <p:sp>
            <p:nvSpPr>
              <p:cNvPr id="162" name="١٦"/>
              <p:cNvSpPr txBox="1"/>
              <p:nvPr/>
            </p:nvSpPr>
            <p:spPr>
              <a:xfrm>
                <a:off x="923774" y="1124116"/>
                <a:ext cx="1559547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١٦</a:t>
                </a:r>
              </a:p>
            </p:txBody>
          </p:sp>
          <p:sp>
            <p:nvSpPr>
              <p:cNvPr id="163" name="٩"/>
              <p:cNvSpPr txBox="1"/>
              <p:nvPr/>
            </p:nvSpPr>
            <p:spPr>
              <a:xfrm>
                <a:off x="0" y="1124116"/>
                <a:ext cx="862284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164" name="١"/>
              <p:cNvSpPr txBox="1"/>
              <p:nvPr/>
            </p:nvSpPr>
            <p:spPr>
              <a:xfrm>
                <a:off x="1272406" y="0"/>
                <a:ext cx="862284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65" name="٩"/>
              <p:cNvSpPr txBox="1"/>
              <p:nvPr/>
            </p:nvSpPr>
            <p:spPr>
              <a:xfrm>
                <a:off x="1330458" y="2003861"/>
                <a:ext cx="862284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166" name="٧"/>
              <p:cNvSpPr txBox="1"/>
              <p:nvPr/>
            </p:nvSpPr>
            <p:spPr>
              <a:xfrm>
                <a:off x="1584458" y="2832024"/>
                <a:ext cx="878105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٧</a:t>
                </a:r>
              </a:p>
            </p:txBody>
          </p:sp>
          <p:sp>
            <p:nvSpPr>
              <p:cNvPr id="167" name="خط"/>
              <p:cNvSpPr/>
              <p:nvPr/>
            </p:nvSpPr>
            <p:spPr>
              <a:xfrm>
                <a:off x="1134104" y="2940686"/>
                <a:ext cx="1534577" cy="1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" name="-"/>
              <p:cNvSpPr txBox="1"/>
              <p:nvPr/>
            </p:nvSpPr>
            <p:spPr>
              <a:xfrm>
                <a:off x="2417502" y="1421647"/>
                <a:ext cx="813547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-</a:t>
                </a:r>
              </a:p>
            </p:txBody>
          </p:sp>
        </p:grpSp>
      </p:grpSp>
      <p:grpSp>
        <p:nvGrpSpPr>
          <p:cNvPr id="177" name="تجميع"/>
          <p:cNvGrpSpPr/>
          <p:nvPr/>
        </p:nvGrpSpPr>
        <p:grpSpPr>
          <a:xfrm>
            <a:off x="11566587" y="5641787"/>
            <a:ext cx="3319402" cy="2432426"/>
            <a:chOff x="0" y="0"/>
            <a:chExt cx="3319400" cy="2432424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413934"/>
              <a:ext cx="3319401" cy="2018491"/>
              <a:chOff x="0" y="0"/>
              <a:chExt cx="3319400" cy="2018490"/>
            </a:xfrm>
          </p:grpSpPr>
          <p:sp>
            <p:nvSpPr>
              <p:cNvPr id="171" name="١"/>
              <p:cNvSpPr txBox="1"/>
              <p:nvPr/>
            </p:nvSpPr>
            <p:spPr>
              <a:xfrm>
                <a:off x="0" y="0"/>
                <a:ext cx="1115904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4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72" name="٩"/>
              <p:cNvSpPr txBox="1"/>
              <p:nvPr/>
            </p:nvSpPr>
            <p:spPr>
              <a:xfrm>
                <a:off x="730984" y="672830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173" name="خط"/>
              <p:cNvSpPr/>
              <p:nvPr/>
            </p:nvSpPr>
            <p:spPr>
              <a:xfrm>
                <a:off x="899511" y="712332"/>
                <a:ext cx="12619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" name="="/>
              <p:cNvSpPr txBox="1"/>
              <p:nvPr/>
            </p:nvSpPr>
            <p:spPr>
              <a:xfrm>
                <a:off x="1795682" y="71252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sp>
          <p:nvSpPr>
            <p:cNvPr id="176" name="٧"/>
            <p:cNvSpPr txBox="1"/>
            <p:nvPr/>
          </p:nvSpPr>
          <p:spPr>
            <a:xfrm>
              <a:off x="898937" y="0"/>
              <a:ext cx="1006487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٧</a:t>
              </a:r>
            </a:p>
          </p:txBody>
        </p:sp>
      </p:grpSp>
      <p:grpSp>
        <p:nvGrpSpPr>
          <p:cNvPr id="187" name="تجميع"/>
          <p:cNvGrpSpPr/>
          <p:nvPr/>
        </p:nvGrpSpPr>
        <p:grpSpPr>
          <a:xfrm>
            <a:off x="6901276" y="8861659"/>
            <a:ext cx="3832778" cy="4007322"/>
            <a:chOff x="0" y="0"/>
            <a:chExt cx="3832777" cy="4007320"/>
          </a:xfrm>
        </p:grpSpPr>
        <p:pic>
          <p:nvPicPr>
            <p:cNvPr id="178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7" cy="1759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6" name="تجميع"/>
            <p:cNvGrpSpPr/>
            <p:nvPr/>
          </p:nvGrpSpPr>
          <p:grpSpPr>
            <a:xfrm>
              <a:off x="601729" y="-1"/>
              <a:ext cx="3231049" cy="4007322"/>
              <a:chOff x="0" y="0"/>
              <a:chExt cx="3231048" cy="4007320"/>
            </a:xfrm>
          </p:grpSpPr>
          <p:sp>
            <p:nvSpPr>
              <p:cNvPr id="179" name="٢٦"/>
              <p:cNvSpPr txBox="1"/>
              <p:nvPr/>
            </p:nvSpPr>
            <p:spPr>
              <a:xfrm>
                <a:off x="1241836" y="1124116"/>
                <a:ext cx="1319112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٢٦</a:t>
                </a:r>
              </a:p>
            </p:txBody>
          </p:sp>
          <p:sp>
            <p:nvSpPr>
              <p:cNvPr id="180" name="٥"/>
              <p:cNvSpPr txBox="1"/>
              <p:nvPr/>
            </p:nvSpPr>
            <p:spPr>
              <a:xfrm>
                <a:off x="0" y="1124116"/>
                <a:ext cx="862284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81" name="٥"/>
              <p:cNvSpPr txBox="1"/>
              <p:nvPr/>
            </p:nvSpPr>
            <p:spPr>
              <a:xfrm>
                <a:off x="1272406" y="0"/>
                <a:ext cx="862284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82" name="٢٥"/>
              <p:cNvSpPr txBox="1"/>
              <p:nvPr/>
            </p:nvSpPr>
            <p:spPr>
              <a:xfrm>
                <a:off x="1228858" y="2003861"/>
                <a:ext cx="1319111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٢٥</a:t>
                </a:r>
              </a:p>
            </p:txBody>
          </p:sp>
          <p:sp>
            <p:nvSpPr>
              <p:cNvPr id="183" name="١"/>
              <p:cNvSpPr txBox="1"/>
              <p:nvPr/>
            </p:nvSpPr>
            <p:spPr>
              <a:xfrm>
                <a:off x="1584458" y="2832024"/>
                <a:ext cx="878105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84" name="خط"/>
              <p:cNvSpPr/>
              <p:nvPr/>
            </p:nvSpPr>
            <p:spPr>
              <a:xfrm>
                <a:off x="1134104" y="2940686"/>
                <a:ext cx="1534577" cy="1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" name="-"/>
              <p:cNvSpPr txBox="1"/>
              <p:nvPr/>
            </p:nvSpPr>
            <p:spPr>
              <a:xfrm>
                <a:off x="2417502" y="1421647"/>
                <a:ext cx="813547" cy="117529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-</a:t>
                </a:r>
              </a:p>
            </p:txBody>
          </p:sp>
        </p:grpSp>
      </p:grpSp>
      <p:grpSp>
        <p:nvGrpSpPr>
          <p:cNvPr id="194" name="تجميع"/>
          <p:cNvGrpSpPr/>
          <p:nvPr/>
        </p:nvGrpSpPr>
        <p:grpSpPr>
          <a:xfrm>
            <a:off x="11566587" y="9144783"/>
            <a:ext cx="3319402" cy="2432426"/>
            <a:chOff x="0" y="0"/>
            <a:chExt cx="3319400" cy="2432424"/>
          </a:xfrm>
        </p:grpSpPr>
        <p:grpSp>
          <p:nvGrpSpPr>
            <p:cNvPr id="192" name="تجميع"/>
            <p:cNvGrpSpPr/>
            <p:nvPr/>
          </p:nvGrpSpPr>
          <p:grpSpPr>
            <a:xfrm>
              <a:off x="0" y="413934"/>
              <a:ext cx="3319401" cy="2018491"/>
              <a:chOff x="0" y="0"/>
              <a:chExt cx="3319400" cy="2018490"/>
            </a:xfrm>
          </p:grpSpPr>
          <p:sp>
            <p:nvSpPr>
              <p:cNvPr id="188" name="٥"/>
              <p:cNvSpPr txBox="1"/>
              <p:nvPr/>
            </p:nvSpPr>
            <p:spPr>
              <a:xfrm>
                <a:off x="0" y="0"/>
                <a:ext cx="1115904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4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89" name="٥"/>
              <p:cNvSpPr txBox="1"/>
              <p:nvPr/>
            </p:nvSpPr>
            <p:spPr>
              <a:xfrm>
                <a:off x="730984" y="672830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90" name="خط"/>
              <p:cNvSpPr/>
              <p:nvPr/>
            </p:nvSpPr>
            <p:spPr>
              <a:xfrm>
                <a:off x="899511" y="712332"/>
                <a:ext cx="12619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" name="="/>
              <p:cNvSpPr txBox="1"/>
              <p:nvPr/>
            </p:nvSpPr>
            <p:spPr>
              <a:xfrm>
                <a:off x="1795682" y="71252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sp>
          <p:nvSpPr>
            <p:cNvPr id="193" name="١"/>
            <p:cNvSpPr txBox="1"/>
            <p:nvPr/>
          </p:nvSpPr>
          <p:spPr>
            <a:xfrm>
              <a:off x="898937" y="0"/>
              <a:ext cx="1006487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</a:t>
              </a:r>
            </a:p>
          </p:txBody>
        </p:sp>
      </p:grpSp>
      <p:pic>
        <p:nvPicPr>
          <p:cNvPr id="195" name="IMG_5787.png" descr="IMG_5787.png"/>
          <p:cNvPicPr>
            <a:picLocks noChangeAspect="1"/>
          </p:cNvPicPr>
          <p:nvPr/>
        </p:nvPicPr>
        <p:blipFill>
          <a:blip r:embed="rId5">
            <a:extLst/>
          </a:blip>
          <a:srcRect l="64763" t="24003" r="10529" b="63610"/>
          <a:stretch>
            <a:fillRect/>
          </a:stretch>
        </p:blipFill>
        <p:spPr>
          <a:xfrm>
            <a:off x="13226287" y="889442"/>
            <a:ext cx="4563373" cy="206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5787.png" descr="IMG_5787.png"/>
          <p:cNvPicPr>
            <a:picLocks noChangeAspect="1"/>
          </p:cNvPicPr>
          <p:nvPr/>
        </p:nvPicPr>
        <p:blipFill>
          <a:blip r:embed="rId5">
            <a:extLst/>
          </a:blip>
          <a:srcRect l="34431" t="25298" r="40861" b="64761"/>
          <a:stretch>
            <a:fillRect/>
          </a:stretch>
        </p:blipFill>
        <p:spPr>
          <a:xfrm>
            <a:off x="13364612" y="5878894"/>
            <a:ext cx="4563373" cy="1660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5787.png" descr="IMG_5787.png"/>
          <p:cNvPicPr>
            <a:picLocks noChangeAspect="1"/>
          </p:cNvPicPr>
          <p:nvPr/>
        </p:nvPicPr>
        <p:blipFill>
          <a:blip r:embed="rId5">
            <a:extLst/>
          </a:blip>
          <a:srcRect l="5661" t="24291" r="69630" b="63322"/>
          <a:stretch>
            <a:fillRect/>
          </a:stretch>
        </p:blipFill>
        <p:spPr>
          <a:xfrm>
            <a:off x="13715096" y="9200801"/>
            <a:ext cx="4563374" cy="2069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تجميع"/>
          <p:cNvGrpSpPr/>
          <p:nvPr/>
        </p:nvGrpSpPr>
        <p:grpSpPr>
          <a:xfrm>
            <a:off x="6872036" y="731166"/>
            <a:ext cx="3862018" cy="2940687"/>
            <a:chOff x="0" y="0"/>
            <a:chExt cx="3862017" cy="2940686"/>
          </a:xfrm>
        </p:grpSpPr>
        <p:pic>
          <p:nvPicPr>
            <p:cNvPr id="198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7" cy="1759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6" name="تجميع"/>
            <p:cNvGrpSpPr/>
            <p:nvPr/>
          </p:nvGrpSpPr>
          <p:grpSpPr>
            <a:xfrm>
              <a:off x="601729" y="0"/>
              <a:ext cx="3260289" cy="2940687"/>
              <a:chOff x="0" y="0"/>
              <a:chExt cx="3260287" cy="2940686"/>
            </a:xfrm>
          </p:grpSpPr>
          <p:sp>
            <p:nvSpPr>
              <p:cNvPr id="199" name="٢٠"/>
              <p:cNvSpPr/>
              <p:nvPr/>
            </p:nvSpPr>
            <p:spPr>
              <a:xfrm>
                <a:off x="1584458" y="1124116"/>
                <a:ext cx="862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٢٠</a:t>
                </a:r>
              </a:p>
            </p:txBody>
          </p:sp>
          <p:sp>
            <p:nvSpPr>
              <p:cNvPr id="200" name="٣"/>
              <p:cNvSpPr/>
              <p:nvPr/>
            </p:nvSpPr>
            <p:spPr>
              <a:xfrm>
                <a:off x="0" y="1124116"/>
                <a:ext cx="862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201" name="٦"/>
              <p:cNvSpPr/>
              <p:nvPr/>
            </p:nvSpPr>
            <p:spPr>
              <a:xfrm>
                <a:off x="1272406" y="0"/>
                <a:ext cx="862284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02" name="١٨"/>
              <p:cNvSpPr/>
              <p:nvPr/>
            </p:nvSpPr>
            <p:spPr>
              <a:xfrm>
                <a:off x="1254258" y="1965761"/>
                <a:ext cx="153550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١٨</a:t>
                </a:r>
              </a:p>
            </p:txBody>
          </p:sp>
          <p:sp>
            <p:nvSpPr>
              <p:cNvPr id="203" name="٢"/>
              <p:cNvSpPr/>
              <p:nvPr/>
            </p:nvSpPr>
            <p:spPr>
              <a:xfrm>
                <a:off x="1584458" y="2832024"/>
                <a:ext cx="8781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04" name="خط"/>
              <p:cNvSpPr/>
              <p:nvPr/>
            </p:nvSpPr>
            <p:spPr>
              <a:xfrm>
                <a:off x="1134104" y="2940686"/>
                <a:ext cx="1534577" cy="1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" name="-"/>
              <p:cNvSpPr/>
              <p:nvPr/>
            </p:nvSpPr>
            <p:spPr>
              <a:xfrm>
                <a:off x="2446741" y="1416213"/>
                <a:ext cx="81354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 defTabSz="2438400" rtl="0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-</a:t>
                </a:r>
              </a:p>
            </p:txBody>
          </p:sp>
        </p:grpSp>
      </p:grpSp>
      <p:grpSp>
        <p:nvGrpSpPr>
          <p:cNvPr id="214" name="تجميع"/>
          <p:cNvGrpSpPr/>
          <p:nvPr/>
        </p:nvGrpSpPr>
        <p:grpSpPr>
          <a:xfrm>
            <a:off x="11277097" y="862486"/>
            <a:ext cx="3319402" cy="2432426"/>
            <a:chOff x="0" y="0"/>
            <a:chExt cx="3319400" cy="2432424"/>
          </a:xfrm>
        </p:grpSpPr>
        <p:grpSp>
          <p:nvGrpSpPr>
            <p:cNvPr id="212" name="تجميع"/>
            <p:cNvGrpSpPr/>
            <p:nvPr/>
          </p:nvGrpSpPr>
          <p:grpSpPr>
            <a:xfrm>
              <a:off x="0" y="413934"/>
              <a:ext cx="3319401" cy="2018491"/>
              <a:chOff x="0" y="0"/>
              <a:chExt cx="3319400" cy="2018490"/>
            </a:xfrm>
          </p:grpSpPr>
          <p:sp>
            <p:nvSpPr>
              <p:cNvPr id="208" name="٦"/>
              <p:cNvSpPr txBox="1"/>
              <p:nvPr/>
            </p:nvSpPr>
            <p:spPr>
              <a:xfrm>
                <a:off x="0" y="0"/>
                <a:ext cx="1115904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4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09" name="٣"/>
              <p:cNvSpPr txBox="1"/>
              <p:nvPr/>
            </p:nvSpPr>
            <p:spPr>
              <a:xfrm>
                <a:off x="730984" y="672830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210" name="خط"/>
              <p:cNvSpPr/>
              <p:nvPr/>
            </p:nvSpPr>
            <p:spPr>
              <a:xfrm>
                <a:off x="899511" y="712332"/>
                <a:ext cx="12619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FF409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" name="="/>
              <p:cNvSpPr txBox="1"/>
              <p:nvPr/>
            </p:nvSpPr>
            <p:spPr>
              <a:xfrm>
                <a:off x="1795682" y="71252"/>
                <a:ext cx="1523719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sp>
          <p:nvSpPr>
            <p:cNvPr id="213" name="٢"/>
            <p:cNvSpPr txBox="1"/>
            <p:nvPr/>
          </p:nvSpPr>
          <p:spPr>
            <a:xfrm>
              <a:off x="898937" y="0"/>
              <a:ext cx="1006487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318272" y="2297358"/>
            <a:ext cx="1193802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5787.png" descr="IMG_5787.png"/>
          <p:cNvPicPr>
            <a:picLocks noChangeAspect="1"/>
          </p:cNvPicPr>
          <p:nvPr/>
        </p:nvPicPr>
        <p:blipFill>
          <a:blip r:embed="rId4">
            <a:extLst/>
          </a:blip>
          <a:srcRect l="0" t="48726" r="11553" b="3042"/>
          <a:stretch>
            <a:fillRect/>
          </a:stretch>
        </p:blipFill>
        <p:spPr>
          <a:xfrm>
            <a:off x="8404338" y="775496"/>
            <a:ext cx="13914451" cy="6864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20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2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5787.png" descr="IMG_5787.png"/>
          <p:cNvPicPr>
            <a:picLocks noChangeAspect="1"/>
          </p:cNvPicPr>
          <p:nvPr/>
        </p:nvPicPr>
        <p:blipFill>
          <a:blip r:embed="rId4">
            <a:extLst/>
          </a:blip>
          <a:srcRect l="0" t="48726" r="11553" b="3042"/>
          <a:stretch>
            <a:fillRect/>
          </a:stretch>
        </p:blipFill>
        <p:spPr>
          <a:xfrm>
            <a:off x="10541351" y="775496"/>
            <a:ext cx="12330439" cy="60826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تجميع"/>
          <p:cNvGrpSpPr/>
          <p:nvPr/>
        </p:nvGrpSpPr>
        <p:grpSpPr>
          <a:xfrm>
            <a:off x="1787415" y="5850853"/>
            <a:ext cx="11021443" cy="4947143"/>
            <a:chOff x="0" y="-38099"/>
            <a:chExt cx="11021441" cy="4947141"/>
          </a:xfrm>
        </p:grpSpPr>
        <p:grpSp>
          <p:nvGrpSpPr>
            <p:cNvPr id="229" name="تجميع"/>
            <p:cNvGrpSpPr/>
            <p:nvPr/>
          </p:nvGrpSpPr>
          <p:grpSpPr>
            <a:xfrm>
              <a:off x="2454870" y="-38100"/>
              <a:ext cx="6031147" cy="3758739"/>
              <a:chOff x="-38099" y="-38100"/>
              <a:chExt cx="6031146" cy="3758738"/>
            </a:xfrm>
          </p:grpSpPr>
          <p:pic>
            <p:nvPicPr>
              <p:cNvPr id="225" name="بيضاوي بيضاوي" descr="بيضاوي بيضاوي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38100" y="194"/>
                <a:ext cx="3745155" cy="3720445"/>
              </a:xfrm>
              <a:prstGeom prst="rect">
                <a:avLst/>
              </a:prstGeom>
              <a:effectLst/>
            </p:spPr>
          </p:pic>
          <p:pic>
            <p:nvPicPr>
              <p:cNvPr id="227" name="بيضاوي بيضاوي" descr="بيضاوي بيضاوي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247892" y="-38100"/>
                <a:ext cx="3745155" cy="3720444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9" name="تجميع"/>
            <p:cNvGrpSpPr/>
            <p:nvPr/>
          </p:nvGrpSpPr>
          <p:grpSpPr>
            <a:xfrm>
              <a:off x="0" y="304869"/>
              <a:ext cx="11021442" cy="4604173"/>
              <a:chOff x="0" y="0"/>
              <a:chExt cx="11021441" cy="4604171"/>
            </a:xfrm>
          </p:grpSpPr>
          <p:sp>
            <p:nvSpPr>
              <p:cNvPr id="230" name="ذيول طويلة"/>
              <p:cNvSpPr txBox="1"/>
              <p:nvPr/>
            </p:nvSpPr>
            <p:spPr>
              <a:xfrm>
                <a:off x="8456857" y="0"/>
                <a:ext cx="2564585" cy="11191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914400">
                  <a:spcBef>
                    <a:spcPts val="700"/>
                  </a:spcBef>
                  <a:defRPr b="1" sz="3500">
                    <a:solidFill>
                      <a:schemeClr val="accent2">
                        <a:satOff val="-4966"/>
                        <a:lumOff val="-10549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ذيول طويلة</a:t>
                </a:r>
              </a:p>
            </p:txBody>
          </p:sp>
          <p:sp>
            <p:nvSpPr>
              <p:cNvPr id="231" name="آذان قصيرة"/>
              <p:cNvSpPr txBox="1"/>
              <p:nvPr/>
            </p:nvSpPr>
            <p:spPr>
              <a:xfrm>
                <a:off x="0" y="378376"/>
                <a:ext cx="2564585" cy="111918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914400">
                  <a:spcBef>
                    <a:spcPts val="700"/>
                  </a:spcBef>
                  <a:defRPr b="1" sz="3200">
                    <a:solidFill>
                      <a:schemeClr val="accent1"/>
                    </a:solidFill>
                  </a:defRPr>
                </a:lvl1pPr>
              </a:lstStyle>
              <a:p>
                <a:pPr rtl="0">
                  <a:defRPr/>
                </a:pPr>
                <a:r>
                  <a:t>آذان قصيرة</a:t>
                </a:r>
              </a:p>
            </p:txBody>
          </p:sp>
          <p:sp>
            <p:nvSpPr>
              <p:cNvPr id="232" name="النوعين معاً"/>
              <p:cNvSpPr txBox="1"/>
              <p:nvPr/>
            </p:nvSpPr>
            <p:spPr>
              <a:xfrm>
                <a:off x="3722610" y="3990014"/>
                <a:ext cx="2213965" cy="61415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 defTabSz="914400">
                  <a:spcBef>
                    <a:spcPts val="700"/>
                  </a:spcBef>
                  <a:defRPr b="1" sz="3400">
                    <a:solidFill>
                      <a:schemeClr val="accent3">
                        <a:satOff val="-6373"/>
                        <a:lumOff val="-10823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النوعين معاً</a:t>
                </a:r>
              </a:p>
            </p:txBody>
          </p:sp>
          <p:pic>
            <p:nvPicPr>
              <p:cNvPr id="233" name="IMG_2583.png" descr="IMG_2583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80376" t="0" r="0" b="80376"/>
              <a:stretch>
                <a:fillRect/>
              </a:stretch>
            </p:blipFill>
            <p:spPr>
              <a:xfrm>
                <a:off x="8830702" y="937971"/>
                <a:ext cx="908402" cy="9067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4" name="IMG_2583.png" descr="IMG_2583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80376" t="0" r="0" b="80376"/>
              <a:stretch>
                <a:fillRect/>
              </a:stretch>
            </p:blipFill>
            <p:spPr>
              <a:xfrm flipH="1">
                <a:off x="1656183" y="937971"/>
                <a:ext cx="908402" cy="9067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5" name="IMG_2583.png" descr="IMG_2583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31310" t="9054" r="51597" b="71191"/>
              <a:stretch>
                <a:fillRect/>
              </a:stretch>
            </p:blipFill>
            <p:spPr>
              <a:xfrm rot="11820000">
                <a:off x="4999202" y="3135025"/>
                <a:ext cx="1152554" cy="13297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6" name="٢٠"/>
              <p:cNvSpPr txBox="1"/>
              <p:nvPr/>
            </p:nvSpPr>
            <p:spPr>
              <a:xfrm>
                <a:off x="4740692" y="1119187"/>
                <a:ext cx="1336375" cy="88856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914400">
                  <a:spcBef>
                    <a:spcPts val="700"/>
                  </a:spcBef>
                  <a:defRPr b="1" sz="54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٢٠</a:t>
                </a:r>
              </a:p>
            </p:txBody>
          </p:sp>
          <p:sp>
            <p:nvSpPr>
              <p:cNvPr id="237" name="٢٨ - ٢٠ =٨"/>
              <p:cNvSpPr txBox="1"/>
              <p:nvPr/>
            </p:nvSpPr>
            <p:spPr>
              <a:xfrm>
                <a:off x="6122675" y="728480"/>
                <a:ext cx="2334183" cy="16699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 rtl="0">
                  <a:spcBef>
                    <a:spcPts val="700"/>
                  </a:spcBef>
                  <a:defRPr b="1" sz="5400"/>
                </a:pPr>
                <a:r>
                  <a:t>٢٨ - ٢٠ =</a:t>
                </a:r>
                <a:r>
                  <a:rPr>
                    <a:solidFill>
                      <a:srgbClr val="E63B7A"/>
                    </a:solidFill>
                  </a:rPr>
                  <a:t>٨</a:t>
                </a:r>
              </a:p>
            </p:txBody>
          </p:sp>
          <p:sp>
            <p:nvSpPr>
              <p:cNvPr id="238" name="٣٦ - ٢٠ =١٦"/>
              <p:cNvSpPr txBox="1"/>
              <p:nvPr/>
            </p:nvSpPr>
            <p:spPr>
              <a:xfrm>
                <a:off x="2564584" y="728480"/>
                <a:ext cx="2334183" cy="166998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 rtl="0">
                  <a:spcBef>
                    <a:spcPts val="700"/>
                  </a:spcBef>
                  <a:defRPr b="1" sz="5400"/>
                </a:pPr>
                <a:r>
                  <a:t>٣٦ - ٢٠ =</a:t>
                </a:r>
                <a:r>
                  <a:rPr>
                    <a:solidFill>
                      <a:srgbClr val="E63B7A"/>
                    </a:solidFill>
                  </a:rPr>
                  <a:t>١٦ </a:t>
                </a:r>
              </a:p>
            </p:txBody>
          </p:sp>
        </p:grpSp>
      </p:grpSp>
      <p:sp>
        <p:nvSpPr>
          <p:cNvPr id="241" name="عدد الحيوانات التي لها ذيل طويل وليس لها آذان قصيرة  = ٨ حيوانات"/>
          <p:cNvSpPr txBox="1"/>
          <p:nvPr/>
        </p:nvSpPr>
        <p:spPr>
          <a:xfrm>
            <a:off x="9767540" y="8343474"/>
            <a:ext cx="12671538" cy="18284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914400">
              <a:spcBef>
                <a:spcPts val="700"/>
              </a:spcBef>
              <a:defRPr b="1" sz="42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عدد الحيوانات التي لها ذيل طويل وليس لها آذان قصيرة  = ٨ حيوانات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