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p4" ContentType="video/unknown"/>
  <Override PartName="/ppt/media/image2.jpeg" ContentType="image/jpeg"/>
  <Override PartName="/ppt/media/media2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3177636" y="7042567"/>
            <a:ext cx="6649528" cy="264118"/>
          </a:xfrm>
          <a:prstGeom prst="rect">
            <a:avLst/>
          </a:prstGeom>
        </p:spPr>
        <p:txBody>
          <a:bodyPr anchor="b"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127455"/>
            <a:ext cx="6649527" cy="1499600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3177636" y="5640511"/>
            <a:ext cx="6649526" cy="384843"/>
          </a:xfrm>
          <a:prstGeom prst="rect">
            <a:avLst/>
          </a:prstGeom>
        </p:spPr>
        <p:txBody>
          <a:bodyPr/>
          <a:lstStyle>
            <a:lvl1pPr algn="ctr" defTabSz="953661">
              <a:defRPr sz="198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2655441"/>
            <a:ext cx="6649527" cy="2985071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4" sz="17400"/>
            </a:lvl1pPr>
            <a:lvl2pPr algn="ctr" defTabSz="1733930">
              <a:lnSpc>
                <a:spcPct val="80000"/>
              </a:lnSpc>
              <a:defRPr spc="-174" sz="17400"/>
            </a:lvl2pPr>
            <a:lvl3pPr algn="ctr" defTabSz="1733930">
              <a:lnSpc>
                <a:spcPct val="80000"/>
              </a:lnSpc>
              <a:defRPr spc="-174" sz="17400"/>
            </a:lvl3pPr>
            <a:lvl4pPr algn="ctr" defTabSz="1733930">
              <a:lnSpc>
                <a:spcPct val="80000"/>
              </a:lnSpc>
              <a:defRPr spc="-174" sz="17400"/>
            </a:lvl4pPr>
            <a:lvl5pPr algn="ctr" defTabSz="1733930">
              <a:lnSpc>
                <a:spcPct val="80000"/>
              </a:lnSpc>
              <a:defRPr spc="-174" sz="17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 hasCustomPrompt="1"/>
          </p:nvPr>
        </p:nvSpPr>
        <p:spPr>
          <a:xfrm>
            <a:off x="3199462" y="4214757"/>
            <a:ext cx="6605876" cy="1331361"/>
          </a:xfrm>
          <a:prstGeom prst="rect">
            <a:avLst/>
          </a:prstGeom>
        </p:spPr>
        <p:txBody>
          <a:bodyPr anchor="ctr"/>
          <a:lstStyle>
            <a:lvl1pPr marR="457200" indent="1143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R="457200" indent="5715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R="457200" indent="10287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R="457200" indent="14859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R="457200" indent="19431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3475919" y="5764373"/>
            <a:ext cx="6329419" cy="264118"/>
          </a:xfrm>
          <a:prstGeom prst="rect">
            <a:avLst/>
          </a:prstGeom>
        </p:spPr>
        <p:txBody>
          <a:bodyPr/>
          <a:lstStyle>
            <a:lvl1pPr defTabSz="358083">
              <a:defRPr sz="134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half" idx="21"/>
          </p:nvPr>
        </p:nvSpPr>
        <p:spPr>
          <a:xfrm>
            <a:off x="1584369" y="2476993"/>
            <a:ext cx="6395978" cy="47969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quarter" idx="22"/>
          </p:nvPr>
        </p:nvSpPr>
        <p:spPr>
          <a:xfrm>
            <a:off x="6556964" y="2250455"/>
            <a:ext cx="3288388" cy="26307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sz="quarter" idx="23"/>
          </p:nvPr>
        </p:nvSpPr>
        <p:spPr>
          <a:xfrm>
            <a:off x="5633014" y="3658205"/>
            <a:ext cx="4546996" cy="5292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2195485" y="1479284"/>
            <a:ext cx="8264620" cy="66116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idx="21"/>
          </p:nvPr>
        </p:nvSpPr>
        <p:spPr>
          <a:xfrm>
            <a:off x="2561670" y="1558456"/>
            <a:ext cx="10217150" cy="6119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3177636" y="5051404"/>
            <a:ext cx="6649527" cy="1891551"/>
          </a:xfrm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6913853"/>
            <a:ext cx="6649527" cy="395135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3177636" y="2410509"/>
            <a:ext cx="6649528" cy="264119"/>
          </a:xfrm>
          <a:prstGeom prst="rect">
            <a:avLst/>
          </a:prstGeom>
        </p:spPr>
        <p:txBody>
          <a:bodyPr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xfrm>
            <a:off x="6391583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sz="quarter" idx="21"/>
          </p:nvPr>
        </p:nvSpPr>
        <p:spPr>
          <a:xfrm>
            <a:off x="5824563" y="2366858"/>
            <a:ext cx="4321466" cy="50296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949551"/>
            <a:ext cx="2924629" cy="2316930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3177636" y="2479844"/>
            <a:ext cx="2924629" cy="2513359"/>
          </a:xfrm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4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 numCol="2" spcCol="337613"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sz="quarter" idx="21"/>
          </p:nvPr>
        </p:nvSpPr>
        <p:spPr>
          <a:xfrm>
            <a:off x="6313244" y="2425060"/>
            <a:ext cx="3693981" cy="49253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3177636" y="2337757"/>
            <a:ext cx="2924629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3177636" y="2892550"/>
            <a:ext cx="2924629" cy="384842"/>
          </a:xfrm>
          <a:prstGeom prst="rect">
            <a:avLst/>
          </a:prstGeom>
        </p:spPr>
        <p:txBody>
          <a:bodyPr/>
          <a:lstStyle>
            <a:lvl1pPr defTabSz="311121">
              <a:defRPr sz="1907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076756"/>
            <a:ext cx="2924629" cy="320404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3177636" y="3931024"/>
            <a:ext cx="6649527" cy="1891551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3177636" y="2337757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3177636" y="2890672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1300"/>
              </a:spcBef>
              <a:defRPr b="0" spc="-36"/>
            </a:lvl1pPr>
            <a:lvl2pPr defTabSz="1733930">
              <a:lnSpc>
                <a:spcPct val="90000"/>
              </a:lnSpc>
              <a:spcBef>
                <a:spcPts val="1300"/>
              </a:spcBef>
              <a:defRPr b="0" spc="-36"/>
            </a:lvl2pPr>
            <a:lvl3pPr defTabSz="1733930">
              <a:lnSpc>
                <a:spcPct val="90000"/>
              </a:lnSpc>
              <a:spcBef>
                <a:spcPts val="1300"/>
              </a:spcBef>
              <a:defRPr b="0" spc="-36"/>
            </a:lvl3pPr>
            <a:lvl4pPr defTabSz="1733930">
              <a:lnSpc>
                <a:spcPct val="90000"/>
              </a:lnSpc>
              <a:spcBef>
                <a:spcPts val="1300"/>
              </a:spcBef>
              <a:defRPr b="0" spc="-36"/>
            </a:lvl4pPr>
            <a:lvl5pPr defTabSz="1733930">
              <a:lnSpc>
                <a:spcPct val="90000"/>
              </a:lnSpc>
              <a:spcBef>
                <a:spcPts val="1300"/>
              </a:spcBef>
              <a:defRPr b="0" spc="-36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عرض التقديمي"/>
          <p:cNvSpPr txBox="1"/>
          <p:nvPr>
            <p:ph type="title" hasCustomPrompt="1"/>
          </p:nvPr>
        </p:nvSpPr>
        <p:spPr>
          <a:xfrm>
            <a:off x="3177636" y="3145304"/>
            <a:ext cx="6650247" cy="189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b">
            <a:normAutofit fontScale="100000" lnSpcReduction="0"/>
          </a:bodyPr>
          <a:lstStyle/>
          <a:p>
            <a:pPr/>
            <a:r>
              <a:t>عنوان العرض التقديمي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3177636" y="5007753"/>
            <a:ext cx="6649527" cy="834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>
            <a:normAutofit fontScale="100000" lnSpcReduction="0"/>
          </a:bodyPr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93562" y="7299842"/>
            <a:ext cx="217676" cy="229756"/>
          </a:xfrm>
          <a:prstGeom prst="rect">
            <a:avLst/>
          </a:prstGeom>
          <a:ln w="3175">
            <a:miter lim="400000"/>
          </a:ln>
        </p:spPr>
        <p:txBody>
          <a:bodyPr wrap="none" lIns="29100" tIns="29100" rIns="29100" bIns="29100" anchor="b">
            <a:spAutoFit/>
          </a:bodyPr>
          <a:lstStyle>
            <a:lvl1pPr defTabSz="584200">
              <a:defRPr sz="11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8.xml"/><Relationship Id="rId4" Type="http://schemas.openxmlformats.org/officeDocument/2006/relationships/image" Target="../media/image4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7.png"/><Relationship Id="rId8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3.xml"/><Relationship Id="rId4" Type="http://schemas.openxmlformats.org/officeDocument/2006/relationships/slide" Target="slide12.xml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4.xml"/><Relationship Id="rId4" Type="http://schemas.openxmlformats.org/officeDocument/2006/relationships/image" Target="../media/image4.png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6.png"/><Relationship Id="rId8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1.xml"/><Relationship Id="rId4" Type="http://schemas.openxmlformats.org/officeDocument/2006/relationships/image" Target="../media/image4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7.png"/><Relationship Id="rId8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5.xml"/><Relationship Id="rId4" Type="http://schemas.openxmlformats.org/officeDocument/2006/relationships/slide" Target="slide16.xml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video" Target="../media/media1.mp4"/><Relationship Id="rId5" Type="http://schemas.microsoft.com/office/2007/relationships/media" Target="../media/media1.mp4"/><Relationship Id="rId6" Type="http://schemas.openxmlformats.org/officeDocument/2006/relationships/image" Target="../media/image6.png"/><Relationship Id="rId7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4.xml"/><Relationship Id="rId4" Type="http://schemas.openxmlformats.org/officeDocument/2006/relationships/image" Target="../media/image4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7.png"/><Relationship Id="rId8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3.xm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5.xml"/><Relationship Id="rId4" Type="http://schemas.openxmlformats.org/officeDocument/2006/relationships/image" Target="../media/image4.png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6.png"/><Relationship Id="rId8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2.xml"/><Relationship Id="rId4" Type="http://schemas.openxmlformats.org/officeDocument/2006/relationships/image" Target="../media/image4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7.png"/><Relationship Id="rId8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8.xml"/><Relationship Id="rId4" Type="http://schemas.openxmlformats.org/officeDocument/2006/relationships/image" Target="../media/image4.png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6.png"/><Relationship Id="rId8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5.xml"/><Relationship Id="rId4" Type="http://schemas.openxmlformats.org/officeDocument/2006/relationships/image" Target="../media/image4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7.png"/><Relationship Id="rId8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0.xml"/><Relationship Id="rId4" Type="http://schemas.openxmlformats.org/officeDocument/2006/relationships/slide" Target="slide9.xml"/><Relationship Id="rId5" Type="http://schemas.openxmlformats.org/officeDocument/2006/relationships/image" Target="../media/image7.jpeg"/><Relationship Id="rId6" Type="http://schemas.openxmlformats.org/officeDocument/2006/relationships/image" Target="../media/image9.png"/><Relationship Id="rId7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11.xml"/><Relationship Id="rId4" Type="http://schemas.openxmlformats.org/officeDocument/2006/relationships/image" Target="../media/image4.png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6.png"/><Relationship Id="rId8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6102.png" descr="IMG_61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993" y="-72049"/>
            <a:ext cx="6988538" cy="6988538"/>
          </a:xfrm>
          <a:prstGeom prst="rect">
            <a:avLst/>
          </a:prstGeom>
          <a:ln w="3175">
            <a:miter lim="400000"/>
          </a:ln>
        </p:spPr>
      </p:pic>
      <p:pic>
        <p:nvPicPr>
          <p:cNvPr id="152" name="IMG_6095.png" descr="IMG_609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28203" y="3798942"/>
            <a:ext cx="12226034" cy="7641271"/>
          </a:xfrm>
          <a:prstGeom prst="rect">
            <a:avLst/>
          </a:prstGeom>
          <a:ln w="3175">
            <a:miter lim="400000"/>
          </a:ln>
        </p:spPr>
      </p:pic>
      <p:sp>
        <p:nvSpPr>
          <p:cNvPr id="153" name="المدينة الترفيهية لباب النسبة المئوية"/>
          <p:cNvSpPr/>
          <p:nvPr/>
        </p:nvSpPr>
        <p:spPr>
          <a:xfrm>
            <a:off x="7032210" y="1032787"/>
            <a:ext cx="4859537" cy="4163759"/>
          </a:xfrm>
          <a:prstGeom prst="rect">
            <a:avLst/>
          </a:prstGeom>
          <a:ln w="38100">
            <a:solidFill>
              <a:srgbClr val="FF6A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/>
          <a:lstStyle>
            <a:lvl1pPr defTabSz="584200">
              <a:defRPr sz="4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المدينة الترفيهية لباب النسبة المئوية</a:t>
            </a:r>
          </a:p>
        </p:txBody>
      </p:sp>
      <p:pic>
        <p:nvPicPr>
          <p:cNvPr id="154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0276" y="1609415"/>
            <a:ext cx="3625611" cy="3625611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IMG_5363.png" descr="IMG_53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5678" y="6817668"/>
            <a:ext cx="3131507" cy="31315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40" name="السؤال الثالث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الثالث </a:t>
            </a:r>
          </a:p>
        </p:txBody>
      </p:sp>
      <p:sp>
        <p:nvSpPr>
          <p:cNvPr id="241" name="أ"/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42" name="ب"/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43" name="د"/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244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45" name="رياكشن لا مستحيل 😂..mp4" descr="رياكشن لا مستحيل 😂.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207000" y="2590800"/>
            <a:ext cx="25908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6138.jpeg" descr="IMG_613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95971" y="2069486"/>
            <a:ext cx="7071918" cy="5303939"/>
          </a:xfrm>
          <a:prstGeom prst="rect">
            <a:avLst/>
          </a:prstGeom>
          <a:ln w="3175">
            <a:miter lim="400000"/>
          </a:ln>
        </p:spPr>
      </p:pic>
      <p:sp>
        <p:nvSpPr>
          <p:cNvPr id="247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4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50" name="أ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51" name="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52" name="ج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253" name="د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sp>
        <p:nvSpPr>
          <p:cNvPr id="254" name="السؤال الرابع"/>
          <p:cNvSpPr txBox="1"/>
          <p:nvPr/>
        </p:nvSpPr>
        <p:spPr>
          <a:xfrm>
            <a:off x="179935" y="7988438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الرابع </a:t>
            </a:r>
          </a:p>
        </p:txBody>
      </p:sp>
      <p:pic>
        <p:nvPicPr>
          <p:cNvPr id="255" name="IMG_6133.png" descr="IMG_61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1095" y="-2315942"/>
            <a:ext cx="9391354" cy="12953593"/>
          </a:xfrm>
          <a:prstGeom prst="rect">
            <a:avLst/>
          </a:prstGeom>
          <a:ln w="3175">
            <a:miter lim="400000"/>
          </a:ln>
        </p:spPr>
      </p:pic>
      <p:pic>
        <p:nvPicPr>
          <p:cNvPr id="256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57" name="IMG_9123.jpeg" descr="IMG_912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72843" y="4596217"/>
            <a:ext cx="5321156" cy="314022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60" name="السؤال الرابع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الرابع  </a:t>
            </a:r>
          </a:p>
        </p:txBody>
      </p:sp>
      <p:sp>
        <p:nvSpPr>
          <p:cNvPr id="261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pic>
        <p:nvPicPr>
          <p:cNvPr id="262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63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64" name="رياكشن فرح عبلة كامل.mp4" descr="رياكشن فرح عبلة كامل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093998" y="3206133"/>
            <a:ext cx="5099148" cy="245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6132.jpeg" descr="IMG_613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91785" y="1176949"/>
            <a:ext cx="6125662" cy="6512332"/>
          </a:xfrm>
          <a:prstGeom prst="rect">
            <a:avLst/>
          </a:prstGeom>
          <a:ln w="3175">
            <a:miter lim="400000"/>
          </a:ln>
        </p:spPr>
      </p:pic>
      <p:sp>
        <p:nvSpPr>
          <p:cNvPr id="266" name="أ"/>
          <p:cNvSpPr txBox="1"/>
          <p:nvPr/>
        </p:nvSpPr>
        <p:spPr>
          <a:xfrm>
            <a:off x="11350245" y="1067003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67" name="ب"/>
          <p:cNvSpPr txBox="1"/>
          <p:nvPr/>
        </p:nvSpPr>
        <p:spPr>
          <a:xfrm>
            <a:off x="11370413" y="2892160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68" name="د"/>
          <p:cNvSpPr txBox="1"/>
          <p:nvPr/>
        </p:nvSpPr>
        <p:spPr>
          <a:xfrm>
            <a:off x="11531753" y="6945824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6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6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71" name="السؤال الرابع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الرابع </a:t>
            </a:r>
          </a:p>
        </p:txBody>
      </p:sp>
      <p:sp>
        <p:nvSpPr>
          <p:cNvPr id="272" name="أ"/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73" name="ب"/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74" name="د"/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275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76" name="رياكشن لا مستحيل 😂..mp4" descr="رياكشن لا مستحيل 😂.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207000" y="2590800"/>
            <a:ext cx="25908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6138.jpeg" descr="IMG_613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95971" y="2069486"/>
            <a:ext cx="7071918" cy="5303939"/>
          </a:xfrm>
          <a:prstGeom prst="rect">
            <a:avLst/>
          </a:prstGeom>
          <a:ln w="3175">
            <a:miter lim="400000"/>
          </a:ln>
        </p:spPr>
      </p:pic>
      <p:sp>
        <p:nvSpPr>
          <p:cNvPr id="278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6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7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7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١٢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١٢٥</a:t>
            </a:r>
          </a:p>
        </p:txBody>
      </p:sp>
      <p:sp>
        <p:nvSpPr>
          <p:cNvPr id="282" name="١٢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١٢٨</a:t>
            </a:r>
          </a:p>
        </p:txBody>
      </p:sp>
      <p:sp>
        <p:nvSpPr>
          <p:cNvPr id="283" name="١٣٠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١٣٠</a:t>
            </a:r>
          </a:p>
        </p:txBody>
      </p:sp>
      <p:sp>
        <p:nvSpPr>
          <p:cNvPr id="284" name="١٣٢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١٣٢</a:t>
            </a:r>
          </a:p>
        </p:txBody>
      </p:sp>
      <p:sp>
        <p:nvSpPr>
          <p:cNvPr id="285" name="السؤال الخامس"/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الخامس </a:t>
            </a:r>
          </a:p>
        </p:txBody>
      </p:sp>
      <p:pic>
        <p:nvPicPr>
          <p:cNvPr id="286" name="IMG_6113.png" descr="IMG_61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9471" y="-139161"/>
            <a:ext cx="8929659" cy="8929658"/>
          </a:xfrm>
          <a:prstGeom prst="rect">
            <a:avLst/>
          </a:prstGeom>
          <a:ln w="3175">
            <a:miter lim="400000"/>
          </a:ln>
        </p:spPr>
      </p:pic>
      <p:pic>
        <p:nvPicPr>
          <p:cNvPr id="287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G_9124.jpeg" descr="IMG_912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99446" y="5633356"/>
            <a:ext cx="6784413" cy="113073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91" name="السؤال الخامس"/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الخامس  </a:t>
            </a:r>
          </a:p>
        </p:txBody>
      </p:sp>
      <p:sp>
        <p:nvSpPr>
          <p:cNvPr id="292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pic>
        <p:nvPicPr>
          <p:cNvPr id="293" name="IMG_5363.png" descr="IMG_53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94" name="IMG_5363.png" descr="IMG_53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95" name="رياكشن فرح عبلة كامل.mp4" descr="رياكشن فرح عبلة كامل.mp4"/>
          <p:cNvPicPr>
            <a:picLocks noChangeAspect="0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093998" y="3206133"/>
            <a:ext cx="5099148" cy="245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6132.jpeg" descr="IMG_613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91785" y="1176949"/>
            <a:ext cx="6125662" cy="6512332"/>
          </a:xfrm>
          <a:prstGeom prst="rect">
            <a:avLst/>
          </a:prstGeom>
          <a:ln w="3175">
            <a:miter lim="400000"/>
          </a:ln>
        </p:spPr>
      </p:pic>
      <p:sp>
        <p:nvSpPr>
          <p:cNvPr id="297" name="أ"/>
          <p:cNvSpPr txBox="1"/>
          <p:nvPr/>
        </p:nvSpPr>
        <p:spPr>
          <a:xfrm>
            <a:off x="11350245" y="1067003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98" name="ب"/>
          <p:cNvSpPr txBox="1"/>
          <p:nvPr/>
        </p:nvSpPr>
        <p:spPr>
          <a:xfrm>
            <a:off x="11370413" y="2892160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99" name="د"/>
          <p:cNvSpPr txBox="1"/>
          <p:nvPr/>
        </p:nvSpPr>
        <p:spPr>
          <a:xfrm>
            <a:off x="11531753" y="6945824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9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9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302" name="السؤال الخامس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الخامس </a:t>
            </a:r>
          </a:p>
        </p:txBody>
      </p:sp>
      <p:sp>
        <p:nvSpPr>
          <p:cNvPr id="303" name="أ"/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304" name="ب"/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305" name="د"/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306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307" name="رياكشن لا مستحيل 😂..mp4" descr="رياكشن لا مستحيل 😂.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207000" y="2590800"/>
            <a:ext cx="25908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6138.jpeg" descr="IMG_613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95971" y="2069486"/>
            <a:ext cx="7071918" cy="5303939"/>
          </a:xfrm>
          <a:prstGeom prst="rect">
            <a:avLst/>
          </a:prstGeom>
          <a:ln w="3175">
            <a:miter lim="400000"/>
          </a:ln>
        </p:spPr>
      </p:pic>
      <p:sp>
        <p:nvSpPr>
          <p:cNvPr id="309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0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0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pic>
        <p:nvPicPr>
          <p:cNvPr id="312" name="IMG_5363.png" descr="IMG_53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313" name="IMG_6346.jpeg" descr="IMG_634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79572" y="651460"/>
            <a:ext cx="8128001" cy="8128001"/>
          </a:xfrm>
          <a:prstGeom prst="rect">
            <a:avLst/>
          </a:prstGeom>
          <a:ln w="3175">
            <a:miter lim="400000"/>
          </a:ln>
        </p:spPr>
      </p:pic>
      <p:sp>
        <p:nvSpPr>
          <p:cNvPr id="314" name="حان الوقت للعودة إلى المنزل"/>
          <p:cNvSpPr txBox="1"/>
          <p:nvPr/>
        </p:nvSpPr>
        <p:spPr>
          <a:xfrm>
            <a:off x="2767368" y="4305359"/>
            <a:ext cx="7159375" cy="820202"/>
          </a:xfrm>
          <a:prstGeom prst="rect">
            <a:avLst/>
          </a:prstGeom>
          <a:ln w="63500">
            <a:solidFill>
              <a:srgbClr val="61187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حان الوقت للعودة إلى المنزل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158" name="السؤال الأول"/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الأول </a:t>
            </a:r>
          </a:p>
        </p:txBody>
      </p:sp>
      <p:sp>
        <p:nvSpPr>
          <p:cNvPr id="159" name="أ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160" name="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161" name="ج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162" name="د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163" name="IMG_6126.png" descr="IMG_612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20634" y="22430"/>
            <a:ext cx="6067963" cy="9708740"/>
          </a:xfrm>
          <a:prstGeom prst="rect">
            <a:avLst/>
          </a:prstGeom>
          <a:ln w="3175">
            <a:miter lim="400000"/>
          </a:ln>
        </p:spPr>
      </p:pic>
      <p:pic>
        <p:nvPicPr>
          <p:cNvPr id="164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5" name="IMG_9120.jpeg" descr="IMG_912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433268">
            <a:off x="4421525" y="4285124"/>
            <a:ext cx="4948527" cy="258042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168" name="السؤال الأول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الأول </a:t>
            </a:r>
          </a:p>
        </p:txBody>
      </p:sp>
      <p:sp>
        <p:nvSpPr>
          <p:cNvPr id="169" name="د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170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17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172" name="رياكشن فرح عبلة كامل.mp4" descr="رياكشن فرح عبلة كامل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093998" y="3206133"/>
            <a:ext cx="5099148" cy="245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6132.jpeg" descr="IMG_613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91785" y="1176949"/>
            <a:ext cx="6125662" cy="651233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176" name="السؤال الأول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الأول </a:t>
            </a:r>
          </a:p>
        </p:txBody>
      </p:sp>
      <p:sp>
        <p:nvSpPr>
          <p:cNvPr id="177" name="أ"/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178" name="ب"/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179" name="د"/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180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181" name="رياكشن لا مستحيل 😂..mp4" descr="رياكشن لا مستحيل 😂.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207000" y="2590800"/>
            <a:ext cx="25908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6138.jpeg" descr="IMG_613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95971" y="2069486"/>
            <a:ext cx="7071918" cy="5303939"/>
          </a:xfrm>
          <a:prstGeom prst="rect">
            <a:avLst/>
          </a:prstGeom>
          <a:ln w="3175">
            <a:miter lim="400000"/>
          </a:ln>
        </p:spPr>
      </p:pic>
      <p:sp>
        <p:nvSpPr>
          <p:cNvPr id="183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8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186" name="أ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187" name="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188" name="ج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189" name="د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190" name="IMG_6113.png" descr="IMG_61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1582" y="-502176"/>
            <a:ext cx="10432136" cy="10432136"/>
          </a:xfrm>
          <a:prstGeom prst="rect">
            <a:avLst/>
          </a:prstGeom>
          <a:ln w="3175">
            <a:miter lim="400000"/>
          </a:ln>
        </p:spPr>
      </p:pic>
      <p:sp>
        <p:nvSpPr>
          <p:cNvPr id="191" name="السؤال الثاني"/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الثاني </a:t>
            </a:r>
          </a:p>
        </p:txBody>
      </p:sp>
      <p:pic>
        <p:nvPicPr>
          <p:cNvPr id="192" name="IMG_5363.png" descr="IMG_536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193" name="IMG_9128.jpeg" descr="IMG_9128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29258" y="6819729"/>
            <a:ext cx="5524501" cy="18288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4" name="IMG_9126.jpeg" descr="IMG_9126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49550" y="5474606"/>
            <a:ext cx="7505700" cy="15875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5" name="IMG_9127.jpeg" descr="IMG_912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91166" y="6355822"/>
            <a:ext cx="3014156" cy="20563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198" name="السؤال الثاني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الثاني </a:t>
            </a:r>
          </a:p>
        </p:txBody>
      </p:sp>
      <p:sp>
        <p:nvSpPr>
          <p:cNvPr id="199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pic>
        <p:nvPicPr>
          <p:cNvPr id="200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0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02" name="رياكشن فرح عبلة كامل.mp4" descr="رياكشن فرح عبلة كامل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093998" y="3206133"/>
            <a:ext cx="5099148" cy="245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6132.jpeg" descr="IMG_613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91785" y="1176949"/>
            <a:ext cx="6125662" cy="6512332"/>
          </a:xfrm>
          <a:prstGeom prst="rect">
            <a:avLst/>
          </a:prstGeom>
          <a:ln w="3175">
            <a:miter lim="400000"/>
          </a:ln>
        </p:spPr>
      </p:pic>
      <p:sp>
        <p:nvSpPr>
          <p:cNvPr id="204" name="أ"/>
          <p:cNvSpPr txBox="1"/>
          <p:nvPr/>
        </p:nvSpPr>
        <p:spPr>
          <a:xfrm>
            <a:off x="11350245" y="1067003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05" name="ب"/>
          <p:cNvSpPr txBox="1"/>
          <p:nvPr/>
        </p:nvSpPr>
        <p:spPr>
          <a:xfrm>
            <a:off x="11370413" y="2892160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06" name="د"/>
          <p:cNvSpPr txBox="1"/>
          <p:nvPr/>
        </p:nvSpPr>
        <p:spPr>
          <a:xfrm>
            <a:off x="11531753" y="6945824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09" name="السؤال الثاني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الثاني </a:t>
            </a:r>
          </a:p>
        </p:txBody>
      </p:sp>
      <p:sp>
        <p:nvSpPr>
          <p:cNvPr id="210" name="أ"/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11" name="ب"/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12" name="د"/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213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14" name="رياكشن لا مستحيل 😂..mp4" descr="رياكشن لا مستحيل 😂.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207000" y="2590800"/>
            <a:ext cx="25908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6138.jpeg" descr="IMG_613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95971" y="2069486"/>
            <a:ext cx="7071918" cy="5303939"/>
          </a:xfrm>
          <a:prstGeom prst="rect">
            <a:avLst/>
          </a:prstGeom>
          <a:ln w="3175">
            <a:miter lim="400000"/>
          </a:ln>
        </p:spPr>
      </p:pic>
      <p:sp>
        <p:nvSpPr>
          <p:cNvPr id="216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19" name="أ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68479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20" name="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2704557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21" name="ج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222" name="د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1370413" y="7343078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pic>
        <p:nvPicPr>
          <p:cNvPr id="223" name="IMG_9122.jpeg" descr="IMG_912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04017" y="5905219"/>
            <a:ext cx="4903429" cy="3142229"/>
          </a:xfrm>
          <a:prstGeom prst="rect">
            <a:avLst/>
          </a:prstGeom>
          <a:ln w="3175">
            <a:miter lim="400000"/>
          </a:ln>
        </p:spPr>
      </p:pic>
      <p:sp>
        <p:nvSpPr>
          <p:cNvPr id="224" name="السؤال الثالث"/>
          <p:cNvSpPr txBox="1"/>
          <p:nvPr/>
        </p:nvSpPr>
        <p:spPr>
          <a:xfrm>
            <a:off x="200102" y="3914606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الثالث </a:t>
            </a:r>
          </a:p>
        </p:txBody>
      </p:sp>
      <p:pic>
        <p:nvPicPr>
          <p:cNvPr id="225" name="IMG_6127.png" descr="IMG_61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553" y="-1188823"/>
            <a:ext cx="12423674" cy="12423674"/>
          </a:xfrm>
          <a:prstGeom prst="rect">
            <a:avLst/>
          </a:prstGeom>
          <a:ln w="3175">
            <a:miter lim="400000"/>
          </a:ln>
        </p:spPr>
      </p:pic>
      <p:pic>
        <p:nvPicPr>
          <p:cNvPr id="226" name="IMG_5363.png" descr="IMG_536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0350.png" descr="IMG_03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90" y="-366998"/>
            <a:ext cx="2324808" cy="2324808"/>
          </a:xfrm>
          <a:prstGeom prst="rect">
            <a:avLst/>
          </a:prstGeom>
          <a:ln w="3175">
            <a:miter lim="400000"/>
          </a:ln>
        </p:spPr>
      </p:pic>
      <p:sp>
        <p:nvSpPr>
          <p:cNvPr id="229" name="السؤال الثالث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01777" y="8472457"/>
            <a:ext cx="3196464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السؤال الثالث </a:t>
            </a:r>
          </a:p>
        </p:txBody>
      </p:sp>
      <p:sp>
        <p:nvSpPr>
          <p:cNvPr id="230" name="ج"/>
          <p:cNvSpPr txBox="1"/>
          <p:nvPr/>
        </p:nvSpPr>
        <p:spPr>
          <a:xfrm>
            <a:off x="11370413" y="5023818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  <p:pic>
        <p:nvPicPr>
          <p:cNvPr id="231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32" name="IMG_5363.png" descr="IMG_53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8725" y="7939182"/>
            <a:ext cx="2171333" cy="2171333"/>
          </a:xfrm>
          <a:prstGeom prst="rect">
            <a:avLst/>
          </a:prstGeom>
          <a:ln w="3175">
            <a:miter lim="400000"/>
          </a:ln>
        </p:spPr>
      </p:pic>
      <p:pic>
        <p:nvPicPr>
          <p:cNvPr id="233" name="رياكشن فرح عبلة كامل.mp4" descr="رياكشن فرح عبلة كامل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093998" y="3206133"/>
            <a:ext cx="5099148" cy="245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6132.jpeg" descr="IMG_613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91785" y="1176949"/>
            <a:ext cx="6125662" cy="6512332"/>
          </a:xfrm>
          <a:prstGeom prst="rect">
            <a:avLst/>
          </a:prstGeom>
          <a:ln w="3175">
            <a:miter lim="400000"/>
          </a:ln>
        </p:spPr>
      </p:pic>
      <p:sp>
        <p:nvSpPr>
          <p:cNvPr id="235" name="أ"/>
          <p:cNvSpPr txBox="1"/>
          <p:nvPr/>
        </p:nvSpPr>
        <p:spPr>
          <a:xfrm>
            <a:off x="11350245" y="1067003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236" name="ب"/>
          <p:cNvSpPr txBox="1"/>
          <p:nvPr/>
        </p:nvSpPr>
        <p:spPr>
          <a:xfrm>
            <a:off x="11370413" y="2892160"/>
            <a:ext cx="967957" cy="782102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37" name="د"/>
          <p:cNvSpPr txBox="1"/>
          <p:nvPr/>
        </p:nvSpPr>
        <p:spPr>
          <a:xfrm>
            <a:off x="11531753" y="6945824"/>
            <a:ext cx="967957" cy="782103"/>
          </a:xfrm>
          <a:prstGeom prst="rect">
            <a:avLst/>
          </a:prstGeom>
          <a:ln w="25400">
            <a:solidFill>
              <a:srgbClr val="982AB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3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