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r" defTabSz="18288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chemeClr val="accent2"/>
        </a:solidFill>
        <a:effectLst/>
        <a:uFillTx/>
        <a:latin typeface="Gaegu Bold"/>
        <a:ea typeface="Gaegu Bold"/>
        <a:cs typeface="Gaegu Bold"/>
        <a:sym typeface="Gaegu Bold"/>
      </a:defRPr>
    </a:lvl1pPr>
    <a:lvl2pPr marL="0" marR="0" indent="0" algn="r" defTabSz="18288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chemeClr val="accent2"/>
        </a:solidFill>
        <a:effectLst/>
        <a:uFillTx/>
        <a:latin typeface="Gaegu Bold"/>
        <a:ea typeface="Gaegu Bold"/>
        <a:cs typeface="Gaegu Bold"/>
        <a:sym typeface="Gaegu Bold"/>
      </a:defRPr>
    </a:lvl2pPr>
    <a:lvl3pPr marL="0" marR="0" indent="0" algn="r" defTabSz="18288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chemeClr val="accent2"/>
        </a:solidFill>
        <a:effectLst/>
        <a:uFillTx/>
        <a:latin typeface="Gaegu Bold"/>
        <a:ea typeface="Gaegu Bold"/>
        <a:cs typeface="Gaegu Bold"/>
        <a:sym typeface="Gaegu Bold"/>
      </a:defRPr>
    </a:lvl3pPr>
    <a:lvl4pPr marL="0" marR="0" indent="0" algn="r" defTabSz="18288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chemeClr val="accent2"/>
        </a:solidFill>
        <a:effectLst/>
        <a:uFillTx/>
        <a:latin typeface="Gaegu Bold"/>
        <a:ea typeface="Gaegu Bold"/>
        <a:cs typeface="Gaegu Bold"/>
        <a:sym typeface="Gaegu Bold"/>
      </a:defRPr>
    </a:lvl4pPr>
    <a:lvl5pPr marL="0" marR="0" indent="0" algn="r" defTabSz="18288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chemeClr val="accent2"/>
        </a:solidFill>
        <a:effectLst/>
        <a:uFillTx/>
        <a:latin typeface="Gaegu Bold"/>
        <a:ea typeface="Gaegu Bold"/>
        <a:cs typeface="Gaegu Bold"/>
        <a:sym typeface="Gaegu Bold"/>
      </a:defRPr>
    </a:lvl5pPr>
    <a:lvl6pPr marL="0" marR="0" indent="0" algn="r" defTabSz="18288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chemeClr val="accent2"/>
        </a:solidFill>
        <a:effectLst/>
        <a:uFillTx/>
        <a:latin typeface="Gaegu Bold"/>
        <a:ea typeface="Gaegu Bold"/>
        <a:cs typeface="Gaegu Bold"/>
        <a:sym typeface="Gaegu Bold"/>
      </a:defRPr>
    </a:lvl6pPr>
    <a:lvl7pPr marL="0" marR="0" indent="0" algn="r" defTabSz="18288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chemeClr val="accent2"/>
        </a:solidFill>
        <a:effectLst/>
        <a:uFillTx/>
        <a:latin typeface="Gaegu Bold"/>
        <a:ea typeface="Gaegu Bold"/>
        <a:cs typeface="Gaegu Bold"/>
        <a:sym typeface="Gaegu Bold"/>
      </a:defRPr>
    </a:lvl7pPr>
    <a:lvl8pPr marL="0" marR="0" indent="0" algn="r" defTabSz="18288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chemeClr val="accent2"/>
        </a:solidFill>
        <a:effectLst/>
        <a:uFillTx/>
        <a:latin typeface="Gaegu Bold"/>
        <a:ea typeface="Gaegu Bold"/>
        <a:cs typeface="Gaegu Bold"/>
        <a:sym typeface="Gaegu Bold"/>
      </a:defRPr>
    </a:lvl8pPr>
    <a:lvl9pPr marL="0" marR="0" indent="0" algn="r" defTabSz="18288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chemeClr val="accent2"/>
        </a:solidFill>
        <a:effectLst/>
        <a:uFillTx/>
        <a:latin typeface="Gaegu Bold"/>
        <a:ea typeface="Gaegu Bold"/>
        <a:cs typeface="Gaegu Bold"/>
        <a:sym typeface="Gaegu Bold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9E9E9E"/>
              </a:solidFill>
              <a:prstDash val="solid"/>
              <a:round/>
            </a:ln>
          </a:left>
          <a:right>
            <a:ln w="12700" cap="flat">
              <a:solidFill>
                <a:srgbClr val="9E9E9E"/>
              </a:solidFill>
              <a:prstDash val="solid"/>
              <a:round/>
            </a:ln>
          </a:right>
          <a:top>
            <a:ln w="12700" cap="flat">
              <a:solidFill>
                <a:srgbClr val="9E9E9E"/>
              </a:solidFill>
              <a:prstDash val="solid"/>
              <a:round/>
            </a:ln>
          </a:top>
          <a:bottom>
            <a:ln w="12700" cap="flat">
              <a:solidFill>
                <a:srgbClr val="9E9E9E"/>
              </a:solidFill>
              <a:prstDash val="solid"/>
              <a:round/>
            </a:ln>
          </a:bottom>
          <a:insideH>
            <a:ln w="12700" cap="flat">
              <a:solidFill>
                <a:srgbClr val="9E9E9E"/>
              </a:solidFill>
              <a:prstDash val="solid"/>
              <a:round/>
            </a:ln>
          </a:insideH>
          <a:insideV>
            <a:ln w="127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9E9E9E"/>
              </a:solidFill>
              <a:prstDash val="solid"/>
              <a:round/>
            </a:ln>
          </a:left>
          <a:right>
            <a:ln w="12700" cap="flat">
              <a:solidFill>
                <a:srgbClr val="9E9E9E"/>
              </a:solidFill>
              <a:prstDash val="solid"/>
              <a:round/>
            </a:ln>
          </a:right>
          <a:top>
            <a:ln w="12700" cap="flat">
              <a:solidFill>
                <a:srgbClr val="9E9E9E"/>
              </a:solidFill>
              <a:prstDash val="solid"/>
              <a:round/>
            </a:ln>
          </a:top>
          <a:bottom>
            <a:ln w="12700" cap="flat">
              <a:solidFill>
                <a:srgbClr val="9E9E9E"/>
              </a:solidFill>
              <a:prstDash val="solid"/>
              <a:round/>
            </a:ln>
          </a:bottom>
          <a:insideH>
            <a:ln w="12700" cap="flat">
              <a:solidFill>
                <a:srgbClr val="9E9E9E"/>
              </a:solidFill>
              <a:prstDash val="solid"/>
              <a:round/>
            </a:ln>
          </a:insideH>
          <a:insideV>
            <a:ln w="127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9E9E9E"/>
              </a:solidFill>
              <a:prstDash val="solid"/>
              <a:round/>
            </a:ln>
          </a:left>
          <a:right>
            <a:ln w="12700" cap="flat">
              <a:solidFill>
                <a:srgbClr val="9E9E9E"/>
              </a:solidFill>
              <a:prstDash val="solid"/>
              <a:round/>
            </a:ln>
          </a:right>
          <a:top>
            <a:ln w="12700" cap="flat">
              <a:solidFill>
                <a:srgbClr val="9E9E9E"/>
              </a:solidFill>
              <a:prstDash val="solid"/>
              <a:round/>
            </a:ln>
          </a:top>
          <a:bottom>
            <a:ln w="12700" cap="flat">
              <a:solidFill>
                <a:srgbClr val="9E9E9E"/>
              </a:solidFill>
              <a:prstDash val="solid"/>
              <a:round/>
            </a:ln>
          </a:bottom>
          <a:insideH>
            <a:ln w="12700" cap="flat">
              <a:solidFill>
                <a:srgbClr val="9E9E9E"/>
              </a:solidFill>
              <a:prstDash val="solid"/>
              <a:round/>
            </a:ln>
          </a:insideH>
          <a:insideV>
            <a:ln w="127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9E9E9E"/>
              </a:solidFill>
              <a:prstDash val="solid"/>
              <a:round/>
            </a:ln>
          </a:left>
          <a:right>
            <a:ln w="12700" cap="flat">
              <a:solidFill>
                <a:srgbClr val="9E9E9E"/>
              </a:solidFill>
              <a:prstDash val="solid"/>
              <a:round/>
            </a:ln>
          </a:right>
          <a:top>
            <a:ln w="12700" cap="flat">
              <a:solidFill>
                <a:srgbClr val="9E9E9E"/>
              </a:solidFill>
              <a:prstDash val="solid"/>
              <a:round/>
            </a:ln>
          </a:top>
          <a:bottom>
            <a:ln w="12700" cap="flat">
              <a:solidFill>
                <a:srgbClr val="9E9E9E"/>
              </a:solidFill>
              <a:prstDash val="solid"/>
              <a:round/>
            </a:ln>
          </a:bottom>
          <a:insideH>
            <a:ln w="12700" cap="flat">
              <a:solidFill>
                <a:srgbClr val="9E9E9E"/>
              </a:solidFill>
              <a:prstDash val="solid"/>
              <a:round/>
            </a:ln>
          </a:insideH>
          <a:insideV>
            <a:ln w="127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DD2"/>
          </a:solidFill>
        </a:fill>
      </a:tcStyle>
    </a:wholeTbl>
    <a:band2H>
      <a:tcTxStyle b="def" i="def"/>
      <a:tcStyle>
        <a:tcBdr/>
        <a:fill>
          <a:solidFill>
            <a:srgbClr val="E6E7EA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8EA"/>
          </a:solidFill>
        </a:fill>
      </a:tcStyle>
    </a:wholeTbl>
    <a:band2H>
      <a:tcTxStyle b="def" i="def"/>
      <a:tcStyle>
        <a:tcBdr/>
        <a:fill>
          <a:solidFill>
            <a:srgbClr val="E8EDF5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8EA"/>
          </a:solidFill>
        </a:fill>
      </a:tcStyle>
    </a:wholeTbl>
    <a:band2H>
      <a:tcTxStyle b="def" i="def"/>
      <a:tcStyle>
        <a:tcBdr/>
        <a:fill>
          <a:solidFill>
            <a:srgbClr val="E8EDF5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01600" cap="flat">
              <a:solidFill>
                <a:srgbClr val="000000"/>
              </a:solidFill>
              <a:prstDash val="solid"/>
              <a:round/>
            </a:ln>
          </a:top>
          <a:bottom>
            <a:ln w="508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508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Shape 771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72" name="Shape 772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1828800" rtl="1" latinLnBrk="0">
      <a:defRPr sz="2800">
        <a:latin typeface="+mj-lt"/>
        <a:ea typeface="+mj-ea"/>
        <a:cs typeface="+mj-cs"/>
        <a:sym typeface="Arial"/>
      </a:defRPr>
    </a:lvl1pPr>
    <a:lvl2pPr indent="228600" defTabSz="1828800" rtl="1" latinLnBrk="0">
      <a:defRPr sz="2800">
        <a:latin typeface="+mj-lt"/>
        <a:ea typeface="+mj-ea"/>
        <a:cs typeface="+mj-cs"/>
        <a:sym typeface="Arial"/>
      </a:defRPr>
    </a:lvl2pPr>
    <a:lvl3pPr indent="457200" defTabSz="1828800" rtl="1" latinLnBrk="0">
      <a:defRPr sz="2800">
        <a:latin typeface="+mj-lt"/>
        <a:ea typeface="+mj-ea"/>
        <a:cs typeface="+mj-cs"/>
        <a:sym typeface="Arial"/>
      </a:defRPr>
    </a:lvl3pPr>
    <a:lvl4pPr indent="685800" defTabSz="1828800" rtl="1" latinLnBrk="0">
      <a:defRPr sz="2800">
        <a:latin typeface="+mj-lt"/>
        <a:ea typeface="+mj-ea"/>
        <a:cs typeface="+mj-cs"/>
        <a:sym typeface="Arial"/>
      </a:defRPr>
    </a:lvl4pPr>
    <a:lvl5pPr indent="914400" defTabSz="1828800" rtl="1" latinLnBrk="0">
      <a:defRPr sz="2800">
        <a:latin typeface="+mj-lt"/>
        <a:ea typeface="+mj-ea"/>
        <a:cs typeface="+mj-cs"/>
        <a:sym typeface="Arial"/>
      </a:defRPr>
    </a:lvl5pPr>
    <a:lvl6pPr indent="1143000" defTabSz="1828800" rtl="1" latinLnBrk="0">
      <a:defRPr sz="2800">
        <a:latin typeface="+mj-lt"/>
        <a:ea typeface="+mj-ea"/>
        <a:cs typeface="+mj-cs"/>
        <a:sym typeface="Arial"/>
      </a:defRPr>
    </a:lvl6pPr>
    <a:lvl7pPr indent="1371600" defTabSz="1828800" rtl="1" latinLnBrk="0">
      <a:defRPr sz="2800">
        <a:latin typeface="+mj-lt"/>
        <a:ea typeface="+mj-ea"/>
        <a:cs typeface="+mj-cs"/>
        <a:sym typeface="Arial"/>
      </a:defRPr>
    </a:lvl7pPr>
    <a:lvl8pPr indent="1600200" defTabSz="1828800" rtl="1" latinLnBrk="0">
      <a:defRPr sz="2800">
        <a:latin typeface="+mj-lt"/>
        <a:ea typeface="+mj-ea"/>
        <a:cs typeface="+mj-cs"/>
        <a:sym typeface="Arial"/>
      </a:defRPr>
    </a:lvl8pPr>
    <a:lvl9pPr indent="1828800" defTabSz="1828800" rtl="1" latinLnBrk="0">
      <a:defRPr sz="2800">
        <a:latin typeface="+mj-lt"/>
        <a:ea typeface="+mj-ea"/>
        <a:cs typeface="+mj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slidesmania.com/" TargetMode="External"/><Relationship Id="rId3" Type="http://schemas.openxmlformats.org/officeDocument/2006/relationships/image" Target="../media/image4.png"/><Relationship Id="rId4" Type="http://schemas.openxmlformats.org/officeDocument/2006/relationships/hyperlink" Target="https://slidesmania.com/questions-powerpoint-google-slides/can-i-use-these-templates/" TargetMode="External"/><Relationship Id="rId5" Type="http://schemas.openxmlformats.org/officeDocument/2006/relationships/hyperlink" Target="https://www.facebook.com/SlidesManiaSM/" TargetMode="External"/><Relationship Id="rId6" Type="http://schemas.openxmlformats.org/officeDocument/2006/relationships/image" Target="../media/image5.png"/><Relationship Id="rId7" Type="http://schemas.openxmlformats.org/officeDocument/2006/relationships/hyperlink" Target="https://twitter.com/SlidesManiaSM/" TargetMode="External"/><Relationship Id="rId8" Type="http://schemas.openxmlformats.org/officeDocument/2006/relationships/image" Target="../media/image6.png"/><Relationship Id="rId9" Type="http://schemas.openxmlformats.org/officeDocument/2006/relationships/hyperlink" Target="https://www.pinterest.com/slidesmania/" TargetMode="External"/><Relationship Id="rId10" Type="http://schemas.openxmlformats.org/officeDocument/2006/relationships/image" Target="../media/image7.png"/><Relationship Id="rId11" Type="http://schemas.openxmlformats.org/officeDocument/2006/relationships/hyperlink" Target="https://www.instagram.com/slidesmania/" TargetMode="External"/><Relationship Id="rId12" Type="http://schemas.openxmlformats.org/officeDocument/2006/relationships/image" Target="../media/image8.png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1.pn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slide" Target="../slides/slide28.xml"/><Relationship Id="rId3" Type="http://schemas.openxmlformats.org/officeDocument/2006/relationships/image" Target="../media/image1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74;p1"/>
          <p:cNvSpPr/>
          <p:nvPr/>
        </p:nvSpPr>
        <p:spPr>
          <a:xfrm>
            <a:off x="3976549" y="0"/>
            <a:ext cx="20406975" cy="13716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875" y="21600"/>
                </a:lnTo>
                <a:cubicBezTo>
                  <a:pt x="877" y="14837"/>
                  <a:pt x="880" y="8075"/>
                  <a:pt x="882" y="1312"/>
                </a:cubicBezTo>
                <a:cubicBezTo>
                  <a:pt x="882" y="678"/>
                  <a:pt x="578" y="149"/>
                  <a:pt x="173" y="27"/>
                </a:cubicBezTo>
                <a:lnTo>
                  <a:pt x="0" y="1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2" name="Google Shape;76;p2"/>
          <p:cNvSpPr/>
          <p:nvPr/>
        </p:nvSpPr>
        <p:spPr>
          <a:xfrm>
            <a:off x="-1298221" y="6349"/>
            <a:ext cx="26106767" cy="13716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761" y="21600"/>
                </a:lnTo>
                <a:cubicBezTo>
                  <a:pt x="763" y="14837"/>
                  <a:pt x="765" y="8075"/>
                  <a:pt x="768" y="1312"/>
                </a:cubicBezTo>
                <a:cubicBezTo>
                  <a:pt x="768" y="678"/>
                  <a:pt x="503" y="149"/>
                  <a:pt x="150" y="27"/>
                </a:cubicBez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Off val="12303"/>
            </a:schemeClr>
          </a:solidFill>
          <a:ln w="12700">
            <a:solidFill>
              <a:srgbClr val="053663"/>
            </a:solidFill>
          </a:ln>
          <a:effectLst>
            <a:outerShdw sx="100000" sy="100000" kx="0" ky="0" algn="b" rotWithShape="0" blurRad="76200" dist="38100" dir="5400000">
              <a:srgbClr val="000000">
                <a:alpha val="35000"/>
              </a:srgbClr>
            </a:outerShdw>
          </a:effectLst>
        </p:spPr>
        <p:txBody>
          <a:bodyPr tIns="91439" bIns="91439" anchor="ctr"/>
          <a:lstStyle/>
          <a:p>
            <a:pPr algn="l">
              <a:defRPr sz="2800"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63" name="Google Shape;81;p2"/>
          <p:cNvSpPr txBox="1"/>
          <p:nvPr/>
        </p:nvSpPr>
        <p:spPr>
          <a:xfrm>
            <a:off x="19815802" y="13108999"/>
            <a:ext cx="4301670" cy="6070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82849" tIns="182849" rIns="182849" bIns="182849">
            <a:spAutoFit/>
          </a:bodyPr>
          <a:lstStyle>
            <a:lvl1pPr rtl="0">
              <a:defRPr b="1" sz="16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64" name="Google Shape;11;p2"/>
          <p:cNvSpPr/>
          <p:nvPr/>
        </p:nvSpPr>
        <p:spPr>
          <a:xfrm>
            <a:off x="2351727" y="1099744"/>
            <a:ext cx="19614910" cy="10987539"/>
          </a:xfrm>
          <a:prstGeom prst="rect">
            <a:avLst/>
          </a:prstGeom>
          <a:solidFill>
            <a:srgbClr val="FFFFFF"/>
          </a:solidFill>
          <a:ln w="76200">
            <a:solidFill>
              <a:srgbClr val="171717"/>
            </a:solidFill>
            <a:miter lim="8000"/>
          </a:ln>
          <a:effectLst>
            <a:outerShdw sx="100000" sy="100000" kx="0" ky="0" algn="b" rotWithShape="0" blurRad="254000" dist="0" dir="0">
              <a:srgbClr val="000000">
                <a:alpha val="24710"/>
              </a:srgbClr>
            </a:outerShdw>
          </a:effectLst>
        </p:spPr>
        <p:txBody>
          <a:bodyPr tIns="91439" bIns="91439" anchor="ctr"/>
          <a:lstStyle/>
          <a:p>
            <a:pPr algn="l" rtl="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5" name="Google Shape;12;p2"/>
          <p:cNvSpPr/>
          <p:nvPr/>
        </p:nvSpPr>
        <p:spPr>
          <a:xfrm>
            <a:off x="2345377" y="587218"/>
            <a:ext cx="19614911" cy="948853"/>
          </a:xfrm>
          <a:prstGeom prst="rect">
            <a:avLst/>
          </a:prstGeom>
          <a:solidFill>
            <a:srgbClr val="FFFFFF"/>
          </a:solidFill>
          <a:ln w="63500">
            <a:solidFill>
              <a:srgbClr val="171717"/>
            </a:solidFill>
            <a:miter lim="8000"/>
          </a:ln>
        </p:spPr>
        <p:txBody>
          <a:bodyPr tIns="91439" bIns="91439" anchor="ctr"/>
          <a:lstStyle/>
          <a:p>
            <a:pPr algn="l" rtl="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6" name="Google Shape;16;p2"/>
          <p:cNvSpPr/>
          <p:nvPr/>
        </p:nvSpPr>
        <p:spPr>
          <a:xfrm>
            <a:off x="20916994" y="9977693"/>
            <a:ext cx="661006" cy="6610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5284"/>
                </a:moveTo>
                <a:lnTo>
                  <a:pt x="16316" y="0"/>
                </a:lnTo>
                <a:lnTo>
                  <a:pt x="10803" y="5513"/>
                </a:lnTo>
                <a:lnTo>
                  <a:pt x="5284" y="0"/>
                </a:lnTo>
                <a:lnTo>
                  <a:pt x="0" y="5284"/>
                </a:lnTo>
                <a:lnTo>
                  <a:pt x="5513" y="10797"/>
                </a:lnTo>
                <a:lnTo>
                  <a:pt x="0" y="16311"/>
                </a:lnTo>
                <a:lnTo>
                  <a:pt x="5284" y="21600"/>
                </a:lnTo>
                <a:lnTo>
                  <a:pt x="10803" y="16081"/>
                </a:lnTo>
                <a:lnTo>
                  <a:pt x="16316" y="21600"/>
                </a:lnTo>
                <a:lnTo>
                  <a:pt x="21600" y="16311"/>
                </a:lnTo>
                <a:lnTo>
                  <a:pt x="16087" y="10797"/>
                </a:lnTo>
                <a:close/>
              </a:path>
            </a:pathLst>
          </a:custGeom>
          <a:ln w="76200" cap="rnd">
            <a:solidFill>
              <a:srgbClr val="AFAFAF"/>
            </a:solidFill>
          </a:ln>
        </p:spPr>
        <p:txBody>
          <a:bodyPr tIns="91439" bIns="91439" anchor="ctr"/>
          <a:lstStyle/>
          <a:p>
            <a:pPr algn="l" rtl="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7" name="Google Shape;17;p2"/>
          <p:cNvSpPr/>
          <p:nvPr/>
        </p:nvSpPr>
        <p:spPr>
          <a:xfrm>
            <a:off x="13144355" y="11256595"/>
            <a:ext cx="661007" cy="6608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5285"/>
                </a:moveTo>
                <a:lnTo>
                  <a:pt x="16311" y="0"/>
                </a:lnTo>
                <a:lnTo>
                  <a:pt x="10797" y="5515"/>
                </a:lnTo>
                <a:lnTo>
                  <a:pt x="5284" y="0"/>
                </a:lnTo>
                <a:lnTo>
                  <a:pt x="0" y="5285"/>
                </a:lnTo>
                <a:lnTo>
                  <a:pt x="5513" y="10800"/>
                </a:lnTo>
                <a:lnTo>
                  <a:pt x="0" y="16315"/>
                </a:lnTo>
                <a:lnTo>
                  <a:pt x="5284" y="21600"/>
                </a:lnTo>
                <a:lnTo>
                  <a:pt x="10797" y="16085"/>
                </a:lnTo>
                <a:lnTo>
                  <a:pt x="16311" y="21600"/>
                </a:lnTo>
                <a:lnTo>
                  <a:pt x="21600" y="16315"/>
                </a:lnTo>
                <a:lnTo>
                  <a:pt x="16087" y="10800"/>
                </a:lnTo>
                <a:close/>
              </a:path>
            </a:pathLst>
          </a:custGeom>
          <a:ln w="76200" cap="rnd">
            <a:solidFill>
              <a:srgbClr val="AFAFAF"/>
            </a:solidFill>
          </a:ln>
        </p:spPr>
        <p:txBody>
          <a:bodyPr tIns="91439" bIns="91439" anchor="ctr"/>
          <a:lstStyle/>
          <a:p>
            <a:pPr algn="l" rtl="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8" name="Google Shape;18;p2"/>
          <p:cNvSpPr/>
          <p:nvPr/>
        </p:nvSpPr>
        <p:spPr>
          <a:xfrm>
            <a:off x="13997914" y="11256595"/>
            <a:ext cx="661006" cy="6608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5285"/>
                </a:moveTo>
                <a:lnTo>
                  <a:pt x="16311" y="0"/>
                </a:lnTo>
                <a:lnTo>
                  <a:pt x="10797" y="5515"/>
                </a:lnTo>
                <a:lnTo>
                  <a:pt x="5284" y="0"/>
                </a:lnTo>
                <a:lnTo>
                  <a:pt x="0" y="5285"/>
                </a:lnTo>
                <a:lnTo>
                  <a:pt x="5513" y="10800"/>
                </a:lnTo>
                <a:lnTo>
                  <a:pt x="0" y="16315"/>
                </a:lnTo>
                <a:lnTo>
                  <a:pt x="5284" y="21600"/>
                </a:lnTo>
                <a:lnTo>
                  <a:pt x="10797" y="16085"/>
                </a:lnTo>
                <a:lnTo>
                  <a:pt x="16311" y="21600"/>
                </a:lnTo>
                <a:lnTo>
                  <a:pt x="21600" y="16315"/>
                </a:lnTo>
                <a:lnTo>
                  <a:pt x="16087" y="10800"/>
                </a:lnTo>
                <a:close/>
              </a:path>
            </a:pathLst>
          </a:custGeom>
          <a:ln w="76200" cap="rnd">
            <a:solidFill>
              <a:srgbClr val="AFAFAF"/>
            </a:solidFill>
          </a:ln>
        </p:spPr>
        <p:txBody>
          <a:bodyPr tIns="91439" bIns="91439" anchor="ctr"/>
          <a:lstStyle/>
          <a:p>
            <a:pPr algn="l" rtl="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9" name="Google Shape;19;p2"/>
          <p:cNvSpPr/>
          <p:nvPr/>
        </p:nvSpPr>
        <p:spPr>
          <a:xfrm>
            <a:off x="14851471" y="11256595"/>
            <a:ext cx="661007" cy="6608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5285"/>
                </a:moveTo>
                <a:lnTo>
                  <a:pt x="16311" y="0"/>
                </a:lnTo>
                <a:lnTo>
                  <a:pt x="10797" y="5515"/>
                </a:lnTo>
                <a:lnTo>
                  <a:pt x="5284" y="0"/>
                </a:lnTo>
                <a:lnTo>
                  <a:pt x="0" y="5285"/>
                </a:lnTo>
                <a:lnTo>
                  <a:pt x="5513" y="10800"/>
                </a:lnTo>
                <a:lnTo>
                  <a:pt x="0" y="16315"/>
                </a:lnTo>
                <a:lnTo>
                  <a:pt x="5284" y="21600"/>
                </a:lnTo>
                <a:lnTo>
                  <a:pt x="10797" y="16085"/>
                </a:lnTo>
                <a:lnTo>
                  <a:pt x="16311" y="21600"/>
                </a:lnTo>
                <a:lnTo>
                  <a:pt x="21600" y="16315"/>
                </a:lnTo>
                <a:lnTo>
                  <a:pt x="16087" y="10800"/>
                </a:lnTo>
                <a:close/>
              </a:path>
            </a:pathLst>
          </a:custGeom>
          <a:ln w="76200" cap="rnd">
            <a:solidFill>
              <a:srgbClr val="AFAFAF"/>
            </a:solidFill>
          </a:ln>
        </p:spPr>
        <p:txBody>
          <a:bodyPr tIns="91439" bIns="91439" anchor="ctr"/>
          <a:lstStyle/>
          <a:p>
            <a:pPr algn="l" rtl="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0" name="Google Shape;20;p2"/>
          <p:cNvSpPr/>
          <p:nvPr/>
        </p:nvSpPr>
        <p:spPr>
          <a:xfrm>
            <a:off x="2674960" y="3868775"/>
            <a:ext cx="661006" cy="6610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5284"/>
                </a:moveTo>
                <a:lnTo>
                  <a:pt x="16316" y="0"/>
                </a:lnTo>
                <a:lnTo>
                  <a:pt x="10803" y="5513"/>
                </a:lnTo>
                <a:lnTo>
                  <a:pt x="5289" y="0"/>
                </a:lnTo>
                <a:lnTo>
                  <a:pt x="0" y="5284"/>
                </a:lnTo>
                <a:lnTo>
                  <a:pt x="5519" y="10797"/>
                </a:lnTo>
                <a:lnTo>
                  <a:pt x="0" y="16311"/>
                </a:lnTo>
                <a:lnTo>
                  <a:pt x="5289" y="21600"/>
                </a:lnTo>
                <a:lnTo>
                  <a:pt x="10803" y="16081"/>
                </a:lnTo>
                <a:lnTo>
                  <a:pt x="16316" y="21600"/>
                </a:lnTo>
                <a:lnTo>
                  <a:pt x="21600" y="16311"/>
                </a:lnTo>
                <a:lnTo>
                  <a:pt x="16087" y="10797"/>
                </a:lnTo>
                <a:close/>
              </a:path>
            </a:pathLst>
          </a:custGeom>
          <a:ln w="76200" cap="rnd">
            <a:solidFill>
              <a:srgbClr val="AFAFAF"/>
            </a:solidFill>
          </a:ln>
        </p:spPr>
        <p:txBody>
          <a:bodyPr tIns="91439" bIns="91439" anchor="ctr"/>
          <a:lstStyle/>
          <a:p>
            <a:pPr algn="l" rtl="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1" name="Google Shape;21;p2"/>
          <p:cNvSpPr/>
          <p:nvPr/>
        </p:nvSpPr>
        <p:spPr>
          <a:xfrm>
            <a:off x="18927126" y="10302755"/>
            <a:ext cx="765461" cy="10844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250" y="18106"/>
                </a:lnTo>
                <a:lnTo>
                  <a:pt x="9000" y="13341"/>
                </a:lnTo>
                <a:lnTo>
                  <a:pt x="15300" y="21600"/>
                </a:lnTo>
                <a:lnTo>
                  <a:pt x="20250" y="19059"/>
                </a:lnTo>
                <a:lnTo>
                  <a:pt x="12150" y="11435"/>
                </a:lnTo>
                <a:lnTo>
                  <a:pt x="21600" y="9847"/>
                </a:lnTo>
                <a:close/>
              </a:path>
            </a:pathLst>
          </a:custGeom>
          <a:solidFill>
            <a:srgbClr val="B2B2B2"/>
          </a:solidFill>
          <a:ln w="76200" cap="rnd">
            <a:solidFill>
              <a:srgbClr val="171717"/>
            </a:solidFill>
          </a:ln>
        </p:spPr>
        <p:txBody>
          <a:bodyPr tIns="91439" bIns="91439" anchor="ctr"/>
          <a:lstStyle/>
          <a:p>
            <a:pPr algn="l" rtl="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75" name="تجميع"/>
          <p:cNvGrpSpPr/>
          <p:nvPr/>
        </p:nvGrpSpPr>
        <p:grpSpPr>
          <a:xfrm>
            <a:off x="2636860" y="894199"/>
            <a:ext cx="1659100" cy="334890"/>
            <a:chOff x="0" y="0"/>
            <a:chExt cx="1659099" cy="334889"/>
          </a:xfrm>
        </p:grpSpPr>
        <p:sp>
          <p:nvSpPr>
            <p:cNvPr id="72" name="Google Shape;31;p2"/>
            <p:cNvSpPr/>
            <p:nvPr/>
          </p:nvSpPr>
          <p:spPr>
            <a:xfrm>
              <a:off x="0" y="0"/>
              <a:ext cx="334890" cy="3348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21600"/>
                  </a:moveTo>
                  <a:cubicBezTo>
                    <a:pt x="4855" y="21600"/>
                    <a:pt x="0" y="16745"/>
                    <a:pt x="0" y="10800"/>
                  </a:cubicBezTo>
                  <a:cubicBezTo>
                    <a:pt x="0" y="4855"/>
                    <a:pt x="4855" y="0"/>
                    <a:pt x="10800" y="0"/>
                  </a:cubicBezTo>
                  <a:cubicBezTo>
                    <a:pt x="16745" y="0"/>
                    <a:pt x="21600" y="4855"/>
                    <a:pt x="21600" y="10800"/>
                  </a:cubicBezTo>
                  <a:cubicBezTo>
                    <a:pt x="21600" y="16745"/>
                    <a:pt x="16745" y="21600"/>
                    <a:pt x="10800" y="21600"/>
                  </a:cubicBezTo>
                  <a:close/>
                </a:path>
              </a:pathLst>
            </a:custGeom>
            <a:solidFill>
              <a:srgbClr val="B2B2B2"/>
            </a:solidFill>
            <a:ln w="76200" cap="flat">
              <a:solidFill>
                <a:srgbClr val="171717"/>
              </a:solidFill>
              <a:prstDash val="solid"/>
              <a:miter lim="8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3" name="Google Shape;32;p2"/>
            <p:cNvSpPr/>
            <p:nvPr/>
          </p:nvSpPr>
          <p:spPr>
            <a:xfrm>
              <a:off x="654126" y="0"/>
              <a:ext cx="334891" cy="3348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21600"/>
                  </a:moveTo>
                  <a:cubicBezTo>
                    <a:pt x="4855" y="21600"/>
                    <a:pt x="0" y="16745"/>
                    <a:pt x="0" y="10800"/>
                  </a:cubicBezTo>
                  <a:cubicBezTo>
                    <a:pt x="0" y="4865"/>
                    <a:pt x="4855" y="0"/>
                    <a:pt x="10800" y="0"/>
                  </a:cubicBezTo>
                  <a:cubicBezTo>
                    <a:pt x="16735" y="0"/>
                    <a:pt x="21600" y="4855"/>
                    <a:pt x="21600" y="10800"/>
                  </a:cubicBezTo>
                  <a:cubicBezTo>
                    <a:pt x="21600" y="16745"/>
                    <a:pt x="16745" y="21600"/>
                    <a:pt x="10800" y="21600"/>
                  </a:cubicBezTo>
                  <a:close/>
                </a:path>
              </a:pathLst>
            </a:custGeom>
            <a:solidFill>
              <a:srgbClr val="D4AAA4"/>
            </a:solidFill>
            <a:ln w="76200" cap="flat">
              <a:solidFill>
                <a:srgbClr val="171717"/>
              </a:solidFill>
              <a:prstDash val="solid"/>
              <a:miter lim="8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4" name="Google Shape;33;p2"/>
            <p:cNvSpPr/>
            <p:nvPr/>
          </p:nvSpPr>
          <p:spPr>
            <a:xfrm>
              <a:off x="1324210" y="0"/>
              <a:ext cx="334890" cy="3348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21600"/>
                  </a:moveTo>
                  <a:cubicBezTo>
                    <a:pt x="4855" y="21600"/>
                    <a:pt x="0" y="16745"/>
                    <a:pt x="0" y="10800"/>
                  </a:cubicBezTo>
                  <a:cubicBezTo>
                    <a:pt x="0" y="4865"/>
                    <a:pt x="4855" y="0"/>
                    <a:pt x="10800" y="0"/>
                  </a:cubicBezTo>
                  <a:cubicBezTo>
                    <a:pt x="16735" y="0"/>
                    <a:pt x="21600" y="4855"/>
                    <a:pt x="21600" y="10800"/>
                  </a:cubicBezTo>
                  <a:cubicBezTo>
                    <a:pt x="21600" y="16745"/>
                    <a:pt x="16745" y="21600"/>
                    <a:pt x="10800" y="21600"/>
                  </a:cubicBezTo>
                  <a:close/>
                </a:path>
              </a:pathLst>
            </a:custGeom>
            <a:solidFill>
              <a:srgbClr val="B2B2B2"/>
            </a:solidFill>
            <a:ln w="76200" cap="flat">
              <a:solidFill>
                <a:srgbClr val="171717"/>
              </a:solidFill>
              <a:prstDash val="solid"/>
              <a:miter lim="8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76" name="Google Shape;34;p2"/>
          <p:cNvSpPr/>
          <p:nvPr/>
        </p:nvSpPr>
        <p:spPr>
          <a:xfrm>
            <a:off x="21636411" y="2377799"/>
            <a:ext cx="119604" cy="1196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8294"/>
                </a:moveTo>
                <a:lnTo>
                  <a:pt x="13305" y="8294"/>
                </a:lnTo>
                <a:lnTo>
                  <a:pt x="13305" y="0"/>
                </a:lnTo>
                <a:lnTo>
                  <a:pt x="8294" y="0"/>
                </a:lnTo>
                <a:lnTo>
                  <a:pt x="8294" y="8294"/>
                </a:lnTo>
                <a:lnTo>
                  <a:pt x="0" y="8294"/>
                </a:lnTo>
                <a:lnTo>
                  <a:pt x="0" y="13306"/>
                </a:lnTo>
                <a:lnTo>
                  <a:pt x="8294" y="13306"/>
                </a:lnTo>
                <a:lnTo>
                  <a:pt x="8294" y="21600"/>
                </a:lnTo>
                <a:lnTo>
                  <a:pt x="13305" y="21600"/>
                </a:lnTo>
                <a:lnTo>
                  <a:pt x="13305" y="13306"/>
                </a:lnTo>
                <a:lnTo>
                  <a:pt x="21600" y="13306"/>
                </a:lnTo>
                <a:close/>
              </a:path>
            </a:pathLst>
          </a:custGeom>
          <a:solidFill>
            <a:srgbClr val="171717"/>
          </a:solidFill>
          <a:ln w="25400" cap="rnd">
            <a:solidFill>
              <a:srgbClr val="171717"/>
            </a:solidFill>
          </a:ln>
        </p:spPr>
        <p:txBody>
          <a:bodyPr tIns="91439" bIns="91439" anchor="ctr"/>
          <a:lstStyle/>
          <a:p>
            <a:pPr algn="l" rtl="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7" name="Google Shape;35;p2"/>
          <p:cNvSpPr/>
          <p:nvPr/>
        </p:nvSpPr>
        <p:spPr>
          <a:xfrm>
            <a:off x="21636411" y="2808566"/>
            <a:ext cx="119604" cy="1196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8294"/>
                </a:moveTo>
                <a:lnTo>
                  <a:pt x="13305" y="8294"/>
                </a:lnTo>
                <a:lnTo>
                  <a:pt x="13305" y="0"/>
                </a:lnTo>
                <a:lnTo>
                  <a:pt x="8294" y="0"/>
                </a:lnTo>
                <a:lnTo>
                  <a:pt x="8294" y="8294"/>
                </a:lnTo>
                <a:lnTo>
                  <a:pt x="0" y="8294"/>
                </a:lnTo>
                <a:lnTo>
                  <a:pt x="0" y="13305"/>
                </a:lnTo>
                <a:lnTo>
                  <a:pt x="8294" y="13305"/>
                </a:lnTo>
                <a:lnTo>
                  <a:pt x="8294" y="21600"/>
                </a:lnTo>
                <a:lnTo>
                  <a:pt x="13305" y="21600"/>
                </a:lnTo>
                <a:lnTo>
                  <a:pt x="13305" y="13305"/>
                </a:lnTo>
                <a:lnTo>
                  <a:pt x="21600" y="13305"/>
                </a:lnTo>
                <a:close/>
              </a:path>
            </a:pathLst>
          </a:custGeom>
          <a:solidFill>
            <a:srgbClr val="171717"/>
          </a:solidFill>
          <a:ln w="25400" cap="rnd">
            <a:solidFill>
              <a:srgbClr val="171717"/>
            </a:solidFill>
          </a:ln>
        </p:spPr>
        <p:txBody>
          <a:bodyPr tIns="91439" bIns="91439" anchor="ctr"/>
          <a:lstStyle/>
          <a:p>
            <a:pPr algn="l" rtl="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8" name="Google Shape;36;p2"/>
          <p:cNvSpPr/>
          <p:nvPr/>
        </p:nvSpPr>
        <p:spPr>
          <a:xfrm>
            <a:off x="21636411" y="3239334"/>
            <a:ext cx="119604" cy="1196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8294"/>
                </a:moveTo>
                <a:lnTo>
                  <a:pt x="13305" y="8294"/>
                </a:lnTo>
                <a:lnTo>
                  <a:pt x="13305" y="0"/>
                </a:lnTo>
                <a:lnTo>
                  <a:pt x="8294" y="0"/>
                </a:lnTo>
                <a:lnTo>
                  <a:pt x="8294" y="8294"/>
                </a:lnTo>
                <a:lnTo>
                  <a:pt x="0" y="8294"/>
                </a:lnTo>
                <a:lnTo>
                  <a:pt x="0" y="13305"/>
                </a:lnTo>
                <a:lnTo>
                  <a:pt x="8294" y="13305"/>
                </a:lnTo>
                <a:lnTo>
                  <a:pt x="8294" y="21600"/>
                </a:lnTo>
                <a:lnTo>
                  <a:pt x="13305" y="21600"/>
                </a:lnTo>
                <a:lnTo>
                  <a:pt x="13305" y="13305"/>
                </a:lnTo>
                <a:lnTo>
                  <a:pt x="21600" y="13305"/>
                </a:lnTo>
                <a:close/>
              </a:path>
            </a:pathLst>
          </a:custGeom>
          <a:solidFill>
            <a:srgbClr val="171717"/>
          </a:solidFill>
          <a:ln w="25400" cap="rnd">
            <a:solidFill>
              <a:srgbClr val="171717"/>
            </a:solidFill>
          </a:ln>
        </p:spPr>
        <p:txBody>
          <a:bodyPr tIns="91439" bIns="91439" anchor="ctr"/>
          <a:lstStyle/>
          <a:p>
            <a:pPr algn="l" rtl="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9" name="Google Shape;37;p2"/>
          <p:cNvSpPr/>
          <p:nvPr/>
        </p:nvSpPr>
        <p:spPr>
          <a:xfrm>
            <a:off x="21636411" y="3670098"/>
            <a:ext cx="119604" cy="1196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8294"/>
                </a:moveTo>
                <a:lnTo>
                  <a:pt x="13305" y="8294"/>
                </a:lnTo>
                <a:lnTo>
                  <a:pt x="13305" y="0"/>
                </a:lnTo>
                <a:lnTo>
                  <a:pt x="8294" y="0"/>
                </a:lnTo>
                <a:lnTo>
                  <a:pt x="8294" y="8294"/>
                </a:lnTo>
                <a:lnTo>
                  <a:pt x="0" y="8294"/>
                </a:lnTo>
                <a:lnTo>
                  <a:pt x="0" y="13305"/>
                </a:lnTo>
                <a:lnTo>
                  <a:pt x="8294" y="13305"/>
                </a:lnTo>
                <a:lnTo>
                  <a:pt x="8294" y="21600"/>
                </a:lnTo>
                <a:lnTo>
                  <a:pt x="13305" y="21600"/>
                </a:lnTo>
                <a:lnTo>
                  <a:pt x="13305" y="13305"/>
                </a:lnTo>
                <a:lnTo>
                  <a:pt x="21600" y="13305"/>
                </a:lnTo>
                <a:close/>
              </a:path>
            </a:pathLst>
          </a:custGeom>
          <a:solidFill>
            <a:srgbClr val="171717"/>
          </a:solidFill>
          <a:ln w="25400" cap="rnd">
            <a:solidFill>
              <a:srgbClr val="171717"/>
            </a:solidFill>
          </a:ln>
        </p:spPr>
        <p:txBody>
          <a:bodyPr tIns="91439" bIns="91439" anchor="ctr"/>
          <a:lstStyle/>
          <a:p>
            <a:pPr algn="l" rtl="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80" name="Google Shape;45;p2"/>
          <p:cNvSpPr/>
          <p:nvPr/>
        </p:nvSpPr>
        <p:spPr>
          <a:xfrm rot="5400000">
            <a:off x="2364603" y="10386535"/>
            <a:ext cx="1234466" cy="6378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800"/>
                </a:moveTo>
                <a:lnTo>
                  <a:pt x="5695" y="21600"/>
                </a:lnTo>
                <a:lnTo>
                  <a:pt x="5695" y="14850"/>
                </a:lnTo>
                <a:lnTo>
                  <a:pt x="21600" y="14850"/>
                </a:lnTo>
                <a:lnTo>
                  <a:pt x="21600" y="6750"/>
                </a:lnTo>
                <a:lnTo>
                  <a:pt x="5695" y="6750"/>
                </a:lnTo>
                <a:lnTo>
                  <a:pt x="5695" y="0"/>
                </a:lnTo>
                <a:close/>
              </a:path>
            </a:pathLst>
          </a:custGeom>
          <a:solidFill>
            <a:srgbClr val="B2B2B2"/>
          </a:solidFill>
          <a:ln w="76200" cap="rnd">
            <a:solidFill>
              <a:srgbClr val="171717"/>
            </a:solidFill>
          </a:ln>
        </p:spPr>
        <p:txBody>
          <a:bodyPr tIns="91439" bIns="91439" anchor="ctr"/>
          <a:lstStyle/>
          <a:p>
            <a:pPr algn="l" rtl="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8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2_1_1_1_1_1_1_1">
    <p:bg>
      <p:bgPr>
        <a:solidFill>
          <a:schemeClr val="accen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6;p1"/>
          <p:cNvSpPr/>
          <p:nvPr/>
        </p:nvSpPr>
        <p:spPr>
          <a:xfrm>
            <a:off x="9" y="0"/>
            <a:ext cx="1635002" cy="13716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597" name="Google Shape;10;p1"/>
          <p:cNvGrpSpPr/>
          <p:nvPr/>
        </p:nvGrpSpPr>
        <p:grpSpPr>
          <a:xfrm>
            <a:off x="469176" y="792591"/>
            <a:ext cx="665205" cy="570175"/>
            <a:chOff x="0" y="0"/>
            <a:chExt cx="665204" cy="570174"/>
          </a:xfrm>
        </p:grpSpPr>
        <p:sp>
          <p:nvSpPr>
            <p:cNvPr id="595" name="Google Shape;11;p1"/>
            <p:cNvSpPr/>
            <p:nvPr/>
          </p:nvSpPr>
          <p:spPr>
            <a:xfrm>
              <a:off x="0" y="-1"/>
              <a:ext cx="665205" cy="346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0" y="19726"/>
                  </a:lnTo>
                  <a:lnTo>
                    <a:pt x="1157" y="21600"/>
                  </a:lnTo>
                  <a:lnTo>
                    <a:pt x="10800" y="4044"/>
                  </a:lnTo>
                  <a:lnTo>
                    <a:pt x="20443" y="21600"/>
                  </a:lnTo>
                  <a:lnTo>
                    <a:pt x="21600" y="19726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96" name="Google Shape;12;p1"/>
            <p:cNvSpPr/>
            <p:nvPr/>
          </p:nvSpPr>
          <p:spPr>
            <a:xfrm>
              <a:off x="95029" y="109282"/>
              <a:ext cx="475146" cy="4608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577"/>
                  </a:moveTo>
                  <a:lnTo>
                    <a:pt x="0" y="21600"/>
                  </a:lnTo>
                  <a:lnTo>
                    <a:pt x="8640" y="21600"/>
                  </a:lnTo>
                  <a:lnTo>
                    <a:pt x="8640" y="12322"/>
                  </a:lnTo>
                  <a:lnTo>
                    <a:pt x="12960" y="12322"/>
                  </a:lnTo>
                  <a:lnTo>
                    <a:pt x="12960" y="21600"/>
                  </a:lnTo>
                  <a:lnTo>
                    <a:pt x="21600" y="21600"/>
                  </a:lnTo>
                  <a:lnTo>
                    <a:pt x="21600" y="10577"/>
                  </a:lnTo>
                  <a:lnTo>
                    <a:pt x="10800" y="0"/>
                  </a:lnTo>
                  <a:lnTo>
                    <a:pt x="0" y="10577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604" name="Google Shape;13;p1"/>
          <p:cNvGrpSpPr/>
          <p:nvPr/>
        </p:nvGrpSpPr>
        <p:grpSpPr>
          <a:xfrm>
            <a:off x="500837" y="2002863"/>
            <a:ext cx="601852" cy="601852"/>
            <a:chOff x="0" y="0"/>
            <a:chExt cx="601850" cy="601850"/>
          </a:xfrm>
        </p:grpSpPr>
        <p:sp>
          <p:nvSpPr>
            <p:cNvPr id="598" name="Google Shape;14;p1"/>
            <p:cNvSpPr/>
            <p:nvPr/>
          </p:nvSpPr>
          <p:spPr>
            <a:xfrm>
              <a:off x="-1" y="-1"/>
              <a:ext cx="601852" cy="601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19895"/>
                  </a:moveTo>
                  <a:cubicBezTo>
                    <a:pt x="5798" y="19895"/>
                    <a:pt x="1705" y="15802"/>
                    <a:pt x="1705" y="10800"/>
                  </a:cubicBezTo>
                  <a:cubicBezTo>
                    <a:pt x="1705" y="5798"/>
                    <a:pt x="5798" y="1705"/>
                    <a:pt x="10800" y="1705"/>
                  </a:cubicBezTo>
                  <a:cubicBezTo>
                    <a:pt x="15802" y="1705"/>
                    <a:pt x="19895" y="5798"/>
                    <a:pt x="19895" y="10800"/>
                  </a:cubicBezTo>
                  <a:cubicBezTo>
                    <a:pt x="19895" y="15802"/>
                    <a:pt x="15802" y="19895"/>
                    <a:pt x="10800" y="19895"/>
                  </a:cubicBezTo>
                  <a:close/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99" name="Google Shape;15;p1"/>
            <p:cNvSpPr/>
            <p:nvPr/>
          </p:nvSpPr>
          <p:spPr>
            <a:xfrm>
              <a:off x="285086" y="142543"/>
              <a:ext cx="138586" cy="2811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37" y="0"/>
                  </a:moveTo>
                  <a:lnTo>
                    <a:pt x="0" y="0"/>
                  </a:lnTo>
                  <a:lnTo>
                    <a:pt x="0" y="12169"/>
                  </a:lnTo>
                  <a:cubicBezTo>
                    <a:pt x="0" y="12534"/>
                    <a:pt x="247" y="12838"/>
                    <a:pt x="741" y="13021"/>
                  </a:cubicBezTo>
                  <a:lnTo>
                    <a:pt x="18144" y="21600"/>
                  </a:lnTo>
                  <a:lnTo>
                    <a:pt x="21600" y="19896"/>
                  </a:lnTo>
                  <a:lnTo>
                    <a:pt x="4937" y="11682"/>
                  </a:lnTo>
                  <a:lnTo>
                    <a:pt x="4937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00" name="Google Shape;16;p1"/>
            <p:cNvSpPr/>
            <p:nvPr/>
          </p:nvSpPr>
          <p:spPr>
            <a:xfrm>
              <a:off x="285086" y="79190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01" name="Google Shape;17;p1"/>
            <p:cNvSpPr/>
            <p:nvPr/>
          </p:nvSpPr>
          <p:spPr>
            <a:xfrm>
              <a:off x="285086" y="490982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02" name="Google Shape;18;p1"/>
            <p:cNvSpPr/>
            <p:nvPr/>
          </p:nvSpPr>
          <p:spPr>
            <a:xfrm>
              <a:off x="79190" y="285086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03" name="Google Shape;19;p1"/>
            <p:cNvSpPr/>
            <p:nvPr/>
          </p:nvSpPr>
          <p:spPr>
            <a:xfrm>
              <a:off x="490982" y="285086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607" name="Google Shape;20;p1"/>
          <p:cNvGrpSpPr/>
          <p:nvPr/>
        </p:nvGrpSpPr>
        <p:grpSpPr>
          <a:xfrm>
            <a:off x="403050" y="11918836"/>
            <a:ext cx="797595" cy="629679"/>
            <a:chOff x="0" y="0"/>
            <a:chExt cx="797593" cy="629677"/>
          </a:xfrm>
        </p:grpSpPr>
        <p:sp>
          <p:nvSpPr>
            <p:cNvPr id="605" name="Google Shape;21;p1"/>
            <p:cNvSpPr/>
            <p:nvPr/>
          </p:nvSpPr>
          <p:spPr>
            <a:xfrm>
              <a:off x="-1" y="0"/>
              <a:ext cx="797595" cy="125936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06" name="Google Shape;22;p1"/>
            <p:cNvSpPr/>
            <p:nvPr/>
          </p:nvSpPr>
          <p:spPr>
            <a:xfrm>
              <a:off x="31484" y="167914"/>
              <a:ext cx="734627" cy="461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  <a:moveTo>
                    <a:pt x="13886" y="7855"/>
                  </a:moveTo>
                  <a:lnTo>
                    <a:pt x="7714" y="7855"/>
                  </a:lnTo>
                  <a:lnTo>
                    <a:pt x="7714" y="3927"/>
                  </a:lnTo>
                  <a:lnTo>
                    <a:pt x="13886" y="3927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612" name="Google Shape;23;p1"/>
          <p:cNvGrpSpPr/>
          <p:nvPr/>
        </p:nvGrpSpPr>
        <p:grpSpPr>
          <a:xfrm>
            <a:off x="381898" y="9381035"/>
            <a:ext cx="839573" cy="650669"/>
            <a:chOff x="0" y="0"/>
            <a:chExt cx="839572" cy="650667"/>
          </a:xfrm>
        </p:grpSpPr>
        <p:sp>
          <p:nvSpPr>
            <p:cNvPr id="608" name="Google Shape;24;p1"/>
            <p:cNvSpPr/>
            <p:nvPr/>
          </p:nvSpPr>
          <p:spPr>
            <a:xfrm>
              <a:off x="0" y="-1"/>
              <a:ext cx="839573" cy="6506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  <a:moveTo>
                    <a:pt x="18630" y="2090"/>
                  </a:moveTo>
                  <a:cubicBezTo>
                    <a:pt x="18928" y="2090"/>
                    <a:pt x="19170" y="2402"/>
                    <a:pt x="19170" y="2787"/>
                  </a:cubicBezTo>
                  <a:cubicBezTo>
                    <a:pt x="19170" y="3172"/>
                    <a:pt x="18928" y="3484"/>
                    <a:pt x="18630" y="3484"/>
                  </a:cubicBezTo>
                  <a:cubicBezTo>
                    <a:pt x="18332" y="3484"/>
                    <a:pt x="18090" y="3172"/>
                    <a:pt x="18090" y="2787"/>
                  </a:cubicBezTo>
                  <a:cubicBezTo>
                    <a:pt x="18090" y="2402"/>
                    <a:pt x="18332" y="2090"/>
                    <a:pt x="18630" y="2090"/>
                  </a:cubicBezTo>
                  <a:close/>
                  <a:moveTo>
                    <a:pt x="16740" y="2090"/>
                  </a:moveTo>
                  <a:cubicBezTo>
                    <a:pt x="17038" y="2090"/>
                    <a:pt x="17280" y="2402"/>
                    <a:pt x="17280" y="2787"/>
                  </a:cubicBezTo>
                  <a:cubicBezTo>
                    <a:pt x="17280" y="3172"/>
                    <a:pt x="17038" y="3484"/>
                    <a:pt x="16740" y="3484"/>
                  </a:cubicBezTo>
                  <a:cubicBezTo>
                    <a:pt x="16442" y="3484"/>
                    <a:pt x="16200" y="3172"/>
                    <a:pt x="16200" y="2787"/>
                  </a:cubicBezTo>
                  <a:cubicBezTo>
                    <a:pt x="16200" y="2402"/>
                    <a:pt x="16442" y="2090"/>
                    <a:pt x="16740" y="2090"/>
                  </a:cubicBezTo>
                  <a:close/>
                  <a:moveTo>
                    <a:pt x="14850" y="2090"/>
                  </a:moveTo>
                  <a:cubicBezTo>
                    <a:pt x="15148" y="2090"/>
                    <a:pt x="15390" y="2402"/>
                    <a:pt x="15390" y="2787"/>
                  </a:cubicBezTo>
                  <a:cubicBezTo>
                    <a:pt x="15390" y="3172"/>
                    <a:pt x="15148" y="3484"/>
                    <a:pt x="14850" y="3484"/>
                  </a:cubicBezTo>
                  <a:cubicBezTo>
                    <a:pt x="14552" y="3484"/>
                    <a:pt x="14310" y="3172"/>
                    <a:pt x="14310" y="2787"/>
                  </a:cubicBezTo>
                  <a:cubicBezTo>
                    <a:pt x="14310" y="2402"/>
                    <a:pt x="14552" y="2090"/>
                    <a:pt x="14850" y="2090"/>
                  </a:cubicBezTo>
                  <a:close/>
                  <a:moveTo>
                    <a:pt x="19980" y="19510"/>
                  </a:moveTo>
                  <a:lnTo>
                    <a:pt x="1620" y="19510"/>
                  </a:lnTo>
                  <a:lnTo>
                    <a:pt x="1620" y="5574"/>
                  </a:lnTo>
                  <a:lnTo>
                    <a:pt x="19980" y="5574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09" name="Google Shape;25;p1"/>
            <p:cNvSpPr/>
            <p:nvPr/>
          </p:nvSpPr>
          <p:spPr>
            <a:xfrm>
              <a:off x="244000" y="232854"/>
              <a:ext cx="152174" cy="152174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10" name="Google Shape;26;p1"/>
            <p:cNvSpPr/>
            <p:nvPr/>
          </p:nvSpPr>
          <p:spPr>
            <a:xfrm>
              <a:off x="167914" y="404043"/>
              <a:ext cx="304346" cy="1521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lnTo>
                    <a:pt x="21600" y="10800"/>
                  </a:lnTo>
                  <a:cubicBezTo>
                    <a:pt x="21582" y="9109"/>
                    <a:pt x="21186" y="7523"/>
                    <a:pt x="20520" y="6480"/>
                  </a:cubicBezTo>
                  <a:cubicBezTo>
                    <a:pt x="18954" y="4082"/>
                    <a:pt x="17164" y="2338"/>
                    <a:pt x="15255" y="1350"/>
                  </a:cubicBezTo>
                  <a:cubicBezTo>
                    <a:pt x="13811" y="466"/>
                    <a:pt x="12310" y="11"/>
                    <a:pt x="10800" y="0"/>
                  </a:cubicBezTo>
                  <a:cubicBezTo>
                    <a:pt x="9292" y="52"/>
                    <a:pt x="7794" y="506"/>
                    <a:pt x="6345" y="1350"/>
                  </a:cubicBezTo>
                  <a:cubicBezTo>
                    <a:pt x="4458" y="2451"/>
                    <a:pt x="2677" y="4186"/>
                    <a:pt x="1080" y="6480"/>
                  </a:cubicBezTo>
                  <a:cubicBezTo>
                    <a:pt x="414" y="7523"/>
                    <a:pt x="18" y="9109"/>
                    <a:pt x="0" y="10800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11" name="Google Shape;27;p1"/>
            <p:cNvSpPr/>
            <p:nvPr/>
          </p:nvSpPr>
          <p:spPr>
            <a:xfrm>
              <a:off x="451268" y="221751"/>
              <a:ext cx="220389" cy="2009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3" h="21600" fill="norm" stroke="1" extrusionOk="0">
                  <a:moveTo>
                    <a:pt x="1080" y="0"/>
                  </a:moveTo>
                  <a:lnTo>
                    <a:pt x="20514" y="0"/>
                  </a:lnTo>
                  <a:cubicBezTo>
                    <a:pt x="21114" y="4"/>
                    <a:pt x="21597" y="540"/>
                    <a:pt x="21594" y="1198"/>
                  </a:cubicBezTo>
                  <a:cubicBezTo>
                    <a:pt x="21594" y="1198"/>
                    <a:pt x="21594" y="1198"/>
                    <a:pt x="21594" y="1198"/>
                  </a:cubicBezTo>
                  <a:lnTo>
                    <a:pt x="21594" y="15601"/>
                  </a:lnTo>
                  <a:cubicBezTo>
                    <a:pt x="21597" y="16259"/>
                    <a:pt x="21114" y="16795"/>
                    <a:pt x="20514" y="16799"/>
                  </a:cubicBezTo>
                  <a:cubicBezTo>
                    <a:pt x="20514" y="16799"/>
                    <a:pt x="20514" y="16799"/>
                    <a:pt x="20514" y="16799"/>
                  </a:cubicBezTo>
                  <a:lnTo>
                    <a:pt x="8638" y="16799"/>
                  </a:lnTo>
                  <a:lnTo>
                    <a:pt x="4319" y="21600"/>
                  </a:lnTo>
                  <a:lnTo>
                    <a:pt x="4319" y="16799"/>
                  </a:lnTo>
                  <a:lnTo>
                    <a:pt x="1080" y="16799"/>
                  </a:lnTo>
                  <a:cubicBezTo>
                    <a:pt x="480" y="16795"/>
                    <a:pt x="-3" y="16259"/>
                    <a:pt x="0" y="15601"/>
                  </a:cubicBezTo>
                  <a:cubicBezTo>
                    <a:pt x="0" y="15601"/>
                    <a:pt x="0" y="15601"/>
                    <a:pt x="0" y="15601"/>
                  </a:cubicBezTo>
                  <a:lnTo>
                    <a:pt x="0" y="1198"/>
                  </a:lnTo>
                  <a:cubicBezTo>
                    <a:pt x="-3" y="540"/>
                    <a:pt x="480" y="4"/>
                    <a:pt x="1080" y="0"/>
                  </a:cubicBezTo>
                  <a:cubicBezTo>
                    <a:pt x="1080" y="0"/>
                    <a:pt x="1080" y="0"/>
                    <a:pt x="108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613" name="Google Shape;28;p1"/>
          <p:cNvSpPr/>
          <p:nvPr/>
        </p:nvSpPr>
        <p:spPr>
          <a:xfrm>
            <a:off x="382032" y="10676428"/>
            <a:ext cx="838201" cy="5867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11178" y="13461"/>
                </a:moveTo>
                <a:cubicBezTo>
                  <a:pt x="10962" y="13770"/>
                  <a:pt x="10638" y="13770"/>
                  <a:pt x="10422" y="13461"/>
                </a:cubicBezTo>
                <a:lnTo>
                  <a:pt x="2430" y="2314"/>
                </a:lnTo>
                <a:lnTo>
                  <a:pt x="19197" y="2314"/>
                </a:lnTo>
                <a:lnTo>
                  <a:pt x="11178" y="13461"/>
                </a:lnTo>
                <a:close/>
                <a:moveTo>
                  <a:pt x="6885" y="10684"/>
                </a:moveTo>
                <a:lnTo>
                  <a:pt x="1620" y="18244"/>
                </a:lnTo>
                <a:lnTo>
                  <a:pt x="1620" y="3317"/>
                </a:lnTo>
                <a:lnTo>
                  <a:pt x="6885" y="10684"/>
                </a:lnTo>
                <a:close/>
                <a:moveTo>
                  <a:pt x="7668" y="11764"/>
                </a:moveTo>
                <a:lnTo>
                  <a:pt x="9693" y="14580"/>
                </a:lnTo>
                <a:cubicBezTo>
                  <a:pt x="10017" y="15004"/>
                  <a:pt x="10422" y="15236"/>
                  <a:pt x="10827" y="15236"/>
                </a:cubicBezTo>
                <a:cubicBezTo>
                  <a:pt x="11232" y="15236"/>
                  <a:pt x="11637" y="15004"/>
                  <a:pt x="11961" y="14580"/>
                </a:cubicBezTo>
                <a:lnTo>
                  <a:pt x="13986" y="11764"/>
                </a:lnTo>
                <a:lnTo>
                  <a:pt x="19224" y="19286"/>
                </a:lnTo>
                <a:lnTo>
                  <a:pt x="2403" y="19286"/>
                </a:lnTo>
                <a:lnTo>
                  <a:pt x="7668" y="11764"/>
                </a:lnTo>
                <a:close/>
                <a:moveTo>
                  <a:pt x="14715" y="10684"/>
                </a:moveTo>
                <a:lnTo>
                  <a:pt x="19980" y="3356"/>
                </a:lnTo>
                <a:lnTo>
                  <a:pt x="19980" y="18206"/>
                </a:lnTo>
                <a:lnTo>
                  <a:pt x="14715" y="10684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tIns="91439" bIns="91439" anchor="ctr"/>
          <a:lstStyle/>
          <a:p>
            <a:pPr algn="l" rtl="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622" name="Google Shape;29;p1"/>
          <p:cNvGrpSpPr/>
          <p:nvPr/>
        </p:nvGrpSpPr>
        <p:grpSpPr>
          <a:xfrm>
            <a:off x="429624" y="3150443"/>
            <a:ext cx="744601" cy="1327613"/>
            <a:chOff x="0" y="0"/>
            <a:chExt cx="744599" cy="1327611"/>
          </a:xfrm>
        </p:grpSpPr>
        <p:grpSp>
          <p:nvGrpSpPr>
            <p:cNvPr id="618" name="Google Shape;30;p1"/>
            <p:cNvGrpSpPr/>
            <p:nvPr/>
          </p:nvGrpSpPr>
          <p:grpSpPr>
            <a:xfrm>
              <a:off x="1943" y="-1"/>
              <a:ext cx="740712" cy="740712"/>
              <a:chOff x="0" y="0"/>
              <a:chExt cx="740710" cy="740710"/>
            </a:xfrm>
          </p:grpSpPr>
          <p:sp>
            <p:nvSpPr>
              <p:cNvPr id="614" name="Google Shape;31;p1"/>
              <p:cNvSpPr/>
              <p:nvPr/>
            </p:nvSpPr>
            <p:spPr>
              <a:xfrm>
                <a:off x="130713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615" name="Google Shape;32;p1"/>
              <p:cNvSpPr/>
              <p:nvPr/>
            </p:nvSpPr>
            <p:spPr>
              <a:xfrm>
                <a:off x="0" y="261427"/>
                <a:ext cx="740711" cy="479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6" y="2945"/>
                    </a:moveTo>
                    <a:lnTo>
                      <a:pt x="19694" y="2945"/>
                    </a:lnTo>
                    <a:lnTo>
                      <a:pt x="19694" y="18655"/>
                    </a:lnTo>
                    <a:lnTo>
                      <a:pt x="1906" y="18655"/>
                    </a:lnTo>
                    <a:lnTo>
                      <a:pt x="1906" y="2945"/>
                    </a:lnTo>
                    <a:close/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616" name="Google Shape;33;p1"/>
              <p:cNvSpPr/>
              <p:nvPr/>
            </p:nvSpPr>
            <p:spPr>
              <a:xfrm>
                <a:off x="544639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617" name="Google Shape;34;p1"/>
              <p:cNvSpPr/>
              <p:nvPr/>
            </p:nvSpPr>
            <p:spPr>
              <a:xfrm>
                <a:off x="0" y="65356"/>
                <a:ext cx="740711" cy="1525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59" y="0"/>
                    </a:moveTo>
                    <a:lnTo>
                      <a:pt x="19059" y="4629"/>
                    </a:lnTo>
                    <a:cubicBezTo>
                      <a:pt x="19059" y="10646"/>
                      <a:pt x="18074" y="15429"/>
                      <a:pt x="16835" y="15429"/>
                    </a:cubicBezTo>
                    <a:cubicBezTo>
                      <a:pt x="15596" y="15429"/>
                      <a:pt x="14612" y="10646"/>
                      <a:pt x="14612" y="4629"/>
                    </a:cubicBezTo>
                    <a:lnTo>
                      <a:pt x="14612" y="0"/>
                    </a:lnTo>
                    <a:lnTo>
                      <a:pt x="6988" y="0"/>
                    </a:lnTo>
                    <a:lnTo>
                      <a:pt x="6988" y="4629"/>
                    </a:lnTo>
                    <a:cubicBezTo>
                      <a:pt x="6988" y="10646"/>
                      <a:pt x="6004" y="15429"/>
                      <a:pt x="4765" y="15429"/>
                    </a:cubicBezTo>
                    <a:cubicBezTo>
                      <a:pt x="3526" y="15429"/>
                      <a:pt x="2541" y="10646"/>
                      <a:pt x="2541" y="4629"/>
                    </a:cubicBezTo>
                    <a:lnTo>
                      <a:pt x="2541" y="0"/>
                    </a:lnTo>
                    <a:lnTo>
                      <a:pt x="0" y="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9059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621" name="Google Shape;35;p1"/>
            <p:cNvGrpSpPr/>
            <p:nvPr/>
          </p:nvGrpSpPr>
          <p:grpSpPr>
            <a:xfrm>
              <a:off x="0" y="230412"/>
              <a:ext cx="744600" cy="1097200"/>
              <a:chOff x="0" y="0"/>
              <a:chExt cx="744599" cy="1097199"/>
            </a:xfrm>
          </p:grpSpPr>
          <p:sp>
            <p:nvSpPr>
              <p:cNvPr id="619" name="مستطيل"/>
              <p:cNvSpPr/>
              <p:nvPr/>
            </p:nvSpPr>
            <p:spPr>
              <a:xfrm>
                <a:off x="0" y="0"/>
                <a:ext cx="744600" cy="492601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algn="ctr" rtl="0">
                  <a:defRPr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620" name="MON"/>
              <p:cNvSpPr txBox="1"/>
              <p:nvPr/>
            </p:nvSpPr>
            <p:spPr>
              <a:xfrm>
                <a:off x="91449" y="0"/>
                <a:ext cx="561702" cy="109720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399" tIns="91399" rIns="91399" bIns="91399" numCol="1" anchor="t">
                <a:spAutoFit/>
              </a:bodyPr>
              <a:lstStyle>
                <a:lvl1pPr algn="ctr" rtl="0">
                  <a:defRPr b="1"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MON</a:t>
                </a:r>
              </a:p>
            </p:txBody>
          </p:sp>
        </p:grpSp>
      </p:grpSp>
      <p:grpSp>
        <p:nvGrpSpPr>
          <p:cNvPr id="631" name="Google Shape;36;p1"/>
          <p:cNvGrpSpPr/>
          <p:nvPr/>
        </p:nvGrpSpPr>
        <p:grpSpPr>
          <a:xfrm>
            <a:off x="431567" y="4357168"/>
            <a:ext cx="740712" cy="1040563"/>
            <a:chOff x="0" y="0"/>
            <a:chExt cx="740710" cy="1040561"/>
          </a:xfrm>
        </p:grpSpPr>
        <p:grpSp>
          <p:nvGrpSpPr>
            <p:cNvPr id="627" name="Google Shape;37;p1"/>
            <p:cNvGrpSpPr/>
            <p:nvPr/>
          </p:nvGrpSpPr>
          <p:grpSpPr>
            <a:xfrm>
              <a:off x="0" y="-1"/>
              <a:ext cx="740711" cy="740712"/>
              <a:chOff x="0" y="0"/>
              <a:chExt cx="740710" cy="740710"/>
            </a:xfrm>
          </p:grpSpPr>
          <p:sp>
            <p:nvSpPr>
              <p:cNvPr id="623" name="Google Shape;38;p1"/>
              <p:cNvSpPr/>
              <p:nvPr/>
            </p:nvSpPr>
            <p:spPr>
              <a:xfrm>
                <a:off x="130713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624" name="Google Shape;39;p1"/>
              <p:cNvSpPr/>
              <p:nvPr/>
            </p:nvSpPr>
            <p:spPr>
              <a:xfrm>
                <a:off x="0" y="261427"/>
                <a:ext cx="740711" cy="479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6" y="2945"/>
                    </a:moveTo>
                    <a:lnTo>
                      <a:pt x="19694" y="2945"/>
                    </a:lnTo>
                    <a:lnTo>
                      <a:pt x="19694" y="18655"/>
                    </a:lnTo>
                    <a:lnTo>
                      <a:pt x="1906" y="18655"/>
                    </a:lnTo>
                    <a:lnTo>
                      <a:pt x="1906" y="2945"/>
                    </a:lnTo>
                    <a:close/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625" name="Google Shape;40;p1"/>
              <p:cNvSpPr/>
              <p:nvPr/>
            </p:nvSpPr>
            <p:spPr>
              <a:xfrm>
                <a:off x="544639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626" name="Google Shape;41;p1"/>
              <p:cNvSpPr/>
              <p:nvPr/>
            </p:nvSpPr>
            <p:spPr>
              <a:xfrm>
                <a:off x="0" y="65356"/>
                <a:ext cx="740711" cy="1525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59" y="0"/>
                    </a:moveTo>
                    <a:lnTo>
                      <a:pt x="19059" y="4629"/>
                    </a:lnTo>
                    <a:cubicBezTo>
                      <a:pt x="19059" y="10646"/>
                      <a:pt x="18074" y="15429"/>
                      <a:pt x="16835" y="15429"/>
                    </a:cubicBezTo>
                    <a:cubicBezTo>
                      <a:pt x="15596" y="15429"/>
                      <a:pt x="14612" y="10646"/>
                      <a:pt x="14612" y="4629"/>
                    </a:cubicBezTo>
                    <a:lnTo>
                      <a:pt x="14612" y="0"/>
                    </a:lnTo>
                    <a:lnTo>
                      <a:pt x="6988" y="0"/>
                    </a:lnTo>
                    <a:lnTo>
                      <a:pt x="6988" y="4629"/>
                    </a:lnTo>
                    <a:cubicBezTo>
                      <a:pt x="6988" y="10646"/>
                      <a:pt x="6004" y="15429"/>
                      <a:pt x="4765" y="15429"/>
                    </a:cubicBezTo>
                    <a:cubicBezTo>
                      <a:pt x="3526" y="15429"/>
                      <a:pt x="2541" y="10646"/>
                      <a:pt x="2541" y="4629"/>
                    </a:cubicBezTo>
                    <a:lnTo>
                      <a:pt x="2541" y="0"/>
                    </a:lnTo>
                    <a:lnTo>
                      <a:pt x="0" y="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9059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630" name="Google Shape;42;p1"/>
            <p:cNvGrpSpPr/>
            <p:nvPr/>
          </p:nvGrpSpPr>
          <p:grpSpPr>
            <a:xfrm>
              <a:off x="15687" y="248161"/>
              <a:ext cx="709202" cy="792401"/>
              <a:chOff x="0" y="0"/>
              <a:chExt cx="709200" cy="792399"/>
            </a:xfrm>
          </p:grpSpPr>
          <p:sp>
            <p:nvSpPr>
              <p:cNvPr id="628" name="مستطيل"/>
              <p:cNvSpPr/>
              <p:nvPr/>
            </p:nvSpPr>
            <p:spPr>
              <a:xfrm>
                <a:off x="0" y="0"/>
                <a:ext cx="709201" cy="492601"/>
              </a:xfrm>
              <a:prstGeom prst="rect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algn="ctr" rtl="0">
                  <a:defRPr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629" name="TUE"/>
              <p:cNvSpPr txBox="1"/>
              <p:nvPr/>
            </p:nvSpPr>
            <p:spPr>
              <a:xfrm>
                <a:off x="91449" y="0"/>
                <a:ext cx="526302" cy="79240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399" tIns="91399" rIns="91399" bIns="91399" numCol="1" anchor="t">
                <a:spAutoFit/>
              </a:bodyPr>
              <a:lstStyle>
                <a:lvl1pPr algn="ctr" rtl="0">
                  <a:defRPr b="1"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TUE</a:t>
                </a:r>
              </a:p>
            </p:txBody>
          </p:sp>
        </p:grpSp>
      </p:grpSp>
      <p:grpSp>
        <p:nvGrpSpPr>
          <p:cNvPr id="640" name="Google Shape;43;p1"/>
          <p:cNvGrpSpPr/>
          <p:nvPr/>
        </p:nvGrpSpPr>
        <p:grpSpPr>
          <a:xfrm>
            <a:off x="423212" y="5563959"/>
            <a:ext cx="757201" cy="1034153"/>
            <a:chOff x="0" y="0"/>
            <a:chExt cx="757200" cy="1034151"/>
          </a:xfrm>
        </p:grpSpPr>
        <p:grpSp>
          <p:nvGrpSpPr>
            <p:cNvPr id="636" name="Google Shape;44;p1"/>
            <p:cNvGrpSpPr/>
            <p:nvPr/>
          </p:nvGrpSpPr>
          <p:grpSpPr>
            <a:xfrm>
              <a:off x="8355" y="-1"/>
              <a:ext cx="740712" cy="740712"/>
              <a:chOff x="0" y="0"/>
              <a:chExt cx="740710" cy="740710"/>
            </a:xfrm>
          </p:grpSpPr>
          <p:sp>
            <p:nvSpPr>
              <p:cNvPr id="632" name="Google Shape;45;p1"/>
              <p:cNvSpPr/>
              <p:nvPr/>
            </p:nvSpPr>
            <p:spPr>
              <a:xfrm>
                <a:off x="130713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633" name="Google Shape;46;p1"/>
              <p:cNvSpPr/>
              <p:nvPr/>
            </p:nvSpPr>
            <p:spPr>
              <a:xfrm>
                <a:off x="0" y="261427"/>
                <a:ext cx="740711" cy="479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6" y="2945"/>
                    </a:moveTo>
                    <a:lnTo>
                      <a:pt x="19694" y="2945"/>
                    </a:lnTo>
                    <a:lnTo>
                      <a:pt x="19694" y="18655"/>
                    </a:lnTo>
                    <a:lnTo>
                      <a:pt x="1906" y="18655"/>
                    </a:lnTo>
                    <a:lnTo>
                      <a:pt x="1906" y="2945"/>
                    </a:lnTo>
                    <a:close/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634" name="Google Shape;47;p1"/>
              <p:cNvSpPr/>
              <p:nvPr/>
            </p:nvSpPr>
            <p:spPr>
              <a:xfrm>
                <a:off x="544639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635" name="Google Shape;48;p1"/>
              <p:cNvSpPr/>
              <p:nvPr/>
            </p:nvSpPr>
            <p:spPr>
              <a:xfrm>
                <a:off x="0" y="65356"/>
                <a:ext cx="740711" cy="1525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59" y="0"/>
                    </a:moveTo>
                    <a:lnTo>
                      <a:pt x="19059" y="4629"/>
                    </a:lnTo>
                    <a:cubicBezTo>
                      <a:pt x="19059" y="10646"/>
                      <a:pt x="18074" y="15429"/>
                      <a:pt x="16835" y="15429"/>
                    </a:cubicBezTo>
                    <a:cubicBezTo>
                      <a:pt x="15596" y="15429"/>
                      <a:pt x="14612" y="10646"/>
                      <a:pt x="14612" y="4629"/>
                    </a:cubicBezTo>
                    <a:lnTo>
                      <a:pt x="14612" y="0"/>
                    </a:lnTo>
                    <a:lnTo>
                      <a:pt x="6988" y="0"/>
                    </a:lnTo>
                    <a:lnTo>
                      <a:pt x="6988" y="4629"/>
                    </a:lnTo>
                    <a:cubicBezTo>
                      <a:pt x="6988" y="10646"/>
                      <a:pt x="6004" y="15429"/>
                      <a:pt x="4765" y="15429"/>
                    </a:cubicBezTo>
                    <a:cubicBezTo>
                      <a:pt x="3526" y="15429"/>
                      <a:pt x="2541" y="10646"/>
                      <a:pt x="2541" y="4629"/>
                    </a:cubicBezTo>
                    <a:lnTo>
                      <a:pt x="2541" y="0"/>
                    </a:lnTo>
                    <a:lnTo>
                      <a:pt x="0" y="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9059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639" name="Google Shape;49;p1"/>
            <p:cNvGrpSpPr/>
            <p:nvPr/>
          </p:nvGrpSpPr>
          <p:grpSpPr>
            <a:xfrm>
              <a:off x="0" y="241751"/>
              <a:ext cx="757201" cy="792401"/>
              <a:chOff x="0" y="0"/>
              <a:chExt cx="757200" cy="792399"/>
            </a:xfrm>
          </p:grpSpPr>
          <p:sp>
            <p:nvSpPr>
              <p:cNvPr id="637" name="مستطيل"/>
              <p:cNvSpPr/>
              <p:nvPr/>
            </p:nvSpPr>
            <p:spPr>
              <a:xfrm>
                <a:off x="0" y="0"/>
                <a:ext cx="757201" cy="492601"/>
              </a:xfrm>
              <a:prstGeom prst="rect">
                <a:avLst/>
              </a:pr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algn="ctr" rtl="0">
                  <a:defRPr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638" name="WED"/>
              <p:cNvSpPr txBox="1"/>
              <p:nvPr/>
            </p:nvSpPr>
            <p:spPr>
              <a:xfrm>
                <a:off x="91449" y="0"/>
                <a:ext cx="574302" cy="79240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399" tIns="91399" rIns="91399" bIns="91399" numCol="1" anchor="t">
                <a:spAutoFit/>
              </a:bodyPr>
              <a:lstStyle>
                <a:lvl1pPr algn="ctr" rtl="0">
                  <a:defRPr b="1"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WED</a:t>
                </a:r>
              </a:p>
            </p:txBody>
          </p:sp>
        </p:grpSp>
      </p:grpSp>
      <p:grpSp>
        <p:nvGrpSpPr>
          <p:cNvPr id="649" name="Google Shape;50;p1"/>
          <p:cNvGrpSpPr/>
          <p:nvPr/>
        </p:nvGrpSpPr>
        <p:grpSpPr>
          <a:xfrm>
            <a:off x="431567" y="6770683"/>
            <a:ext cx="740712" cy="1051901"/>
            <a:chOff x="0" y="0"/>
            <a:chExt cx="740710" cy="1051899"/>
          </a:xfrm>
        </p:grpSpPr>
        <p:grpSp>
          <p:nvGrpSpPr>
            <p:cNvPr id="645" name="Google Shape;51;p1"/>
            <p:cNvGrpSpPr/>
            <p:nvPr/>
          </p:nvGrpSpPr>
          <p:grpSpPr>
            <a:xfrm>
              <a:off x="0" y="-1"/>
              <a:ext cx="740711" cy="740712"/>
              <a:chOff x="0" y="0"/>
              <a:chExt cx="740710" cy="740710"/>
            </a:xfrm>
          </p:grpSpPr>
          <p:sp>
            <p:nvSpPr>
              <p:cNvPr id="641" name="Google Shape;52;p1"/>
              <p:cNvSpPr/>
              <p:nvPr/>
            </p:nvSpPr>
            <p:spPr>
              <a:xfrm>
                <a:off x="130713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642" name="Google Shape;53;p1"/>
              <p:cNvSpPr/>
              <p:nvPr/>
            </p:nvSpPr>
            <p:spPr>
              <a:xfrm>
                <a:off x="0" y="261427"/>
                <a:ext cx="740711" cy="479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6" y="2945"/>
                    </a:moveTo>
                    <a:lnTo>
                      <a:pt x="19694" y="2945"/>
                    </a:lnTo>
                    <a:lnTo>
                      <a:pt x="19694" y="18655"/>
                    </a:lnTo>
                    <a:lnTo>
                      <a:pt x="1906" y="18655"/>
                    </a:lnTo>
                    <a:lnTo>
                      <a:pt x="1906" y="2945"/>
                    </a:lnTo>
                    <a:close/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643" name="Google Shape;54;p1"/>
              <p:cNvSpPr/>
              <p:nvPr/>
            </p:nvSpPr>
            <p:spPr>
              <a:xfrm>
                <a:off x="544639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644" name="Google Shape;55;p1"/>
              <p:cNvSpPr/>
              <p:nvPr/>
            </p:nvSpPr>
            <p:spPr>
              <a:xfrm>
                <a:off x="0" y="65356"/>
                <a:ext cx="740711" cy="1525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59" y="0"/>
                    </a:moveTo>
                    <a:lnTo>
                      <a:pt x="19059" y="4629"/>
                    </a:lnTo>
                    <a:cubicBezTo>
                      <a:pt x="19059" y="10646"/>
                      <a:pt x="18074" y="15429"/>
                      <a:pt x="16835" y="15429"/>
                    </a:cubicBezTo>
                    <a:cubicBezTo>
                      <a:pt x="15596" y="15429"/>
                      <a:pt x="14612" y="10646"/>
                      <a:pt x="14612" y="4629"/>
                    </a:cubicBezTo>
                    <a:lnTo>
                      <a:pt x="14612" y="0"/>
                    </a:lnTo>
                    <a:lnTo>
                      <a:pt x="6988" y="0"/>
                    </a:lnTo>
                    <a:lnTo>
                      <a:pt x="6988" y="4629"/>
                    </a:lnTo>
                    <a:cubicBezTo>
                      <a:pt x="6988" y="10646"/>
                      <a:pt x="6004" y="15429"/>
                      <a:pt x="4765" y="15429"/>
                    </a:cubicBezTo>
                    <a:cubicBezTo>
                      <a:pt x="3526" y="15429"/>
                      <a:pt x="2541" y="10646"/>
                      <a:pt x="2541" y="4629"/>
                    </a:cubicBezTo>
                    <a:lnTo>
                      <a:pt x="2541" y="0"/>
                    </a:lnTo>
                    <a:lnTo>
                      <a:pt x="0" y="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9059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648" name="Google Shape;56;p1"/>
            <p:cNvGrpSpPr/>
            <p:nvPr/>
          </p:nvGrpSpPr>
          <p:grpSpPr>
            <a:xfrm>
              <a:off x="9276" y="259500"/>
              <a:ext cx="721800" cy="792400"/>
              <a:chOff x="0" y="0"/>
              <a:chExt cx="721799" cy="792399"/>
            </a:xfrm>
          </p:grpSpPr>
          <p:sp>
            <p:nvSpPr>
              <p:cNvPr id="646" name="مستطيل"/>
              <p:cNvSpPr/>
              <p:nvPr/>
            </p:nvSpPr>
            <p:spPr>
              <a:xfrm>
                <a:off x="0" y="0"/>
                <a:ext cx="721800" cy="492601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algn="ctr" rtl="0">
                  <a:defRPr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647" name="THU"/>
              <p:cNvSpPr txBox="1"/>
              <p:nvPr/>
            </p:nvSpPr>
            <p:spPr>
              <a:xfrm>
                <a:off x="91449" y="0"/>
                <a:ext cx="538901" cy="79240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399" tIns="91399" rIns="91399" bIns="91399" numCol="1" anchor="t">
                <a:spAutoFit/>
              </a:bodyPr>
              <a:lstStyle>
                <a:lvl1pPr algn="ctr" rtl="0">
                  <a:defRPr b="1"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THU</a:t>
                </a:r>
              </a:p>
            </p:txBody>
          </p:sp>
        </p:grpSp>
      </p:grpSp>
      <p:grpSp>
        <p:nvGrpSpPr>
          <p:cNvPr id="658" name="Google Shape;57;p1"/>
          <p:cNvGrpSpPr/>
          <p:nvPr/>
        </p:nvGrpSpPr>
        <p:grpSpPr>
          <a:xfrm>
            <a:off x="431567" y="7988813"/>
            <a:ext cx="740712" cy="1047907"/>
            <a:chOff x="0" y="0"/>
            <a:chExt cx="740710" cy="1047905"/>
          </a:xfrm>
        </p:grpSpPr>
        <p:grpSp>
          <p:nvGrpSpPr>
            <p:cNvPr id="654" name="Google Shape;58;p1"/>
            <p:cNvGrpSpPr/>
            <p:nvPr/>
          </p:nvGrpSpPr>
          <p:grpSpPr>
            <a:xfrm>
              <a:off x="0" y="-1"/>
              <a:ext cx="740711" cy="740712"/>
              <a:chOff x="0" y="0"/>
              <a:chExt cx="740710" cy="740710"/>
            </a:xfrm>
          </p:grpSpPr>
          <p:sp>
            <p:nvSpPr>
              <p:cNvPr id="650" name="Google Shape;59;p1"/>
              <p:cNvSpPr/>
              <p:nvPr/>
            </p:nvSpPr>
            <p:spPr>
              <a:xfrm>
                <a:off x="130713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651" name="Google Shape;60;p1"/>
              <p:cNvSpPr/>
              <p:nvPr/>
            </p:nvSpPr>
            <p:spPr>
              <a:xfrm>
                <a:off x="0" y="261427"/>
                <a:ext cx="740711" cy="479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6" y="2945"/>
                    </a:moveTo>
                    <a:lnTo>
                      <a:pt x="19694" y="2945"/>
                    </a:lnTo>
                    <a:lnTo>
                      <a:pt x="19694" y="18655"/>
                    </a:lnTo>
                    <a:lnTo>
                      <a:pt x="1906" y="18655"/>
                    </a:lnTo>
                    <a:lnTo>
                      <a:pt x="1906" y="2945"/>
                    </a:lnTo>
                    <a:close/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652" name="Google Shape;61;p1"/>
              <p:cNvSpPr/>
              <p:nvPr/>
            </p:nvSpPr>
            <p:spPr>
              <a:xfrm>
                <a:off x="544639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653" name="Google Shape;62;p1"/>
              <p:cNvSpPr/>
              <p:nvPr/>
            </p:nvSpPr>
            <p:spPr>
              <a:xfrm>
                <a:off x="0" y="65356"/>
                <a:ext cx="740711" cy="1525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59" y="0"/>
                    </a:moveTo>
                    <a:lnTo>
                      <a:pt x="19059" y="4629"/>
                    </a:lnTo>
                    <a:cubicBezTo>
                      <a:pt x="19059" y="10646"/>
                      <a:pt x="18074" y="15429"/>
                      <a:pt x="16835" y="15429"/>
                    </a:cubicBezTo>
                    <a:cubicBezTo>
                      <a:pt x="15596" y="15429"/>
                      <a:pt x="14612" y="10646"/>
                      <a:pt x="14612" y="4629"/>
                    </a:cubicBezTo>
                    <a:lnTo>
                      <a:pt x="14612" y="0"/>
                    </a:lnTo>
                    <a:lnTo>
                      <a:pt x="6988" y="0"/>
                    </a:lnTo>
                    <a:lnTo>
                      <a:pt x="6988" y="4629"/>
                    </a:lnTo>
                    <a:cubicBezTo>
                      <a:pt x="6988" y="10646"/>
                      <a:pt x="6004" y="15429"/>
                      <a:pt x="4765" y="15429"/>
                    </a:cubicBezTo>
                    <a:cubicBezTo>
                      <a:pt x="3526" y="15429"/>
                      <a:pt x="2541" y="10646"/>
                      <a:pt x="2541" y="4629"/>
                    </a:cubicBezTo>
                    <a:lnTo>
                      <a:pt x="2541" y="0"/>
                    </a:lnTo>
                    <a:lnTo>
                      <a:pt x="0" y="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905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657" name="Google Shape;63;p1"/>
            <p:cNvGrpSpPr/>
            <p:nvPr/>
          </p:nvGrpSpPr>
          <p:grpSpPr>
            <a:xfrm>
              <a:off x="50954" y="255505"/>
              <a:ext cx="638401" cy="792401"/>
              <a:chOff x="0" y="0"/>
              <a:chExt cx="638399" cy="792399"/>
            </a:xfrm>
          </p:grpSpPr>
          <p:sp>
            <p:nvSpPr>
              <p:cNvPr id="655" name="مستطيل"/>
              <p:cNvSpPr/>
              <p:nvPr/>
            </p:nvSpPr>
            <p:spPr>
              <a:xfrm>
                <a:off x="0" y="0"/>
                <a:ext cx="638400" cy="492601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algn="ctr" rtl="0">
                  <a:defRPr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656" name="FRI"/>
              <p:cNvSpPr txBox="1"/>
              <p:nvPr/>
            </p:nvSpPr>
            <p:spPr>
              <a:xfrm>
                <a:off x="91449" y="0"/>
                <a:ext cx="455502" cy="79240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399" tIns="91399" rIns="91399" bIns="91399" numCol="1" anchor="t">
                <a:spAutoFit/>
              </a:bodyPr>
              <a:lstStyle>
                <a:lvl1pPr algn="ctr" rtl="0">
                  <a:defRPr b="1"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FRI</a:t>
                </a:r>
              </a:p>
            </p:txBody>
          </p:sp>
        </p:grpSp>
      </p:grpSp>
      <p:sp>
        <p:nvSpPr>
          <p:cNvPr id="659" name="Google Shape;74;p1"/>
          <p:cNvSpPr/>
          <p:nvPr/>
        </p:nvSpPr>
        <p:spPr>
          <a:xfrm>
            <a:off x="3976549" y="0"/>
            <a:ext cx="20406975" cy="13716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875" y="21600"/>
                </a:lnTo>
                <a:cubicBezTo>
                  <a:pt x="877" y="14837"/>
                  <a:pt x="880" y="8075"/>
                  <a:pt x="882" y="1312"/>
                </a:cubicBezTo>
                <a:cubicBezTo>
                  <a:pt x="882" y="678"/>
                  <a:pt x="578" y="149"/>
                  <a:pt x="173" y="27"/>
                </a:cubicBezTo>
                <a:lnTo>
                  <a:pt x="0" y="1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60" name="Google Shape;184;p11"/>
          <p:cNvSpPr/>
          <p:nvPr/>
        </p:nvSpPr>
        <p:spPr>
          <a:xfrm>
            <a:off x="751649" y="0"/>
            <a:ext cx="23630281" cy="13716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761" y="21600"/>
                </a:lnTo>
                <a:cubicBezTo>
                  <a:pt x="763" y="14837"/>
                  <a:pt x="765" y="8075"/>
                  <a:pt x="768" y="1312"/>
                </a:cubicBezTo>
                <a:cubicBezTo>
                  <a:pt x="768" y="678"/>
                  <a:pt x="503" y="149"/>
                  <a:pt x="150" y="27"/>
                </a:cubicBez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F3F3F3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61" name="Google Shape;186;p11"/>
          <p:cNvSpPr/>
          <p:nvPr/>
        </p:nvSpPr>
        <p:spPr>
          <a:xfrm>
            <a:off x="0" y="11552546"/>
            <a:ext cx="103800" cy="1296001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62" name="مستوى النص الأول…"/>
          <p:cNvSpPr txBox="1"/>
          <p:nvPr>
            <p:ph type="body" idx="1"/>
          </p:nvPr>
        </p:nvSpPr>
        <p:spPr>
          <a:xfrm>
            <a:off x="3200150" y="3073287"/>
            <a:ext cx="20352600" cy="9110401"/>
          </a:xfrm>
          <a:prstGeom prst="rect">
            <a:avLst/>
          </a:prstGeom>
        </p:spPr>
        <p:txBody>
          <a:bodyPr/>
          <a:lstStyle>
            <a:lvl1pPr marL="819150" indent="-723900">
              <a:buSzPts val="4200"/>
              <a:defRPr sz="4200"/>
            </a:lvl1pPr>
            <a:lvl2pPr marL="1200150" indent="-666750">
              <a:buSzPts val="4200"/>
              <a:defRPr sz="4200"/>
            </a:lvl2pPr>
            <a:lvl3pPr marL="1657350" indent="-666750">
              <a:buSzPts val="4200"/>
              <a:defRPr sz="4200"/>
            </a:lvl3pPr>
            <a:lvl4pPr marL="2114550" indent="-666750">
              <a:buSzPts val="4200"/>
              <a:defRPr sz="4200"/>
            </a:lvl4pPr>
            <a:lvl5pPr marL="2571750" indent="-666750">
              <a:buSzPts val="4200"/>
              <a:defRPr sz="42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663" name="نص العنوان"/>
          <p:cNvSpPr txBox="1"/>
          <p:nvPr>
            <p:ph type="title"/>
          </p:nvPr>
        </p:nvSpPr>
        <p:spPr>
          <a:xfrm>
            <a:off x="3200150" y="881950"/>
            <a:ext cx="20352600" cy="1527001"/>
          </a:xfrm>
          <a:prstGeom prst="rect">
            <a:avLst/>
          </a:prstGeom>
        </p:spPr>
        <p:txBody>
          <a:bodyPr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664" name="Google Shape;189;p11"/>
          <p:cNvSpPr txBox="1"/>
          <p:nvPr/>
        </p:nvSpPr>
        <p:spPr>
          <a:xfrm>
            <a:off x="21222349" y="12968999"/>
            <a:ext cx="3159601" cy="11023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82849" tIns="182849" rIns="182849" bIns="182849">
            <a:spAutoFit/>
          </a:bodyPr>
          <a:lstStyle>
            <a:lvl1pPr rtl="0">
              <a:defRPr b="1">
                <a:solidFill>
                  <a:schemeClr val="accent1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66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;p1"/>
          <p:cNvSpPr/>
          <p:nvPr/>
        </p:nvSpPr>
        <p:spPr>
          <a:xfrm>
            <a:off x="9" y="0"/>
            <a:ext cx="1635002" cy="13716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675" name="Google Shape;10;p1"/>
          <p:cNvGrpSpPr/>
          <p:nvPr/>
        </p:nvGrpSpPr>
        <p:grpSpPr>
          <a:xfrm>
            <a:off x="469176" y="792591"/>
            <a:ext cx="665205" cy="570175"/>
            <a:chOff x="0" y="0"/>
            <a:chExt cx="665204" cy="570174"/>
          </a:xfrm>
        </p:grpSpPr>
        <p:sp>
          <p:nvSpPr>
            <p:cNvPr id="673" name="Google Shape;11;p1"/>
            <p:cNvSpPr/>
            <p:nvPr/>
          </p:nvSpPr>
          <p:spPr>
            <a:xfrm>
              <a:off x="0" y="-1"/>
              <a:ext cx="665205" cy="346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0" y="19726"/>
                  </a:lnTo>
                  <a:lnTo>
                    <a:pt x="1157" y="21600"/>
                  </a:lnTo>
                  <a:lnTo>
                    <a:pt x="10800" y="4044"/>
                  </a:lnTo>
                  <a:lnTo>
                    <a:pt x="20443" y="21600"/>
                  </a:lnTo>
                  <a:lnTo>
                    <a:pt x="21600" y="19726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74" name="Google Shape;12;p1"/>
            <p:cNvSpPr/>
            <p:nvPr/>
          </p:nvSpPr>
          <p:spPr>
            <a:xfrm>
              <a:off x="95029" y="109282"/>
              <a:ext cx="475146" cy="4608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577"/>
                  </a:moveTo>
                  <a:lnTo>
                    <a:pt x="0" y="21600"/>
                  </a:lnTo>
                  <a:lnTo>
                    <a:pt x="8640" y="21600"/>
                  </a:lnTo>
                  <a:lnTo>
                    <a:pt x="8640" y="12322"/>
                  </a:lnTo>
                  <a:lnTo>
                    <a:pt x="12960" y="12322"/>
                  </a:lnTo>
                  <a:lnTo>
                    <a:pt x="12960" y="21600"/>
                  </a:lnTo>
                  <a:lnTo>
                    <a:pt x="21600" y="21600"/>
                  </a:lnTo>
                  <a:lnTo>
                    <a:pt x="21600" y="10577"/>
                  </a:lnTo>
                  <a:lnTo>
                    <a:pt x="10800" y="0"/>
                  </a:lnTo>
                  <a:lnTo>
                    <a:pt x="0" y="10577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682" name="Google Shape;13;p1"/>
          <p:cNvGrpSpPr/>
          <p:nvPr/>
        </p:nvGrpSpPr>
        <p:grpSpPr>
          <a:xfrm>
            <a:off x="500837" y="2002863"/>
            <a:ext cx="601852" cy="601852"/>
            <a:chOff x="0" y="0"/>
            <a:chExt cx="601850" cy="601850"/>
          </a:xfrm>
        </p:grpSpPr>
        <p:sp>
          <p:nvSpPr>
            <p:cNvPr id="676" name="Google Shape;14;p1"/>
            <p:cNvSpPr/>
            <p:nvPr/>
          </p:nvSpPr>
          <p:spPr>
            <a:xfrm>
              <a:off x="-1" y="-1"/>
              <a:ext cx="601852" cy="601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19895"/>
                  </a:moveTo>
                  <a:cubicBezTo>
                    <a:pt x="5798" y="19895"/>
                    <a:pt x="1705" y="15802"/>
                    <a:pt x="1705" y="10800"/>
                  </a:cubicBezTo>
                  <a:cubicBezTo>
                    <a:pt x="1705" y="5798"/>
                    <a:pt x="5798" y="1705"/>
                    <a:pt x="10800" y="1705"/>
                  </a:cubicBezTo>
                  <a:cubicBezTo>
                    <a:pt x="15802" y="1705"/>
                    <a:pt x="19895" y="5798"/>
                    <a:pt x="19895" y="10800"/>
                  </a:cubicBezTo>
                  <a:cubicBezTo>
                    <a:pt x="19895" y="15802"/>
                    <a:pt x="15802" y="19895"/>
                    <a:pt x="10800" y="19895"/>
                  </a:cubicBezTo>
                  <a:close/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77" name="Google Shape;15;p1"/>
            <p:cNvSpPr/>
            <p:nvPr/>
          </p:nvSpPr>
          <p:spPr>
            <a:xfrm>
              <a:off x="285086" y="142543"/>
              <a:ext cx="138586" cy="2811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37" y="0"/>
                  </a:moveTo>
                  <a:lnTo>
                    <a:pt x="0" y="0"/>
                  </a:lnTo>
                  <a:lnTo>
                    <a:pt x="0" y="12169"/>
                  </a:lnTo>
                  <a:cubicBezTo>
                    <a:pt x="0" y="12534"/>
                    <a:pt x="247" y="12838"/>
                    <a:pt x="741" y="13021"/>
                  </a:cubicBezTo>
                  <a:lnTo>
                    <a:pt x="18144" y="21600"/>
                  </a:lnTo>
                  <a:lnTo>
                    <a:pt x="21600" y="19896"/>
                  </a:lnTo>
                  <a:lnTo>
                    <a:pt x="4937" y="11682"/>
                  </a:lnTo>
                  <a:lnTo>
                    <a:pt x="4937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78" name="Google Shape;16;p1"/>
            <p:cNvSpPr/>
            <p:nvPr/>
          </p:nvSpPr>
          <p:spPr>
            <a:xfrm>
              <a:off x="285086" y="79190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79" name="Google Shape;17;p1"/>
            <p:cNvSpPr/>
            <p:nvPr/>
          </p:nvSpPr>
          <p:spPr>
            <a:xfrm>
              <a:off x="285086" y="490982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80" name="Google Shape;18;p1"/>
            <p:cNvSpPr/>
            <p:nvPr/>
          </p:nvSpPr>
          <p:spPr>
            <a:xfrm>
              <a:off x="79190" y="285086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81" name="Google Shape;19;p1"/>
            <p:cNvSpPr/>
            <p:nvPr/>
          </p:nvSpPr>
          <p:spPr>
            <a:xfrm>
              <a:off x="490982" y="285086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685" name="Google Shape;20;p1"/>
          <p:cNvGrpSpPr/>
          <p:nvPr/>
        </p:nvGrpSpPr>
        <p:grpSpPr>
          <a:xfrm>
            <a:off x="403050" y="11918836"/>
            <a:ext cx="797595" cy="629679"/>
            <a:chOff x="0" y="0"/>
            <a:chExt cx="797593" cy="629677"/>
          </a:xfrm>
        </p:grpSpPr>
        <p:sp>
          <p:nvSpPr>
            <p:cNvPr id="683" name="Google Shape;21;p1"/>
            <p:cNvSpPr/>
            <p:nvPr/>
          </p:nvSpPr>
          <p:spPr>
            <a:xfrm>
              <a:off x="-1" y="0"/>
              <a:ext cx="797595" cy="125936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84" name="Google Shape;22;p1"/>
            <p:cNvSpPr/>
            <p:nvPr/>
          </p:nvSpPr>
          <p:spPr>
            <a:xfrm>
              <a:off x="31484" y="167914"/>
              <a:ext cx="734627" cy="461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  <a:moveTo>
                    <a:pt x="13886" y="7855"/>
                  </a:moveTo>
                  <a:lnTo>
                    <a:pt x="7714" y="7855"/>
                  </a:lnTo>
                  <a:lnTo>
                    <a:pt x="7714" y="3927"/>
                  </a:lnTo>
                  <a:lnTo>
                    <a:pt x="13886" y="3927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690" name="Google Shape;23;p1"/>
          <p:cNvGrpSpPr/>
          <p:nvPr/>
        </p:nvGrpSpPr>
        <p:grpSpPr>
          <a:xfrm>
            <a:off x="381898" y="9381035"/>
            <a:ext cx="839573" cy="650669"/>
            <a:chOff x="0" y="0"/>
            <a:chExt cx="839572" cy="650667"/>
          </a:xfrm>
        </p:grpSpPr>
        <p:sp>
          <p:nvSpPr>
            <p:cNvPr id="686" name="Google Shape;24;p1"/>
            <p:cNvSpPr/>
            <p:nvPr/>
          </p:nvSpPr>
          <p:spPr>
            <a:xfrm>
              <a:off x="0" y="-1"/>
              <a:ext cx="839573" cy="6506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  <a:moveTo>
                    <a:pt x="18630" y="2090"/>
                  </a:moveTo>
                  <a:cubicBezTo>
                    <a:pt x="18928" y="2090"/>
                    <a:pt x="19170" y="2402"/>
                    <a:pt x="19170" y="2787"/>
                  </a:cubicBezTo>
                  <a:cubicBezTo>
                    <a:pt x="19170" y="3172"/>
                    <a:pt x="18928" y="3484"/>
                    <a:pt x="18630" y="3484"/>
                  </a:cubicBezTo>
                  <a:cubicBezTo>
                    <a:pt x="18332" y="3484"/>
                    <a:pt x="18090" y="3172"/>
                    <a:pt x="18090" y="2787"/>
                  </a:cubicBezTo>
                  <a:cubicBezTo>
                    <a:pt x="18090" y="2402"/>
                    <a:pt x="18332" y="2090"/>
                    <a:pt x="18630" y="2090"/>
                  </a:cubicBezTo>
                  <a:close/>
                  <a:moveTo>
                    <a:pt x="16740" y="2090"/>
                  </a:moveTo>
                  <a:cubicBezTo>
                    <a:pt x="17038" y="2090"/>
                    <a:pt x="17280" y="2402"/>
                    <a:pt x="17280" y="2787"/>
                  </a:cubicBezTo>
                  <a:cubicBezTo>
                    <a:pt x="17280" y="3172"/>
                    <a:pt x="17038" y="3484"/>
                    <a:pt x="16740" y="3484"/>
                  </a:cubicBezTo>
                  <a:cubicBezTo>
                    <a:pt x="16442" y="3484"/>
                    <a:pt x="16200" y="3172"/>
                    <a:pt x="16200" y="2787"/>
                  </a:cubicBezTo>
                  <a:cubicBezTo>
                    <a:pt x="16200" y="2402"/>
                    <a:pt x="16442" y="2090"/>
                    <a:pt x="16740" y="2090"/>
                  </a:cubicBezTo>
                  <a:close/>
                  <a:moveTo>
                    <a:pt x="14850" y="2090"/>
                  </a:moveTo>
                  <a:cubicBezTo>
                    <a:pt x="15148" y="2090"/>
                    <a:pt x="15390" y="2402"/>
                    <a:pt x="15390" y="2787"/>
                  </a:cubicBezTo>
                  <a:cubicBezTo>
                    <a:pt x="15390" y="3172"/>
                    <a:pt x="15148" y="3484"/>
                    <a:pt x="14850" y="3484"/>
                  </a:cubicBezTo>
                  <a:cubicBezTo>
                    <a:pt x="14552" y="3484"/>
                    <a:pt x="14310" y="3172"/>
                    <a:pt x="14310" y="2787"/>
                  </a:cubicBezTo>
                  <a:cubicBezTo>
                    <a:pt x="14310" y="2402"/>
                    <a:pt x="14552" y="2090"/>
                    <a:pt x="14850" y="2090"/>
                  </a:cubicBezTo>
                  <a:close/>
                  <a:moveTo>
                    <a:pt x="19980" y="19510"/>
                  </a:moveTo>
                  <a:lnTo>
                    <a:pt x="1620" y="19510"/>
                  </a:lnTo>
                  <a:lnTo>
                    <a:pt x="1620" y="5574"/>
                  </a:lnTo>
                  <a:lnTo>
                    <a:pt x="19980" y="5574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87" name="Google Shape;25;p1"/>
            <p:cNvSpPr/>
            <p:nvPr/>
          </p:nvSpPr>
          <p:spPr>
            <a:xfrm>
              <a:off x="244000" y="232854"/>
              <a:ext cx="152174" cy="152174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88" name="Google Shape;26;p1"/>
            <p:cNvSpPr/>
            <p:nvPr/>
          </p:nvSpPr>
          <p:spPr>
            <a:xfrm>
              <a:off x="167914" y="404043"/>
              <a:ext cx="304346" cy="1521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lnTo>
                    <a:pt x="21600" y="10800"/>
                  </a:lnTo>
                  <a:cubicBezTo>
                    <a:pt x="21582" y="9109"/>
                    <a:pt x="21186" y="7523"/>
                    <a:pt x="20520" y="6480"/>
                  </a:cubicBezTo>
                  <a:cubicBezTo>
                    <a:pt x="18954" y="4082"/>
                    <a:pt x="17164" y="2338"/>
                    <a:pt x="15255" y="1350"/>
                  </a:cubicBezTo>
                  <a:cubicBezTo>
                    <a:pt x="13811" y="466"/>
                    <a:pt x="12310" y="11"/>
                    <a:pt x="10800" y="0"/>
                  </a:cubicBezTo>
                  <a:cubicBezTo>
                    <a:pt x="9292" y="52"/>
                    <a:pt x="7794" y="506"/>
                    <a:pt x="6345" y="1350"/>
                  </a:cubicBezTo>
                  <a:cubicBezTo>
                    <a:pt x="4458" y="2451"/>
                    <a:pt x="2677" y="4186"/>
                    <a:pt x="1080" y="6480"/>
                  </a:cubicBezTo>
                  <a:cubicBezTo>
                    <a:pt x="414" y="7523"/>
                    <a:pt x="18" y="9109"/>
                    <a:pt x="0" y="10800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89" name="Google Shape;27;p1"/>
            <p:cNvSpPr/>
            <p:nvPr/>
          </p:nvSpPr>
          <p:spPr>
            <a:xfrm>
              <a:off x="451268" y="221751"/>
              <a:ext cx="220389" cy="2009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3" h="21600" fill="norm" stroke="1" extrusionOk="0">
                  <a:moveTo>
                    <a:pt x="1080" y="0"/>
                  </a:moveTo>
                  <a:lnTo>
                    <a:pt x="20514" y="0"/>
                  </a:lnTo>
                  <a:cubicBezTo>
                    <a:pt x="21114" y="4"/>
                    <a:pt x="21597" y="540"/>
                    <a:pt x="21594" y="1198"/>
                  </a:cubicBezTo>
                  <a:cubicBezTo>
                    <a:pt x="21594" y="1198"/>
                    <a:pt x="21594" y="1198"/>
                    <a:pt x="21594" y="1198"/>
                  </a:cubicBezTo>
                  <a:lnTo>
                    <a:pt x="21594" y="15601"/>
                  </a:lnTo>
                  <a:cubicBezTo>
                    <a:pt x="21597" y="16259"/>
                    <a:pt x="21114" y="16795"/>
                    <a:pt x="20514" y="16799"/>
                  </a:cubicBezTo>
                  <a:cubicBezTo>
                    <a:pt x="20514" y="16799"/>
                    <a:pt x="20514" y="16799"/>
                    <a:pt x="20514" y="16799"/>
                  </a:cubicBezTo>
                  <a:lnTo>
                    <a:pt x="8638" y="16799"/>
                  </a:lnTo>
                  <a:lnTo>
                    <a:pt x="4319" y="21600"/>
                  </a:lnTo>
                  <a:lnTo>
                    <a:pt x="4319" y="16799"/>
                  </a:lnTo>
                  <a:lnTo>
                    <a:pt x="1080" y="16799"/>
                  </a:lnTo>
                  <a:cubicBezTo>
                    <a:pt x="480" y="16795"/>
                    <a:pt x="-3" y="16259"/>
                    <a:pt x="0" y="15601"/>
                  </a:cubicBezTo>
                  <a:cubicBezTo>
                    <a:pt x="0" y="15601"/>
                    <a:pt x="0" y="15601"/>
                    <a:pt x="0" y="15601"/>
                  </a:cubicBezTo>
                  <a:lnTo>
                    <a:pt x="0" y="1198"/>
                  </a:lnTo>
                  <a:cubicBezTo>
                    <a:pt x="-3" y="540"/>
                    <a:pt x="480" y="4"/>
                    <a:pt x="1080" y="0"/>
                  </a:cubicBezTo>
                  <a:cubicBezTo>
                    <a:pt x="1080" y="0"/>
                    <a:pt x="1080" y="0"/>
                    <a:pt x="108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691" name="Google Shape;28;p1"/>
          <p:cNvSpPr/>
          <p:nvPr/>
        </p:nvSpPr>
        <p:spPr>
          <a:xfrm>
            <a:off x="382032" y="10676428"/>
            <a:ext cx="838201" cy="5867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11178" y="13461"/>
                </a:moveTo>
                <a:cubicBezTo>
                  <a:pt x="10962" y="13770"/>
                  <a:pt x="10638" y="13770"/>
                  <a:pt x="10422" y="13461"/>
                </a:cubicBezTo>
                <a:lnTo>
                  <a:pt x="2430" y="2314"/>
                </a:lnTo>
                <a:lnTo>
                  <a:pt x="19197" y="2314"/>
                </a:lnTo>
                <a:lnTo>
                  <a:pt x="11178" y="13461"/>
                </a:lnTo>
                <a:close/>
                <a:moveTo>
                  <a:pt x="6885" y="10684"/>
                </a:moveTo>
                <a:lnTo>
                  <a:pt x="1620" y="18244"/>
                </a:lnTo>
                <a:lnTo>
                  <a:pt x="1620" y="3317"/>
                </a:lnTo>
                <a:lnTo>
                  <a:pt x="6885" y="10684"/>
                </a:lnTo>
                <a:close/>
                <a:moveTo>
                  <a:pt x="7668" y="11764"/>
                </a:moveTo>
                <a:lnTo>
                  <a:pt x="9693" y="14580"/>
                </a:lnTo>
                <a:cubicBezTo>
                  <a:pt x="10017" y="15004"/>
                  <a:pt x="10422" y="15236"/>
                  <a:pt x="10827" y="15236"/>
                </a:cubicBezTo>
                <a:cubicBezTo>
                  <a:pt x="11232" y="15236"/>
                  <a:pt x="11637" y="15004"/>
                  <a:pt x="11961" y="14580"/>
                </a:cubicBezTo>
                <a:lnTo>
                  <a:pt x="13986" y="11764"/>
                </a:lnTo>
                <a:lnTo>
                  <a:pt x="19224" y="19286"/>
                </a:lnTo>
                <a:lnTo>
                  <a:pt x="2403" y="19286"/>
                </a:lnTo>
                <a:lnTo>
                  <a:pt x="7668" y="11764"/>
                </a:lnTo>
                <a:close/>
                <a:moveTo>
                  <a:pt x="14715" y="10684"/>
                </a:moveTo>
                <a:lnTo>
                  <a:pt x="19980" y="3356"/>
                </a:lnTo>
                <a:lnTo>
                  <a:pt x="19980" y="18206"/>
                </a:lnTo>
                <a:lnTo>
                  <a:pt x="14715" y="10684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tIns="91439" bIns="91439" anchor="ctr"/>
          <a:lstStyle/>
          <a:p>
            <a:pPr algn="l" rtl="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700" name="Google Shape;29;p1"/>
          <p:cNvGrpSpPr/>
          <p:nvPr/>
        </p:nvGrpSpPr>
        <p:grpSpPr>
          <a:xfrm>
            <a:off x="429624" y="3150443"/>
            <a:ext cx="744601" cy="1327613"/>
            <a:chOff x="0" y="0"/>
            <a:chExt cx="744599" cy="1327611"/>
          </a:xfrm>
        </p:grpSpPr>
        <p:grpSp>
          <p:nvGrpSpPr>
            <p:cNvPr id="696" name="Google Shape;30;p1"/>
            <p:cNvGrpSpPr/>
            <p:nvPr/>
          </p:nvGrpSpPr>
          <p:grpSpPr>
            <a:xfrm>
              <a:off x="1943" y="-1"/>
              <a:ext cx="740712" cy="740712"/>
              <a:chOff x="0" y="0"/>
              <a:chExt cx="740710" cy="740710"/>
            </a:xfrm>
          </p:grpSpPr>
          <p:sp>
            <p:nvSpPr>
              <p:cNvPr id="692" name="Google Shape;31;p1"/>
              <p:cNvSpPr/>
              <p:nvPr/>
            </p:nvSpPr>
            <p:spPr>
              <a:xfrm>
                <a:off x="130713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693" name="Google Shape;32;p1"/>
              <p:cNvSpPr/>
              <p:nvPr/>
            </p:nvSpPr>
            <p:spPr>
              <a:xfrm>
                <a:off x="0" y="261427"/>
                <a:ext cx="740711" cy="479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6" y="2945"/>
                    </a:moveTo>
                    <a:lnTo>
                      <a:pt x="19694" y="2945"/>
                    </a:lnTo>
                    <a:lnTo>
                      <a:pt x="19694" y="18655"/>
                    </a:lnTo>
                    <a:lnTo>
                      <a:pt x="1906" y="18655"/>
                    </a:lnTo>
                    <a:lnTo>
                      <a:pt x="1906" y="2945"/>
                    </a:lnTo>
                    <a:close/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694" name="Google Shape;33;p1"/>
              <p:cNvSpPr/>
              <p:nvPr/>
            </p:nvSpPr>
            <p:spPr>
              <a:xfrm>
                <a:off x="544639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695" name="Google Shape;34;p1"/>
              <p:cNvSpPr/>
              <p:nvPr/>
            </p:nvSpPr>
            <p:spPr>
              <a:xfrm>
                <a:off x="0" y="65356"/>
                <a:ext cx="740711" cy="1525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59" y="0"/>
                    </a:moveTo>
                    <a:lnTo>
                      <a:pt x="19059" y="4629"/>
                    </a:lnTo>
                    <a:cubicBezTo>
                      <a:pt x="19059" y="10646"/>
                      <a:pt x="18074" y="15429"/>
                      <a:pt x="16835" y="15429"/>
                    </a:cubicBezTo>
                    <a:cubicBezTo>
                      <a:pt x="15596" y="15429"/>
                      <a:pt x="14612" y="10646"/>
                      <a:pt x="14612" y="4629"/>
                    </a:cubicBezTo>
                    <a:lnTo>
                      <a:pt x="14612" y="0"/>
                    </a:lnTo>
                    <a:lnTo>
                      <a:pt x="6988" y="0"/>
                    </a:lnTo>
                    <a:lnTo>
                      <a:pt x="6988" y="4629"/>
                    </a:lnTo>
                    <a:cubicBezTo>
                      <a:pt x="6988" y="10646"/>
                      <a:pt x="6004" y="15429"/>
                      <a:pt x="4765" y="15429"/>
                    </a:cubicBezTo>
                    <a:cubicBezTo>
                      <a:pt x="3526" y="15429"/>
                      <a:pt x="2541" y="10646"/>
                      <a:pt x="2541" y="4629"/>
                    </a:cubicBezTo>
                    <a:lnTo>
                      <a:pt x="2541" y="0"/>
                    </a:lnTo>
                    <a:lnTo>
                      <a:pt x="0" y="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9059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699" name="Google Shape;35;p1"/>
            <p:cNvGrpSpPr/>
            <p:nvPr/>
          </p:nvGrpSpPr>
          <p:grpSpPr>
            <a:xfrm>
              <a:off x="0" y="230412"/>
              <a:ext cx="744600" cy="1097200"/>
              <a:chOff x="0" y="0"/>
              <a:chExt cx="744599" cy="1097199"/>
            </a:xfrm>
          </p:grpSpPr>
          <p:sp>
            <p:nvSpPr>
              <p:cNvPr id="697" name="مستطيل"/>
              <p:cNvSpPr/>
              <p:nvPr/>
            </p:nvSpPr>
            <p:spPr>
              <a:xfrm>
                <a:off x="0" y="0"/>
                <a:ext cx="744600" cy="492601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algn="ctr" rtl="0">
                  <a:defRPr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698" name="MON"/>
              <p:cNvSpPr txBox="1"/>
              <p:nvPr/>
            </p:nvSpPr>
            <p:spPr>
              <a:xfrm>
                <a:off x="91449" y="0"/>
                <a:ext cx="561702" cy="109720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399" tIns="91399" rIns="91399" bIns="91399" numCol="1" anchor="t">
                <a:spAutoFit/>
              </a:bodyPr>
              <a:lstStyle>
                <a:lvl1pPr algn="ctr" rtl="0">
                  <a:defRPr b="1"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MON</a:t>
                </a:r>
              </a:p>
            </p:txBody>
          </p:sp>
        </p:grpSp>
      </p:grpSp>
      <p:grpSp>
        <p:nvGrpSpPr>
          <p:cNvPr id="709" name="Google Shape;36;p1"/>
          <p:cNvGrpSpPr/>
          <p:nvPr/>
        </p:nvGrpSpPr>
        <p:grpSpPr>
          <a:xfrm>
            <a:off x="431567" y="4357168"/>
            <a:ext cx="740712" cy="1040563"/>
            <a:chOff x="0" y="0"/>
            <a:chExt cx="740710" cy="1040561"/>
          </a:xfrm>
        </p:grpSpPr>
        <p:grpSp>
          <p:nvGrpSpPr>
            <p:cNvPr id="705" name="Google Shape;37;p1"/>
            <p:cNvGrpSpPr/>
            <p:nvPr/>
          </p:nvGrpSpPr>
          <p:grpSpPr>
            <a:xfrm>
              <a:off x="0" y="-1"/>
              <a:ext cx="740711" cy="740712"/>
              <a:chOff x="0" y="0"/>
              <a:chExt cx="740710" cy="740710"/>
            </a:xfrm>
          </p:grpSpPr>
          <p:sp>
            <p:nvSpPr>
              <p:cNvPr id="701" name="Google Shape;38;p1"/>
              <p:cNvSpPr/>
              <p:nvPr/>
            </p:nvSpPr>
            <p:spPr>
              <a:xfrm>
                <a:off x="130713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702" name="Google Shape;39;p1"/>
              <p:cNvSpPr/>
              <p:nvPr/>
            </p:nvSpPr>
            <p:spPr>
              <a:xfrm>
                <a:off x="0" y="261427"/>
                <a:ext cx="740711" cy="479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6" y="2945"/>
                    </a:moveTo>
                    <a:lnTo>
                      <a:pt x="19694" y="2945"/>
                    </a:lnTo>
                    <a:lnTo>
                      <a:pt x="19694" y="18655"/>
                    </a:lnTo>
                    <a:lnTo>
                      <a:pt x="1906" y="18655"/>
                    </a:lnTo>
                    <a:lnTo>
                      <a:pt x="1906" y="2945"/>
                    </a:lnTo>
                    <a:close/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703" name="Google Shape;40;p1"/>
              <p:cNvSpPr/>
              <p:nvPr/>
            </p:nvSpPr>
            <p:spPr>
              <a:xfrm>
                <a:off x="544639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704" name="Google Shape;41;p1"/>
              <p:cNvSpPr/>
              <p:nvPr/>
            </p:nvSpPr>
            <p:spPr>
              <a:xfrm>
                <a:off x="0" y="65356"/>
                <a:ext cx="740711" cy="1525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59" y="0"/>
                    </a:moveTo>
                    <a:lnTo>
                      <a:pt x="19059" y="4629"/>
                    </a:lnTo>
                    <a:cubicBezTo>
                      <a:pt x="19059" y="10646"/>
                      <a:pt x="18074" y="15429"/>
                      <a:pt x="16835" y="15429"/>
                    </a:cubicBezTo>
                    <a:cubicBezTo>
                      <a:pt x="15596" y="15429"/>
                      <a:pt x="14612" y="10646"/>
                      <a:pt x="14612" y="4629"/>
                    </a:cubicBezTo>
                    <a:lnTo>
                      <a:pt x="14612" y="0"/>
                    </a:lnTo>
                    <a:lnTo>
                      <a:pt x="6988" y="0"/>
                    </a:lnTo>
                    <a:lnTo>
                      <a:pt x="6988" y="4629"/>
                    </a:lnTo>
                    <a:cubicBezTo>
                      <a:pt x="6988" y="10646"/>
                      <a:pt x="6004" y="15429"/>
                      <a:pt x="4765" y="15429"/>
                    </a:cubicBezTo>
                    <a:cubicBezTo>
                      <a:pt x="3526" y="15429"/>
                      <a:pt x="2541" y="10646"/>
                      <a:pt x="2541" y="4629"/>
                    </a:cubicBezTo>
                    <a:lnTo>
                      <a:pt x="2541" y="0"/>
                    </a:lnTo>
                    <a:lnTo>
                      <a:pt x="0" y="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9059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708" name="Google Shape;42;p1"/>
            <p:cNvGrpSpPr/>
            <p:nvPr/>
          </p:nvGrpSpPr>
          <p:grpSpPr>
            <a:xfrm>
              <a:off x="15687" y="248161"/>
              <a:ext cx="709202" cy="792401"/>
              <a:chOff x="0" y="0"/>
              <a:chExt cx="709200" cy="792399"/>
            </a:xfrm>
          </p:grpSpPr>
          <p:sp>
            <p:nvSpPr>
              <p:cNvPr id="706" name="مستطيل"/>
              <p:cNvSpPr/>
              <p:nvPr/>
            </p:nvSpPr>
            <p:spPr>
              <a:xfrm>
                <a:off x="0" y="0"/>
                <a:ext cx="709201" cy="492601"/>
              </a:xfrm>
              <a:prstGeom prst="rect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algn="ctr" rtl="0">
                  <a:defRPr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707" name="TUE"/>
              <p:cNvSpPr txBox="1"/>
              <p:nvPr/>
            </p:nvSpPr>
            <p:spPr>
              <a:xfrm>
                <a:off x="91449" y="0"/>
                <a:ext cx="526302" cy="79240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399" tIns="91399" rIns="91399" bIns="91399" numCol="1" anchor="t">
                <a:spAutoFit/>
              </a:bodyPr>
              <a:lstStyle>
                <a:lvl1pPr algn="ctr" rtl="0">
                  <a:defRPr b="1"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TUE</a:t>
                </a:r>
              </a:p>
            </p:txBody>
          </p:sp>
        </p:grpSp>
      </p:grpSp>
      <p:grpSp>
        <p:nvGrpSpPr>
          <p:cNvPr id="718" name="Google Shape;43;p1"/>
          <p:cNvGrpSpPr/>
          <p:nvPr/>
        </p:nvGrpSpPr>
        <p:grpSpPr>
          <a:xfrm>
            <a:off x="423212" y="5563959"/>
            <a:ext cx="757201" cy="1034153"/>
            <a:chOff x="0" y="0"/>
            <a:chExt cx="757200" cy="1034151"/>
          </a:xfrm>
        </p:grpSpPr>
        <p:grpSp>
          <p:nvGrpSpPr>
            <p:cNvPr id="714" name="Google Shape;44;p1"/>
            <p:cNvGrpSpPr/>
            <p:nvPr/>
          </p:nvGrpSpPr>
          <p:grpSpPr>
            <a:xfrm>
              <a:off x="8355" y="-1"/>
              <a:ext cx="740712" cy="740712"/>
              <a:chOff x="0" y="0"/>
              <a:chExt cx="740710" cy="740710"/>
            </a:xfrm>
          </p:grpSpPr>
          <p:sp>
            <p:nvSpPr>
              <p:cNvPr id="710" name="Google Shape;45;p1"/>
              <p:cNvSpPr/>
              <p:nvPr/>
            </p:nvSpPr>
            <p:spPr>
              <a:xfrm>
                <a:off x="130713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711" name="Google Shape;46;p1"/>
              <p:cNvSpPr/>
              <p:nvPr/>
            </p:nvSpPr>
            <p:spPr>
              <a:xfrm>
                <a:off x="0" y="261427"/>
                <a:ext cx="740711" cy="479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6" y="2945"/>
                    </a:moveTo>
                    <a:lnTo>
                      <a:pt x="19694" y="2945"/>
                    </a:lnTo>
                    <a:lnTo>
                      <a:pt x="19694" y="18655"/>
                    </a:lnTo>
                    <a:lnTo>
                      <a:pt x="1906" y="18655"/>
                    </a:lnTo>
                    <a:lnTo>
                      <a:pt x="1906" y="2945"/>
                    </a:lnTo>
                    <a:close/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712" name="Google Shape;47;p1"/>
              <p:cNvSpPr/>
              <p:nvPr/>
            </p:nvSpPr>
            <p:spPr>
              <a:xfrm>
                <a:off x="544639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713" name="Google Shape;48;p1"/>
              <p:cNvSpPr/>
              <p:nvPr/>
            </p:nvSpPr>
            <p:spPr>
              <a:xfrm>
                <a:off x="0" y="65356"/>
                <a:ext cx="740711" cy="1525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59" y="0"/>
                    </a:moveTo>
                    <a:lnTo>
                      <a:pt x="19059" y="4629"/>
                    </a:lnTo>
                    <a:cubicBezTo>
                      <a:pt x="19059" y="10646"/>
                      <a:pt x="18074" y="15429"/>
                      <a:pt x="16835" y="15429"/>
                    </a:cubicBezTo>
                    <a:cubicBezTo>
                      <a:pt x="15596" y="15429"/>
                      <a:pt x="14612" y="10646"/>
                      <a:pt x="14612" y="4629"/>
                    </a:cubicBezTo>
                    <a:lnTo>
                      <a:pt x="14612" y="0"/>
                    </a:lnTo>
                    <a:lnTo>
                      <a:pt x="6988" y="0"/>
                    </a:lnTo>
                    <a:lnTo>
                      <a:pt x="6988" y="4629"/>
                    </a:lnTo>
                    <a:cubicBezTo>
                      <a:pt x="6988" y="10646"/>
                      <a:pt x="6004" y="15429"/>
                      <a:pt x="4765" y="15429"/>
                    </a:cubicBezTo>
                    <a:cubicBezTo>
                      <a:pt x="3526" y="15429"/>
                      <a:pt x="2541" y="10646"/>
                      <a:pt x="2541" y="4629"/>
                    </a:cubicBezTo>
                    <a:lnTo>
                      <a:pt x="2541" y="0"/>
                    </a:lnTo>
                    <a:lnTo>
                      <a:pt x="0" y="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9059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717" name="Google Shape;49;p1"/>
            <p:cNvGrpSpPr/>
            <p:nvPr/>
          </p:nvGrpSpPr>
          <p:grpSpPr>
            <a:xfrm>
              <a:off x="0" y="241751"/>
              <a:ext cx="757201" cy="792401"/>
              <a:chOff x="0" y="0"/>
              <a:chExt cx="757200" cy="792399"/>
            </a:xfrm>
          </p:grpSpPr>
          <p:sp>
            <p:nvSpPr>
              <p:cNvPr id="715" name="مستطيل"/>
              <p:cNvSpPr/>
              <p:nvPr/>
            </p:nvSpPr>
            <p:spPr>
              <a:xfrm>
                <a:off x="0" y="0"/>
                <a:ext cx="757201" cy="492601"/>
              </a:xfrm>
              <a:prstGeom prst="rect">
                <a:avLst/>
              </a:pr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algn="ctr" rtl="0">
                  <a:defRPr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716" name="WED"/>
              <p:cNvSpPr txBox="1"/>
              <p:nvPr/>
            </p:nvSpPr>
            <p:spPr>
              <a:xfrm>
                <a:off x="91449" y="0"/>
                <a:ext cx="574302" cy="79240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399" tIns="91399" rIns="91399" bIns="91399" numCol="1" anchor="t">
                <a:spAutoFit/>
              </a:bodyPr>
              <a:lstStyle>
                <a:lvl1pPr algn="ctr" rtl="0">
                  <a:defRPr b="1"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WED</a:t>
                </a:r>
              </a:p>
            </p:txBody>
          </p:sp>
        </p:grpSp>
      </p:grpSp>
      <p:grpSp>
        <p:nvGrpSpPr>
          <p:cNvPr id="727" name="Google Shape;50;p1"/>
          <p:cNvGrpSpPr/>
          <p:nvPr/>
        </p:nvGrpSpPr>
        <p:grpSpPr>
          <a:xfrm>
            <a:off x="431567" y="6770683"/>
            <a:ext cx="740712" cy="1051901"/>
            <a:chOff x="0" y="0"/>
            <a:chExt cx="740710" cy="1051899"/>
          </a:xfrm>
        </p:grpSpPr>
        <p:grpSp>
          <p:nvGrpSpPr>
            <p:cNvPr id="723" name="Google Shape;51;p1"/>
            <p:cNvGrpSpPr/>
            <p:nvPr/>
          </p:nvGrpSpPr>
          <p:grpSpPr>
            <a:xfrm>
              <a:off x="0" y="-1"/>
              <a:ext cx="740711" cy="740712"/>
              <a:chOff x="0" y="0"/>
              <a:chExt cx="740710" cy="740710"/>
            </a:xfrm>
          </p:grpSpPr>
          <p:sp>
            <p:nvSpPr>
              <p:cNvPr id="719" name="Google Shape;52;p1"/>
              <p:cNvSpPr/>
              <p:nvPr/>
            </p:nvSpPr>
            <p:spPr>
              <a:xfrm>
                <a:off x="130713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720" name="Google Shape;53;p1"/>
              <p:cNvSpPr/>
              <p:nvPr/>
            </p:nvSpPr>
            <p:spPr>
              <a:xfrm>
                <a:off x="0" y="261427"/>
                <a:ext cx="740711" cy="479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6" y="2945"/>
                    </a:moveTo>
                    <a:lnTo>
                      <a:pt x="19694" y="2945"/>
                    </a:lnTo>
                    <a:lnTo>
                      <a:pt x="19694" y="18655"/>
                    </a:lnTo>
                    <a:lnTo>
                      <a:pt x="1906" y="18655"/>
                    </a:lnTo>
                    <a:lnTo>
                      <a:pt x="1906" y="2945"/>
                    </a:lnTo>
                    <a:close/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721" name="Google Shape;54;p1"/>
              <p:cNvSpPr/>
              <p:nvPr/>
            </p:nvSpPr>
            <p:spPr>
              <a:xfrm>
                <a:off x="544639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722" name="Google Shape;55;p1"/>
              <p:cNvSpPr/>
              <p:nvPr/>
            </p:nvSpPr>
            <p:spPr>
              <a:xfrm>
                <a:off x="0" y="65356"/>
                <a:ext cx="740711" cy="1525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59" y="0"/>
                    </a:moveTo>
                    <a:lnTo>
                      <a:pt x="19059" y="4629"/>
                    </a:lnTo>
                    <a:cubicBezTo>
                      <a:pt x="19059" y="10646"/>
                      <a:pt x="18074" y="15429"/>
                      <a:pt x="16835" y="15429"/>
                    </a:cubicBezTo>
                    <a:cubicBezTo>
                      <a:pt x="15596" y="15429"/>
                      <a:pt x="14612" y="10646"/>
                      <a:pt x="14612" y="4629"/>
                    </a:cubicBezTo>
                    <a:lnTo>
                      <a:pt x="14612" y="0"/>
                    </a:lnTo>
                    <a:lnTo>
                      <a:pt x="6988" y="0"/>
                    </a:lnTo>
                    <a:lnTo>
                      <a:pt x="6988" y="4629"/>
                    </a:lnTo>
                    <a:cubicBezTo>
                      <a:pt x="6988" y="10646"/>
                      <a:pt x="6004" y="15429"/>
                      <a:pt x="4765" y="15429"/>
                    </a:cubicBezTo>
                    <a:cubicBezTo>
                      <a:pt x="3526" y="15429"/>
                      <a:pt x="2541" y="10646"/>
                      <a:pt x="2541" y="4629"/>
                    </a:cubicBezTo>
                    <a:lnTo>
                      <a:pt x="2541" y="0"/>
                    </a:lnTo>
                    <a:lnTo>
                      <a:pt x="0" y="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9059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726" name="Google Shape;56;p1"/>
            <p:cNvGrpSpPr/>
            <p:nvPr/>
          </p:nvGrpSpPr>
          <p:grpSpPr>
            <a:xfrm>
              <a:off x="9276" y="259500"/>
              <a:ext cx="721800" cy="792400"/>
              <a:chOff x="0" y="0"/>
              <a:chExt cx="721799" cy="792399"/>
            </a:xfrm>
          </p:grpSpPr>
          <p:sp>
            <p:nvSpPr>
              <p:cNvPr id="724" name="مستطيل"/>
              <p:cNvSpPr/>
              <p:nvPr/>
            </p:nvSpPr>
            <p:spPr>
              <a:xfrm>
                <a:off x="0" y="0"/>
                <a:ext cx="721800" cy="492601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algn="ctr" rtl="0">
                  <a:defRPr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725" name="THU"/>
              <p:cNvSpPr txBox="1"/>
              <p:nvPr/>
            </p:nvSpPr>
            <p:spPr>
              <a:xfrm>
                <a:off x="91449" y="0"/>
                <a:ext cx="538901" cy="79240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399" tIns="91399" rIns="91399" bIns="91399" numCol="1" anchor="t">
                <a:spAutoFit/>
              </a:bodyPr>
              <a:lstStyle>
                <a:lvl1pPr algn="ctr" rtl="0">
                  <a:defRPr b="1"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THU</a:t>
                </a:r>
              </a:p>
            </p:txBody>
          </p:sp>
        </p:grpSp>
      </p:grpSp>
      <p:grpSp>
        <p:nvGrpSpPr>
          <p:cNvPr id="736" name="Google Shape;57;p1"/>
          <p:cNvGrpSpPr/>
          <p:nvPr/>
        </p:nvGrpSpPr>
        <p:grpSpPr>
          <a:xfrm>
            <a:off x="431567" y="7988813"/>
            <a:ext cx="740712" cy="1047907"/>
            <a:chOff x="0" y="0"/>
            <a:chExt cx="740710" cy="1047905"/>
          </a:xfrm>
        </p:grpSpPr>
        <p:grpSp>
          <p:nvGrpSpPr>
            <p:cNvPr id="732" name="Google Shape;58;p1"/>
            <p:cNvGrpSpPr/>
            <p:nvPr/>
          </p:nvGrpSpPr>
          <p:grpSpPr>
            <a:xfrm>
              <a:off x="0" y="-1"/>
              <a:ext cx="740711" cy="740712"/>
              <a:chOff x="0" y="0"/>
              <a:chExt cx="740710" cy="740710"/>
            </a:xfrm>
          </p:grpSpPr>
          <p:sp>
            <p:nvSpPr>
              <p:cNvPr id="728" name="Google Shape;59;p1"/>
              <p:cNvSpPr/>
              <p:nvPr/>
            </p:nvSpPr>
            <p:spPr>
              <a:xfrm>
                <a:off x="130713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729" name="Google Shape;60;p1"/>
              <p:cNvSpPr/>
              <p:nvPr/>
            </p:nvSpPr>
            <p:spPr>
              <a:xfrm>
                <a:off x="0" y="261427"/>
                <a:ext cx="740711" cy="479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6" y="2945"/>
                    </a:moveTo>
                    <a:lnTo>
                      <a:pt x="19694" y="2945"/>
                    </a:lnTo>
                    <a:lnTo>
                      <a:pt x="19694" y="18655"/>
                    </a:lnTo>
                    <a:lnTo>
                      <a:pt x="1906" y="18655"/>
                    </a:lnTo>
                    <a:lnTo>
                      <a:pt x="1906" y="2945"/>
                    </a:lnTo>
                    <a:close/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730" name="Google Shape;61;p1"/>
              <p:cNvSpPr/>
              <p:nvPr/>
            </p:nvSpPr>
            <p:spPr>
              <a:xfrm>
                <a:off x="544639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731" name="Google Shape;62;p1"/>
              <p:cNvSpPr/>
              <p:nvPr/>
            </p:nvSpPr>
            <p:spPr>
              <a:xfrm>
                <a:off x="0" y="65356"/>
                <a:ext cx="740711" cy="1525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59" y="0"/>
                    </a:moveTo>
                    <a:lnTo>
                      <a:pt x="19059" y="4629"/>
                    </a:lnTo>
                    <a:cubicBezTo>
                      <a:pt x="19059" y="10646"/>
                      <a:pt x="18074" y="15429"/>
                      <a:pt x="16835" y="15429"/>
                    </a:cubicBezTo>
                    <a:cubicBezTo>
                      <a:pt x="15596" y="15429"/>
                      <a:pt x="14612" y="10646"/>
                      <a:pt x="14612" y="4629"/>
                    </a:cubicBezTo>
                    <a:lnTo>
                      <a:pt x="14612" y="0"/>
                    </a:lnTo>
                    <a:lnTo>
                      <a:pt x="6988" y="0"/>
                    </a:lnTo>
                    <a:lnTo>
                      <a:pt x="6988" y="4629"/>
                    </a:lnTo>
                    <a:cubicBezTo>
                      <a:pt x="6988" y="10646"/>
                      <a:pt x="6004" y="15429"/>
                      <a:pt x="4765" y="15429"/>
                    </a:cubicBezTo>
                    <a:cubicBezTo>
                      <a:pt x="3526" y="15429"/>
                      <a:pt x="2541" y="10646"/>
                      <a:pt x="2541" y="4629"/>
                    </a:cubicBezTo>
                    <a:lnTo>
                      <a:pt x="2541" y="0"/>
                    </a:lnTo>
                    <a:lnTo>
                      <a:pt x="0" y="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905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735" name="Google Shape;63;p1"/>
            <p:cNvGrpSpPr/>
            <p:nvPr/>
          </p:nvGrpSpPr>
          <p:grpSpPr>
            <a:xfrm>
              <a:off x="50954" y="255505"/>
              <a:ext cx="638401" cy="792401"/>
              <a:chOff x="0" y="0"/>
              <a:chExt cx="638399" cy="792399"/>
            </a:xfrm>
          </p:grpSpPr>
          <p:sp>
            <p:nvSpPr>
              <p:cNvPr id="733" name="مستطيل"/>
              <p:cNvSpPr/>
              <p:nvPr/>
            </p:nvSpPr>
            <p:spPr>
              <a:xfrm>
                <a:off x="0" y="0"/>
                <a:ext cx="638400" cy="492601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algn="ctr" rtl="0">
                  <a:defRPr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734" name="FRI"/>
              <p:cNvSpPr txBox="1"/>
              <p:nvPr/>
            </p:nvSpPr>
            <p:spPr>
              <a:xfrm>
                <a:off x="91449" y="0"/>
                <a:ext cx="455502" cy="79240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399" tIns="91399" rIns="91399" bIns="91399" numCol="1" anchor="t">
                <a:spAutoFit/>
              </a:bodyPr>
              <a:lstStyle>
                <a:lvl1pPr algn="ctr" rtl="0">
                  <a:defRPr b="1"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FRI</a:t>
                </a:r>
              </a:p>
            </p:txBody>
          </p:sp>
        </p:grpSp>
      </p:grpSp>
      <p:sp>
        <p:nvSpPr>
          <p:cNvPr id="737" name="Google Shape;74;p1"/>
          <p:cNvSpPr/>
          <p:nvPr/>
        </p:nvSpPr>
        <p:spPr>
          <a:xfrm>
            <a:off x="3976549" y="0"/>
            <a:ext cx="20406975" cy="13716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875" y="21600"/>
                </a:lnTo>
                <a:cubicBezTo>
                  <a:pt x="877" y="14837"/>
                  <a:pt x="880" y="8075"/>
                  <a:pt x="882" y="1312"/>
                </a:cubicBezTo>
                <a:cubicBezTo>
                  <a:pt x="882" y="678"/>
                  <a:pt x="578" y="149"/>
                  <a:pt x="173" y="27"/>
                </a:cubicBezTo>
                <a:lnTo>
                  <a:pt x="0" y="1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747" name="Google Shape;191;p12"/>
          <p:cNvGrpSpPr/>
          <p:nvPr/>
        </p:nvGrpSpPr>
        <p:grpSpPr>
          <a:xfrm>
            <a:off x="0" y="0"/>
            <a:ext cx="24384000" cy="13716000"/>
            <a:chOff x="0" y="0"/>
            <a:chExt cx="24384000" cy="13716000"/>
          </a:xfrm>
        </p:grpSpPr>
        <p:sp>
          <p:nvSpPr>
            <p:cNvPr id="738" name="Google Shape;192;p12"/>
            <p:cNvSpPr/>
            <p:nvPr/>
          </p:nvSpPr>
          <p:spPr>
            <a:xfrm>
              <a:off x="0" y="0"/>
              <a:ext cx="24384000" cy="137160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>
                <a:defRPr sz="28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pic>
          <p:nvPicPr>
            <p:cNvPr id="739" name="Google Shape;193;p12" descr="Google Shape;193;p12">
              <a:hlinkClick r:id="rId2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931199" y="662199"/>
              <a:ext cx="10202934" cy="44025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40" name="Google Shape;194;p12"/>
            <p:cNvSpPr txBox="1"/>
            <p:nvPr/>
          </p:nvSpPr>
          <p:spPr>
            <a:xfrm>
              <a:off x="1018450" y="5716121"/>
              <a:ext cx="17730100" cy="68122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399" tIns="91399" rIns="91399" bIns="91399" numCol="1" anchor="t">
              <a:spAutoFit/>
            </a:bodyPr>
            <a:lstStyle/>
            <a:p>
              <a:pPr rtl="0">
                <a:defRPr b="1" sz="7200">
                  <a:solidFill>
                    <a:srgbClr val="3F3F3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  <a:r>
                <a:t>Free </a:t>
              </a:r>
              <a:r>
                <a:rPr b="0"/>
                <a:t>themes and templates for </a:t>
              </a:r>
              <a:r>
                <a:t>Google Slides</a:t>
              </a:r>
              <a:r>
                <a:rPr b="0"/>
                <a:t> or </a:t>
              </a:r>
              <a:r>
                <a:t>PowerPoint</a:t>
              </a:r>
            </a:p>
            <a:p>
              <a:pPr rtl="0">
                <a:defRPr b="1" sz="7200">
                  <a:solidFill>
                    <a:srgbClr val="3F3F3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  <a:p>
              <a:pPr rtl="0">
                <a:defRPr b="1" sz="7200">
                  <a:solidFill>
                    <a:srgbClr val="3F3F3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  <a:p>
              <a:pPr rtl="0">
                <a:defRPr b="1" sz="6000">
                  <a:solidFill>
                    <a:srgbClr val="FFCB25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  <a:r>
                <a:t>NOT to be sold as is or modified!</a:t>
              </a:r>
            </a:p>
            <a:p>
              <a:pPr rtl="0">
                <a:defRPr b="1" sz="5400">
                  <a:solidFill>
                    <a:srgbClr val="3F3F3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  <a:r>
                <a:t>Read </a:t>
              </a:r>
              <a:r>
                <a:rPr u="sng">
                  <a:solidFill>
                    <a:srgbClr val="0097A7"/>
                  </a:solidFill>
                  <a:uFill>
                    <a:solidFill>
                      <a:srgbClr val="0097A7"/>
                    </a:solidFill>
                  </a:uFill>
                  <a:hlinkClick r:id="rId4" invalidUrl="" action="" tgtFrame="" tooltip="" history="1" highlightClick="0" endSnd="0"/>
                </a:rPr>
                <a:t>FAQ</a:t>
              </a:r>
              <a:r>
                <a:rPr sz="8800">
                  <a:solidFill>
                    <a:srgbClr val="FFCB25"/>
                  </a:solidFill>
                </a:rPr>
                <a:t> </a:t>
              </a:r>
              <a:r>
                <a:t>on slidesmania.com</a:t>
              </a:r>
            </a:p>
          </p:txBody>
        </p:sp>
        <p:sp>
          <p:nvSpPr>
            <p:cNvPr id="741" name="Google Shape;195;p12"/>
            <p:cNvSpPr/>
            <p:nvPr/>
          </p:nvSpPr>
          <p:spPr>
            <a:xfrm>
              <a:off x="20846733" y="11377716"/>
              <a:ext cx="2990401" cy="25801"/>
            </a:xfrm>
            <a:prstGeom prst="line">
              <a:avLst/>
            </a:prstGeom>
            <a:noFill/>
            <a:ln w="76200" cap="flat">
              <a:solidFill>
                <a:srgbClr val="FFCB25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>
                <a:defRPr sz="28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pic>
          <p:nvPicPr>
            <p:cNvPr id="742" name="Google Shape;196;p12" descr="Google Shape;196;p12">
              <a:hlinkClick r:id="rId5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7965115" y="11824612"/>
              <a:ext cx="1426465" cy="127572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43" name="Google Shape;197;p12" descr="Google Shape;197;p12">
              <a:hlinkClick r:id="rId7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9528856" y="11833596"/>
              <a:ext cx="1417321" cy="12577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44" name="Google Shape;198;p12" descr="Google Shape;198;p12">
              <a:hlinkClick r:id="rId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21083429" y="11811137"/>
              <a:ext cx="1225297" cy="12487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45" name="Google Shape;199;p12" descr="Google Shape;199;p12">
              <a:hlinkClick r:id="rId11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22438098" y="11833597"/>
              <a:ext cx="1399033" cy="120385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46" name="Google Shape;200;p12"/>
            <p:cNvSpPr txBox="1"/>
            <p:nvPr/>
          </p:nvSpPr>
          <p:spPr>
            <a:xfrm>
              <a:off x="14145000" y="9626749"/>
              <a:ext cx="9831001" cy="11023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82849" tIns="182849" rIns="182849" bIns="182849" numCol="1" anchor="t">
              <a:spAutoFit/>
            </a:bodyPr>
            <a:lstStyle>
              <a:lvl1pPr rtl="0">
                <a:defRPr b="1" sz="4800">
                  <a:solidFill>
                    <a:srgbClr val="252525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/>
              <a:r>
                <a:t>Sharing is caring!</a:t>
              </a:r>
            </a:p>
          </p:txBody>
        </p:sp>
      </p:grpSp>
      <p:sp>
        <p:nvSpPr>
          <p:cNvPr id="748" name="رقم الشريحة"/>
          <p:cNvSpPr txBox="1"/>
          <p:nvPr>
            <p:ph type="sldNum" sz="quarter" idx="2"/>
          </p:nvPr>
        </p:nvSpPr>
        <p:spPr>
          <a:xfrm>
            <a:off x="11785600" y="12277451"/>
            <a:ext cx="5689600" cy="870498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">
    <p:bg>
      <p:bgPr>
        <a:solidFill>
          <a:srgbClr val="D4AAA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Google Shape;9;p1"/>
          <p:cNvSpPr txBox="1"/>
          <p:nvPr/>
        </p:nvSpPr>
        <p:spPr>
          <a:xfrm rot="5400000">
            <a:off x="-1599851" y="12155849"/>
            <a:ext cx="3159601" cy="12293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82849" tIns="182849" rIns="182849" bIns="182849">
            <a:spAutoFit/>
          </a:bodyPr>
          <a:lstStyle>
            <a:lvl1pPr algn="l" rtl="0"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756" name="Google Shape;13;p2"/>
          <p:cNvSpPr/>
          <p:nvPr/>
        </p:nvSpPr>
        <p:spPr>
          <a:xfrm>
            <a:off x="2422213" y="2836834"/>
            <a:ext cx="8288658" cy="9392602"/>
          </a:xfrm>
          <a:prstGeom prst="rect">
            <a:avLst/>
          </a:prstGeom>
          <a:solidFill>
            <a:srgbClr val="171717"/>
          </a:solidFill>
          <a:ln w="76200">
            <a:solidFill>
              <a:srgbClr val="171717"/>
            </a:solidFill>
            <a:miter lim="8000"/>
          </a:ln>
        </p:spPr>
        <p:txBody>
          <a:bodyPr tIns="91439" bIns="91439" anchor="ctr"/>
          <a:lstStyle/>
          <a:p>
            <a:pPr algn="l" rtl="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57" name="Google Shape;22;p2"/>
          <p:cNvSpPr/>
          <p:nvPr/>
        </p:nvSpPr>
        <p:spPr>
          <a:xfrm>
            <a:off x="11122021" y="2275556"/>
            <a:ext cx="135733" cy="1357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8294"/>
                </a:moveTo>
                <a:lnTo>
                  <a:pt x="13305" y="8294"/>
                </a:lnTo>
                <a:lnTo>
                  <a:pt x="13305" y="0"/>
                </a:lnTo>
                <a:lnTo>
                  <a:pt x="8294" y="0"/>
                </a:lnTo>
                <a:lnTo>
                  <a:pt x="8294" y="8294"/>
                </a:lnTo>
                <a:lnTo>
                  <a:pt x="0" y="8294"/>
                </a:lnTo>
                <a:lnTo>
                  <a:pt x="0" y="13306"/>
                </a:lnTo>
                <a:lnTo>
                  <a:pt x="8294" y="13306"/>
                </a:lnTo>
                <a:lnTo>
                  <a:pt x="8294" y="21600"/>
                </a:lnTo>
                <a:lnTo>
                  <a:pt x="13305" y="21600"/>
                </a:lnTo>
                <a:lnTo>
                  <a:pt x="13305" y="13306"/>
                </a:lnTo>
                <a:lnTo>
                  <a:pt x="21600" y="13306"/>
                </a:lnTo>
                <a:close/>
              </a:path>
            </a:pathLst>
          </a:custGeom>
          <a:solidFill>
            <a:srgbClr val="171717"/>
          </a:solidFill>
          <a:ln w="25400" cap="rnd">
            <a:solidFill>
              <a:srgbClr val="171717"/>
            </a:solidFill>
          </a:ln>
        </p:spPr>
        <p:txBody>
          <a:bodyPr tIns="91439" bIns="91439" anchor="ctr"/>
          <a:lstStyle/>
          <a:p>
            <a:pPr algn="l" rtl="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58" name="Google Shape;24;p2"/>
          <p:cNvSpPr/>
          <p:nvPr/>
        </p:nvSpPr>
        <p:spPr>
          <a:xfrm>
            <a:off x="10198627" y="2275556"/>
            <a:ext cx="135733" cy="1357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8294"/>
                </a:moveTo>
                <a:lnTo>
                  <a:pt x="13305" y="8294"/>
                </a:lnTo>
                <a:lnTo>
                  <a:pt x="13305" y="0"/>
                </a:lnTo>
                <a:lnTo>
                  <a:pt x="8294" y="0"/>
                </a:lnTo>
                <a:lnTo>
                  <a:pt x="8294" y="8294"/>
                </a:lnTo>
                <a:lnTo>
                  <a:pt x="0" y="8294"/>
                </a:lnTo>
                <a:lnTo>
                  <a:pt x="0" y="13306"/>
                </a:lnTo>
                <a:lnTo>
                  <a:pt x="8294" y="13306"/>
                </a:lnTo>
                <a:lnTo>
                  <a:pt x="8294" y="21600"/>
                </a:lnTo>
                <a:lnTo>
                  <a:pt x="13305" y="21600"/>
                </a:lnTo>
                <a:lnTo>
                  <a:pt x="13305" y="13306"/>
                </a:lnTo>
                <a:lnTo>
                  <a:pt x="21600" y="13306"/>
                </a:lnTo>
                <a:close/>
              </a:path>
            </a:pathLst>
          </a:custGeom>
          <a:solidFill>
            <a:srgbClr val="171717"/>
          </a:solidFill>
          <a:ln w="25400" cap="rnd">
            <a:solidFill>
              <a:srgbClr val="171717"/>
            </a:solidFill>
          </a:ln>
        </p:spPr>
        <p:txBody>
          <a:bodyPr tIns="91439" bIns="91439" anchor="ctr"/>
          <a:lstStyle/>
          <a:p>
            <a:pPr algn="l" rtl="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59" name="Google Shape;26;p2"/>
          <p:cNvSpPr/>
          <p:nvPr/>
        </p:nvSpPr>
        <p:spPr>
          <a:xfrm>
            <a:off x="9257127" y="2275556"/>
            <a:ext cx="135733" cy="1357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8294"/>
                </a:moveTo>
                <a:lnTo>
                  <a:pt x="13305" y="8294"/>
                </a:lnTo>
                <a:lnTo>
                  <a:pt x="13305" y="0"/>
                </a:lnTo>
                <a:lnTo>
                  <a:pt x="8294" y="0"/>
                </a:lnTo>
                <a:lnTo>
                  <a:pt x="8294" y="8294"/>
                </a:lnTo>
                <a:lnTo>
                  <a:pt x="0" y="8294"/>
                </a:lnTo>
                <a:lnTo>
                  <a:pt x="0" y="13306"/>
                </a:lnTo>
                <a:lnTo>
                  <a:pt x="8294" y="13306"/>
                </a:lnTo>
                <a:lnTo>
                  <a:pt x="8294" y="21600"/>
                </a:lnTo>
                <a:lnTo>
                  <a:pt x="13305" y="21600"/>
                </a:lnTo>
                <a:lnTo>
                  <a:pt x="13305" y="13306"/>
                </a:lnTo>
                <a:lnTo>
                  <a:pt x="21600" y="13306"/>
                </a:lnTo>
                <a:close/>
              </a:path>
            </a:pathLst>
          </a:custGeom>
          <a:solidFill>
            <a:srgbClr val="171717"/>
          </a:solidFill>
          <a:ln w="25400" cap="rnd">
            <a:solidFill>
              <a:srgbClr val="171717"/>
            </a:solidFill>
          </a:ln>
        </p:spPr>
        <p:txBody>
          <a:bodyPr tIns="91439" bIns="91439" anchor="ctr"/>
          <a:lstStyle/>
          <a:p>
            <a:pPr algn="l" rtl="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60" name="Google Shape;29;p2"/>
          <p:cNvSpPr/>
          <p:nvPr/>
        </p:nvSpPr>
        <p:spPr>
          <a:xfrm>
            <a:off x="11122021" y="3253266"/>
            <a:ext cx="135733" cy="1357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8294"/>
                </a:moveTo>
                <a:lnTo>
                  <a:pt x="13305" y="8294"/>
                </a:lnTo>
                <a:lnTo>
                  <a:pt x="13305" y="0"/>
                </a:lnTo>
                <a:lnTo>
                  <a:pt x="8294" y="0"/>
                </a:lnTo>
                <a:lnTo>
                  <a:pt x="8294" y="8294"/>
                </a:lnTo>
                <a:lnTo>
                  <a:pt x="0" y="8294"/>
                </a:lnTo>
                <a:lnTo>
                  <a:pt x="0" y="13305"/>
                </a:lnTo>
                <a:lnTo>
                  <a:pt x="8294" y="13305"/>
                </a:lnTo>
                <a:lnTo>
                  <a:pt x="8294" y="21600"/>
                </a:lnTo>
                <a:lnTo>
                  <a:pt x="13305" y="21600"/>
                </a:lnTo>
                <a:lnTo>
                  <a:pt x="13305" y="13305"/>
                </a:lnTo>
                <a:lnTo>
                  <a:pt x="21600" y="13305"/>
                </a:lnTo>
                <a:close/>
              </a:path>
            </a:pathLst>
          </a:custGeom>
          <a:solidFill>
            <a:srgbClr val="171717"/>
          </a:solidFill>
          <a:ln w="25400" cap="rnd">
            <a:solidFill>
              <a:srgbClr val="171717"/>
            </a:solidFill>
          </a:ln>
        </p:spPr>
        <p:txBody>
          <a:bodyPr tIns="91439" bIns="91439" anchor="ctr"/>
          <a:lstStyle/>
          <a:p>
            <a:pPr algn="l" rtl="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61" name="Google Shape;30;p2"/>
          <p:cNvSpPr/>
          <p:nvPr/>
        </p:nvSpPr>
        <p:spPr>
          <a:xfrm>
            <a:off x="11122021" y="3742120"/>
            <a:ext cx="135733" cy="1357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8294"/>
                </a:moveTo>
                <a:lnTo>
                  <a:pt x="13305" y="8294"/>
                </a:lnTo>
                <a:lnTo>
                  <a:pt x="13305" y="0"/>
                </a:lnTo>
                <a:lnTo>
                  <a:pt x="8294" y="0"/>
                </a:lnTo>
                <a:lnTo>
                  <a:pt x="8294" y="8294"/>
                </a:lnTo>
                <a:lnTo>
                  <a:pt x="0" y="8294"/>
                </a:lnTo>
                <a:lnTo>
                  <a:pt x="0" y="13305"/>
                </a:lnTo>
                <a:lnTo>
                  <a:pt x="8294" y="13305"/>
                </a:lnTo>
                <a:lnTo>
                  <a:pt x="8294" y="21600"/>
                </a:lnTo>
                <a:lnTo>
                  <a:pt x="13305" y="21600"/>
                </a:lnTo>
                <a:lnTo>
                  <a:pt x="13305" y="13305"/>
                </a:lnTo>
                <a:lnTo>
                  <a:pt x="21600" y="13305"/>
                </a:lnTo>
                <a:close/>
              </a:path>
            </a:pathLst>
          </a:custGeom>
          <a:solidFill>
            <a:srgbClr val="171717"/>
          </a:solidFill>
          <a:ln w="25400" cap="rnd">
            <a:solidFill>
              <a:srgbClr val="171717"/>
            </a:solidFill>
          </a:ln>
        </p:spPr>
        <p:txBody>
          <a:bodyPr tIns="91439" bIns="91439" anchor="ctr"/>
          <a:lstStyle/>
          <a:p>
            <a:pPr algn="l" rtl="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62" name="Google Shape;40;p2"/>
          <p:cNvSpPr/>
          <p:nvPr/>
        </p:nvSpPr>
        <p:spPr>
          <a:xfrm>
            <a:off x="3386844" y="12561059"/>
            <a:ext cx="135732" cy="1357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8294"/>
                </a:moveTo>
                <a:lnTo>
                  <a:pt x="13305" y="8294"/>
                </a:lnTo>
                <a:lnTo>
                  <a:pt x="13305" y="0"/>
                </a:lnTo>
                <a:lnTo>
                  <a:pt x="8294" y="0"/>
                </a:lnTo>
                <a:lnTo>
                  <a:pt x="8294" y="8294"/>
                </a:lnTo>
                <a:lnTo>
                  <a:pt x="0" y="8294"/>
                </a:lnTo>
                <a:lnTo>
                  <a:pt x="0" y="13306"/>
                </a:lnTo>
                <a:lnTo>
                  <a:pt x="8294" y="13306"/>
                </a:lnTo>
                <a:lnTo>
                  <a:pt x="8294" y="21600"/>
                </a:lnTo>
                <a:lnTo>
                  <a:pt x="13305" y="21600"/>
                </a:lnTo>
                <a:lnTo>
                  <a:pt x="13305" y="13306"/>
                </a:lnTo>
                <a:lnTo>
                  <a:pt x="21600" y="13306"/>
                </a:lnTo>
                <a:close/>
              </a:path>
            </a:pathLst>
          </a:custGeom>
          <a:solidFill>
            <a:srgbClr val="171717"/>
          </a:solidFill>
          <a:ln w="25400" cap="rnd">
            <a:solidFill>
              <a:srgbClr val="171717"/>
            </a:solidFill>
          </a:ln>
        </p:spPr>
        <p:txBody>
          <a:bodyPr tIns="91439" bIns="91439" anchor="ctr"/>
          <a:lstStyle/>
          <a:p>
            <a:pPr algn="l" rtl="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63" name="نص العنوان"/>
          <p:cNvSpPr txBox="1"/>
          <p:nvPr>
            <p:ph type="title"/>
          </p:nvPr>
        </p:nvSpPr>
        <p:spPr>
          <a:xfrm>
            <a:off x="12033667" y="3703725"/>
            <a:ext cx="10536002" cy="2461201"/>
          </a:xfrm>
          <a:prstGeom prst="rect">
            <a:avLst/>
          </a:prstGeom>
        </p:spPr>
        <p:txBody>
          <a:bodyPr/>
          <a:lstStyle>
            <a:lvl1pPr algn="r">
              <a:lnSpc>
                <a:spcPct val="80000"/>
              </a:lnSpc>
              <a:defRPr sz="13200">
                <a:solidFill>
                  <a:srgbClr val="775C5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764" name="مستوى النص الأول…"/>
          <p:cNvSpPr txBox="1"/>
          <p:nvPr>
            <p:ph type="body" sz="quarter" idx="1"/>
          </p:nvPr>
        </p:nvSpPr>
        <p:spPr>
          <a:xfrm>
            <a:off x="12015861" y="8156622"/>
            <a:ext cx="10554001" cy="1435801"/>
          </a:xfrm>
          <a:prstGeom prst="rect">
            <a:avLst/>
          </a:prstGeom>
        </p:spPr>
        <p:txBody>
          <a:bodyPr/>
          <a:lstStyle>
            <a:lvl1pPr marL="698500" indent="-590550" algn="r">
              <a:buClrTx/>
              <a:buSzTx/>
              <a:buFontTx/>
              <a:buNone/>
              <a:defRPr sz="3800">
                <a:solidFill>
                  <a:srgbClr val="434343"/>
                </a:solidFill>
                <a:latin typeface="+mj-lt"/>
                <a:ea typeface="+mj-ea"/>
                <a:cs typeface="+mj-cs"/>
                <a:sym typeface="Arial"/>
              </a:defRPr>
            </a:lvl1pPr>
            <a:lvl2pPr marL="698500" indent="-133350" algn="r">
              <a:buClrTx/>
              <a:buSzTx/>
              <a:buFontTx/>
              <a:buNone/>
              <a:defRPr sz="3800">
                <a:solidFill>
                  <a:srgbClr val="434343"/>
                </a:solidFill>
                <a:latin typeface="+mj-lt"/>
                <a:ea typeface="+mj-ea"/>
                <a:cs typeface="+mj-cs"/>
                <a:sym typeface="Arial"/>
              </a:defRPr>
            </a:lvl2pPr>
            <a:lvl3pPr marL="698500" indent="323850" algn="r">
              <a:buClrTx/>
              <a:buSzTx/>
              <a:buFontTx/>
              <a:buNone/>
              <a:defRPr sz="3800">
                <a:solidFill>
                  <a:srgbClr val="434343"/>
                </a:solidFill>
                <a:latin typeface="+mj-lt"/>
                <a:ea typeface="+mj-ea"/>
                <a:cs typeface="+mj-cs"/>
                <a:sym typeface="Arial"/>
              </a:defRPr>
            </a:lvl3pPr>
            <a:lvl4pPr marL="698500" indent="781050" algn="r">
              <a:buClrTx/>
              <a:buSzTx/>
              <a:buFontTx/>
              <a:buNone/>
              <a:defRPr sz="3800">
                <a:solidFill>
                  <a:srgbClr val="434343"/>
                </a:solidFill>
                <a:latin typeface="+mj-lt"/>
                <a:ea typeface="+mj-ea"/>
                <a:cs typeface="+mj-cs"/>
                <a:sym typeface="Arial"/>
              </a:defRPr>
            </a:lvl4pPr>
            <a:lvl5pPr marL="698500" indent="1238250" algn="r">
              <a:buClrTx/>
              <a:buSzTx/>
              <a:buFontTx/>
              <a:buNone/>
              <a:defRPr sz="3800">
                <a:solidFill>
                  <a:srgbClr val="434343"/>
                </a:solidFill>
                <a:latin typeface="+mj-lt"/>
                <a:ea typeface="+mj-ea"/>
                <a:cs typeface="+mj-cs"/>
                <a:sym typeface="Arial"/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65" name="رقم الشريحة"/>
          <p:cNvSpPr txBox="1"/>
          <p:nvPr>
            <p:ph type="sldNum" sz="quarter" idx="2"/>
          </p:nvPr>
        </p:nvSpPr>
        <p:spPr>
          <a:xfrm>
            <a:off x="11785600" y="12277451"/>
            <a:ext cx="5689600" cy="87049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34343"/>
                </a:solidFill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USTOM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مستوى النص الأول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2">
    <p:bg>
      <p:bgPr>
        <a:solidFill>
          <a:schemeClr val="accent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6;p1"/>
          <p:cNvSpPr/>
          <p:nvPr/>
        </p:nvSpPr>
        <p:spPr>
          <a:xfrm>
            <a:off x="9" y="0"/>
            <a:ext cx="1635002" cy="13716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7" name="Google Shape;74;p1"/>
          <p:cNvSpPr/>
          <p:nvPr/>
        </p:nvSpPr>
        <p:spPr>
          <a:xfrm>
            <a:off x="2540000" y="-1"/>
            <a:ext cx="21844000" cy="13716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875" y="21600"/>
                </a:lnTo>
                <a:cubicBezTo>
                  <a:pt x="877" y="14837"/>
                  <a:pt x="880" y="8075"/>
                  <a:pt x="882" y="1312"/>
                </a:cubicBezTo>
                <a:cubicBezTo>
                  <a:pt x="882" y="678"/>
                  <a:pt x="578" y="149"/>
                  <a:pt x="173" y="27"/>
                </a:cubicBezTo>
                <a:lnTo>
                  <a:pt x="0" y="1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113" name="تجميع"/>
          <p:cNvGrpSpPr/>
          <p:nvPr/>
        </p:nvGrpSpPr>
        <p:grpSpPr>
          <a:xfrm>
            <a:off x="6421" y="229196"/>
            <a:ext cx="1758578" cy="4412899"/>
            <a:chOff x="0" y="0"/>
            <a:chExt cx="1758576" cy="4412897"/>
          </a:xfrm>
        </p:grpSpPr>
        <p:grpSp>
          <p:nvGrpSpPr>
            <p:cNvPr id="100" name="Google Shape;10;p1"/>
            <p:cNvGrpSpPr/>
            <p:nvPr/>
          </p:nvGrpSpPr>
          <p:grpSpPr>
            <a:xfrm>
              <a:off x="547249" y="0"/>
              <a:ext cx="665205" cy="570175"/>
              <a:chOff x="0" y="0"/>
              <a:chExt cx="665204" cy="570174"/>
            </a:xfrm>
          </p:grpSpPr>
          <p:sp>
            <p:nvSpPr>
              <p:cNvPr id="98" name="Google Shape;11;p1"/>
              <p:cNvSpPr/>
              <p:nvPr/>
            </p:nvSpPr>
            <p:spPr>
              <a:xfrm>
                <a:off x="0" y="-1"/>
                <a:ext cx="665205" cy="3468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lnTo>
                      <a:pt x="0" y="19726"/>
                    </a:lnTo>
                    <a:lnTo>
                      <a:pt x="1157" y="21600"/>
                    </a:lnTo>
                    <a:lnTo>
                      <a:pt x="10800" y="4044"/>
                    </a:lnTo>
                    <a:lnTo>
                      <a:pt x="20443" y="21600"/>
                    </a:lnTo>
                    <a:lnTo>
                      <a:pt x="21600" y="19726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99" name="Google Shape;12;p1"/>
              <p:cNvSpPr/>
              <p:nvPr/>
            </p:nvSpPr>
            <p:spPr>
              <a:xfrm>
                <a:off x="95029" y="109282"/>
                <a:ext cx="475146" cy="4608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577"/>
                    </a:moveTo>
                    <a:lnTo>
                      <a:pt x="0" y="21600"/>
                    </a:lnTo>
                    <a:lnTo>
                      <a:pt x="8640" y="21600"/>
                    </a:lnTo>
                    <a:lnTo>
                      <a:pt x="8640" y="12322"/>
                    </a:lnTo>
                    <a:lnTo>
                      <a:pt x="12960" y="12322"/>
                    </a:lnTo>
                    <a:lnTo>
                      <a:pt x="12960" y="21600"/>
                    </a:lnTo>
                    <a:lnTo>
                      <a:pt x="21600" y="21600"/>
                    </a:lnTo>
                    <a:lnTo>
                      <a:pt x="21600" y="10577"/>
                    </a:lnTo>
                    <a:lnTo>
                      <a:pt x="10800" y="0"/>
                    </a:lnTo>
                    <a:lnTo>
                      <a:pt x="0" y="10577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107" name="Google Shape;13;p1"/>
            <p:cNvGrpSpPr/>
            <p:nvPr/>
          </p:nvGrpSpPr>
          <p:grpSpPr>
            <a:xfrm>
              <a:off x="547249" y="744523"/>
              <a:ext cx="601851" cy="601851"/>
              <a:chOff x="0" y="0"/>
              <a:chExt cx="601850" cy="601850"/>
            </a:xfrm>
          </p:grpSpPr>
          <p:sp>
            <p:nvSpPr>
              <p:cNvPr id="101" name="Google Shape;14;p1"/>
              <p:cNvSpPr/>
              <p:nvPr/>
            </p:nvSpPr>
            <p:spPr>
              <a:xfrm>
                <a:off x="-1" y="-1"/>
                <a:ext cx="601852" cy="6018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19895"/>
                    </a:moveTo>
                    <a:cubicBezTo>
                      <a:pt x="5798" y="19895"/>
                      <a:pt x="1705" y="15802"/>
                      <a:pt x="1705" y="10800"/>
                    </a:cubicBezTo>
                    <a:cubicBezTo>
                      <a:pt x="1705" y="5798"/>
                      <a:pt x="5798" y="1705"/>
                      <a:pt x="10800" y="1705"/>
                    </a:cubicBezTo>
                    <a:cubicBezTo>
                      <a:pt x="15802" y="1705"/>
                      <a:pt x="19895" y="5798"/>
                      <a:pt x="19895" y="10800"/>
                    </a:cubicBezTo>
                    <a:cubicBezTo>
                      <a:pt x="19895" y="15802"/>
                      <a:pt x="15802" y="19895"/>
                      <a:pt x="10800" y="19895"/>
                    </a:cubicBezTo>
                    <a:close/>
                    <a:moveTo>
                      <a:pt x="10800" y="0"/>
                    </a:moveTo>
                    <a:cubicBezTo>
                      <a:pt x="4832" y="0"/>
                      <a:pt x="0" y="4832"/>
                      <a:pt x="0" y="10800"/>
                    </a:cubicBezTo>
                    <a:cubicBezTo>
                      <a:pt x="0" y="16768"/>
                      <a:pt x="4832" y="21600"/>
                      <a:pt x="10800" y="21600"/>
                    </a:cubicBezTo>
                    <a:cubicBezTo>
                      <a:pt x="16768" y="21600"/>
                      <a:pt x="21600" y="16768"/>
                      <a:pt x="21600" y="10800"/>
                    </a:cubicBezTo>
                    <a:cubicBezTo>
                      <a:pt x="21600" y="4832"/>
                      <a:pt x="16768" y="0"/>
                      <a:pt x="108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02" name="Google Shape;15;p1"/>
              <p:cNvSpPr/>
              <p:nvPr/>
            </p:nvSpPr>
            <p:spPr>
              <a:xfrm>
                <a:off x="285086" y="142543"/>
                <a:ext cx="138586" cy="2811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37" y="0"/>
                    </a:moveTo>
                    <a:lnTo>
                      <a:pt x="0" y="0"/>
                    </a:lnTo>
                    <a:lnTo>
                      <a:pt x="0" y="12169"/>
                    </a:lnTo>
                    <a:cubicBezTo>
                      <a:pt x="0" y="12534"/>
                      <a:pt x="247" y="12838"/>
                      <a:pt x="741" y="13021"/>
                    </a:cubicBezTo>
                    <a:lnTo>
                      <a:pt x="18144" y="21600"/>
                    </a:lnTo>
                    <a:lnTo>
                      <a:pt x="21600" y="19896"/>
                    </a:lnTo>
                    <a:lnTo>
                      <a:pt x="4937" y="11682"/>
                    </a:lnTo>
                    <a:lnTo>
                      <a:pt x="4937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03" name="Google Shape;16;p1"/>
              <p:cNvSpPr/>
              <p:nvPr/>
            </p:nvSpPr>
            <p:spPr>
              <a:xfrm>
                <a:off x="285086" y="79190"/>
                <a:ext cx="31678" cy="31678"/>
              </a:xfrm>
              <a:prstGeom prst="ellipse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04" name="Google Shape;17;p1"/>
              <p:cNvSpPr/>
              <p:nvPr/>
            </p:nvSpPr>
            <p:spPr>
              <a:xfrm>
                <a:off x="285086" y="490982"/>
                <a:ext cx="31678" cy="31678"/>
              </a:xfrm>
              <a:prstGeom prst="ellipse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05" name="Google Shape;18;p1"/>
              <p:cNvSpPr/>
              <p:nvPr/>
            </p:nvSpPr>
            <p:spPr>
              <a:xfrm>
                <a:off x="79190" y="285086"/>
                <a:ext cx="31678" cy="31678"/>
              </a:xfrm>
              <a:prstGeom prst="ellipse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06" name="Google Shape;19;p1"/>
              <p:cNvSpPr/>
              <p:nvPr/>
            </p:nvSpPr>
            <p:spPr>
              <a:xfrm>
                <a:off x="490982" y="285086"/>
                <a:ext cx="31678" cy="31678"/>
              </a:xfrm>
              <a:prstGeom prst="ellipse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sp>
          <p:nvSpPr>
            <p:cNvPr id="108" name="التركيز"/>
            <p:cNvSpPr txBox="1"/>
            <p:nvPr/>
          </p:nvSpPr>
          <p:spPr>
            <a:xfrm>
              <a:off x="222249" y="1621650"/>
              <a:ext cx="1322325" cy="576581"/>
            </a:xfrm>
            <a:prstGeom prst="rect">
              <a:avLst/>
            </a:prstGeom>
            <a:noFill/>
            <a:ln w="12700" cap="flat">
              <a:solidFill>
                <a:schemeClr val="accent3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algn="ctr" defTabSz="2438400" rtl="0">
                <a:lnSpc>
                  <a:spcPct val="150000"/>
                </a:lnSpc>
                <a:defRPr sz="3000">
                  <a:solidFill>
                    <a:schemeClr val="accent3"/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التركيز</a:t>
              </a:r>
            </a:p>
          </p:txBody>
        </p:sp>
        <p:sp>
          <p:nvSpPr>
            <p:cNvPr id="109" name="التدريس"/>
            <p:cNvSpPr txBox="1"/>
            <p:nvPr/>
          </p:nvSpPr>
          <p:spPr>
            <a:xfrm>
              <a:off x="1125" y="2363259"/>
              <a:ext cx="1757452" cy="566421"/>
            </a:xfrm>
            <a:prstGeom prst="rect">
              <a:avLst/>
            </a:prstGeom>
            <a:noFill/>
            <a:ln w="12700" cap="flat">
              <a:solidFill>
                <a:schemeClr val="accent3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>
              <a:lvl1pPr algn="ctr" defTabSz="2438400" rtl="0">
                <a:lnSpc>
                  <a:spcPct val="150000"/>
                </a:lnSpc>
                <a:defRPr sz="2900">
                  <a:solidFill>
                    <a:schemeClr val="accent5">
                      <a:lumOff val="-4156"/>
                    </a:schemeClr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التدريس</a:t>
              </a:r>
            </a:p>
          </p:txBody>
        </p:sp>
        <p:sp>
          <p:nvSpPr>
            <p:cNvPr id="110" name="التقويم"/>
            <p:cNvSpPr txBox="1"/>
            <p:nvPr/>
          </p:nvSpPr>
          <p:spPr>
            <a:xfrm>
              <a:off x="1125" y="3836317"/>
              <a:ext cx="1489584" cy="576581"/>
            </a:xfrm>
            <a:prstGeom prst="rect">
              <a:avLst/>
            </a:prstGeom>
            <a:noFill/>
            <a:ln w="12700" cap="flat">
              <a:solidFill>
                <a:schemeClr val="accent3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algn="ctr" defTabSz="2438400" rtl="0">
                <a:lnSpc>
                  <a:spcPct val="150000"/>
                </a:lnSpc>
                <a:defRPr sz="3000">
                  <a:solidFill>
                    <a:schemeClr val="accent5">
                      <a:lumOff val="-4156"/>
                    </a:schemeClr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التقويم</a:t>
              </a:r>
            </a:p>
          </p:txBody>
        </p:sp>
        <p:sp>
          <p:nvSpPr>
            <p:cNvPr id="111" name="التدريب"/>
            <p:cNvSpPr txBox="1"/>
            <p:nvPr/>
          </p:nvSpPr>
          <p:spPr>
            <a:xfrm>
              <a:off x="6350" y="3094708"/>
              <a:ext cx="1524255" cy="576580"/>
            </a:xfrm>
            <a:prstGeom prst="rect">
              <a:avLst/>
            </a:prstGeom>
            <a:noFill/>
            <a:ln w="12700" cap="flat">
              <a:solidFill>
                <a:schemeClr val="accent3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algn="ctr" defTabSz="2438400" rtl="0">
                <a:lnSpc>
                  <a:spcPct val="150000"/>
                </a:lnSpc>
                <a:defRPr sz="3000">
                  <a:solidFill>
                    <a:schemeClr val="accent3"/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التدريب</a:t>
              </a:r>
            </a:p>
          </p:txBody>
        </p:sp>
        <p:sp>
          <p:nvSpPr>
            <p:cNvPr id="112" name="Google Shape;102;p4"/>
            <p:cNvSpPr/>
            <p:nvPr/>
          </p:nvSpPr>
          <p:spPr>
            <a:xfrm>
              <a:off x="0" y="1605140"/>
              <a:ext cx="215900" cy="609601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134" name="تجميع"/>
          <p:cNvGrpSpPr/>
          <p:nvPr/>
        </p:nvGrpSpPr>
        <p:grpSpPr>
          <a:xfrm>
            <a:off x="3526051" y="-1084426"/>
            <a:ext cx="39749498" cy="20890839"/>
            <a:chOff x="0" y="0"/>
            <a:chExt cx="39749496" cy="20890837"/>
          </a:xfrm>
        </p:grpSpPr>
        <p:grpSp>
          <p:nvGrpSpPr>
            <p:cNvPr id="118" name="Group 7"/>
            <p:cNvGrpSpPr/>
            <p:nvPr/>
          </p:nvGrpSpPr>
          <p:grpSpPr>
            <a:xfrm>
              <a:off x="0" y="10445418"/>
              <a:ext cx="18485703" cy="10445420"/>
              <a:chOff x="0" y="0"/>
              <a:chExt cx="18485702" cy="10445418"/>
            </a:xfrm>
          </p:grpSpPr>
          <p:pic>
            <p:nvPicPr>
              <p:cNvPr id="114" name="Picture 8" descr="Picture 8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5227189"/>
                <a:ext cx="9255552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15" name="Picture 9" descr="Picture 9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-1"/>
                <a:ext cx="9255552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16" name="Picture 10" descr="Picture 10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5227189"/>
                <a:ext cx="9255553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17" name="Picture 11" descr="Picture 11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9255553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23" name="Group 7"/>
            <p:cNvGrpSpPr/>
            <p:nvPr/>
          </p:nvGrpSpPr>
          <p:grpSpPr>
            <a:xfrm>
              <a:off x="0" y="-1"/>
              <a:ext cx="18485703" cy="10445420"/>
              <a:chOff x="0" y="0"/>
              <a:chExt cx="18485702" cy="10445418"/>
            </a:xfrm>
          </p:grpSpPr>
          <p:pic>
            <p:nvPicPr>
              <p:cNvPr id="119" name="Picture 8" descr="Picture 8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5227189"/>
                <a:ext cx="9255552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20" name="Picture 9" descr="Picture 9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-1"/>
                <a:ext cx="9255552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21" name="Picture 10" descr="Picture 10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5227189"/>
                <a:ext cx="9255553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22" name="Picture 11" descr="Picture 11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9255553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28" name="Group 7"/>
            <p:cNvGrpSpPr/>
            <p:nvPr/>
          </p:nvGrpSpPr>
          <p:grpSpPr>
            <a:xfrm>
              <a:off x="18485702" y="-1"/>
              <a:ext cx="18485704" cy="10445420"/>
              <a:chOff x="0" y="0"/>
              <a:chExt cx="18485702" cy="10445418"/>
            </a:xfrm>
          </p:grpSpPr>
          <p:pic>
            <p:nvPicPr>
              <p:cNvPr id="124" name="Picture 8" descr="Picture 8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5227189"/>
                <a:ext cx="9255552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25" name="Picture 9" descr="Picture 9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-1"/>
                <a:ext cx="9255552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26" name="Picture 10" descr="Picture 10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5227189"/>
                <a:ext cx="9255553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27" name="Picture 11" descr="Picture 11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9255553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33" name="Group 7"/>
            <p:cNvGrpSpPr/>
            <p:nvPr/>
          </p:nvGrpSpPr>
          <p:grpSpPr>
            <a:xfrm>
              <a:off x="21263793" y="10411551"/>
              <a:ext cx="18485704" cy="10445420"/>
              <a:chOff x="0" y="0"/>
              <a:chExt cx="18485702" cy="10445418"/>
            </a:xfrm>
          </p:grpSpPr>
          <p:pic>
            <p:nvPicPr>
              <p:cNvPr id="129" name="Picture 8" descr="Picture 8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5227189"/>
                <a:ext cx="9255552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30" name="Picture 9" descr="Picture 9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-1"/>
                <a:ext cx="9255552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31" name="Picture 10" descr="Picture 10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5227189"/>
                <a:ext cx="9255553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32" name="Picture 11" descr="Picture 11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9255553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135" name="الجدول"/>
          <p:cNvGraphicFramePr/>
          <p:nvPr/>
        </p:nvGraphicFramePr>
        <p:xfrm>
          <a:off x="21373608" y="133778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39900"/>
                <a:gridCol w="1054659"/>
                <a:gridCol w="2134928"/>
                <a:gridCol w="1344871"/>
                <a:gridCol w="5635431"/>
              </a:tblGrid>
              <a:tr h="482600">
                <a:tc gridSpan="2"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1800"/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24607"/>
                      </a:schemeClr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التاريخ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2460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1800"/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الصفحة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64020"/>
                        <a:lumOff val="3960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1800"/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الموضوع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  <a:tr h="531142">
                <a:tc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سادس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2438400" rtl="0">
                        <a:defRPr sz="36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2438400" rtl="0">
                        <a:defRPr sz="36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1800"/>
                      </a:pPr>
                      <a:r>
                        <a:rPr sz="30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تبسيط الكسور الاعتيادية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grpSp>
        <p:nvGrpSpPr>
          <p:cNvPr id="143" name="تجميع"/>
          <p:cNvGrpSpPr/>
          <p:nvPr/>
        </p:nvGrpSpPr>
        <p:grpSpPr>
          <a:xfrm>
            <a:off x="21581662" y="86742"/>
            <a:ext cx="2802489" cy="13483801"/>
            <a:chOff x="0" y="0"/>
            <a:chExt cx="2802488" cy="13483800"/>
          </a:xfrm>
        </p:grpSpPr>
        <p:grpSp>
          <p:nvGrpSpPr>
            <p:cNvPr id="141" name="تجميع"/>
            <p:cNvGrpSpPr/>
            <p:nvPr/>
          </p:nvGrpSpPr>
          <p:grpSpPr>
            <a:xfrm>
              <a:off x="-1" y="0"/>
              <a:ext cx="2729657" cy="12797940"/>
              <a:chOff x="0" y="0"/>
              <a:chExt cx="2729655" cy="12797939"/>
            </a:xfrm>
          </p:grpSpPr>
          <p:sp>
            <p:nvSpPr>
              <p:cNvPr id="136" name="مستطيل"/>
              <p:cNvSpPr/>
              <p:nvPr/>
            </p:nvSpPr>
            <p:spPr>
              <a:xfrm>
                <a:off x="0" y="258986"/>
                <a:ext cx="2169480" cy="414301"/>
              </a:xfrm>
              <a:prstGeom prst="rect">
                <a:avLst/>
              </a:prstGeom>
              <a:gradFill flip="none" rotWithShape="1">
                <a:gsLst>
                  <a:gs pos="0">
                    <a:srgbClr val="00376A"/>
                  </a:gs>
                  <a:gs pos="100000">
                    <a:srgbClr val="ADB7D1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37" name="مستطيل"/>
              <p:cNvSpPr/>
              <p:nvPr/>
            </p:nvSpPr>
            <p:spPr>
              <a:xfrm>
                <a:off x="2193297" y="383165"/>
                <a:ext cx="373097" cy="12414775"/>
              </a:xfrm>
              <a:prstGeom prst="rect">
                <a:avLst/>
              </a:prstGeom>
              <a:gradFill flip="none" rotWithShape="1">
                <a:gsLst>
                  <a:gs pos="0">
                    <a:srgbClr val="00376A"/>
                  </a:gs>
                  <a:gs pos="100000">
                    <a:srgbClr val="ADB7D1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grpSp>
            <p:nvGrpSpPr>
              <p:cNvPr id="140" name="تجميع"/>
              <p:cNvGrpSpPr/>
              <p:nvPr/>
            </p:nvGrpSpPr>
            <p:grpSpPr>
              <a:xfrm>
                <a:off x="1281482" y="0"/>
                <a:ext cx="1448174" cy="1448173"/>
                <a:chOff x="0" y="0"/>
                <a:chExt cx="1448172" cy="1448172"/>
              </a:xfrm>
            </p:grpSpPr>
            <p:sp>
              <p:nvSpPr>
                <p:cNvPr id="138" name="دائرة"/>
                <p:cNvSpPr/>
                <p:nvPr/>
              </p:nvSpPr>
              <p:spPr>
                <a:xfrm>
                  <a:off x="0" y="0"/>
                  <a:ext cx="1448173" cy="1448173"/>
                </a:xfrm>
                <a:prstGeom prst="ellipse">
                  <a:avLst/>
                </a:prstGeom>
                <a:solidFill>
                  <a:srgbClr val="FFFFFF"/>
                </a:solidFill>
                <a:ln w="50800" cap="flat">
                  <a:solidFill>
                    <a:schemeClr val="accent2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91439" tIns="91439" rIns="91439" bIns="91439" numCol="1" anchor="ctr">
                  <a:noAutofit/>
                </a:bodyPr>
                <a:lstStyle/>
                <a:p>
                  <a:pPr algn="l">
                    <a:defRPr sz="2800">
                      <a:solidFill>
                        <a:srgbClr val="000000"/>
                      </a:solidFill>
                      <a:latin typeface="+mj-lt"/>
                      <a:ea typeface="+mj-ea"/>
                      <a:cs typeface="+mj-cs"/>
                      <a:sym typeface="Arial"/>
                    </a:defRPr>
                  </a:pPr>
                </a:p>
              </p:txBody>
            </p:sp>
            <p:pic>
              <p:nvPicPr>
                <p:cNvPr id="139" name="IMG_4033.png" descr="IMG_4033.png"/>
                <p:cNvPicPr>
                  <a:picLocks noChangeAspect="1"/>
                </p:cNvPicPr>
                <p:nvPr/>
              </p:nvPicPr>
              <p:blipFill>
                <a:blip r:embed="rId3">
                  <a:extLst/>
                </a:blip>
                <a:stretch>
                  <a:fillRect/>
                </a:stretch>
              </p:blipFill>
              <p:spPr>
                <a:xfrm>
                  <a:off x="58858" y="137318"/>
                  <a:ext cx="1327935" cy="119708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  <p:pic>
          <p:nvPicPr>
            <p:cNvPr id="142" name="phonto 2.png" descr="phonto 2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6278" t="40938" r="29266" b="39211"/>
            <a:stretch>
              <a:fillRect/>
            </a:stretch>
          </p:blipFill>
          <p:spPr>
            <a:xfrm>
              <a:off x="104380" y="12797939"/>
              <a:ext cx="2698109" cy="6858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44" name="Google Shape;92;p4"/>
          <p:cNvSpPr txBox="1"/>
          <p:nvPr/>
        </p:nvSpPr>
        <p:spPr>
          <a:xfrm>
            <a:off x="1431051" y="1954163"/>
            <a:ext cx="2133101" cy="5588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>
              <a:defRPr sz="2500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فكرة الدرس</a:t>
            </a:r>
          </a:p>
        </p:txBody>
      </p:sp>
      <p:sp>
        <p:nvSpPr>
          <p:cNvPr id="145" name="Google Shape;93;p4"/>
          <p:cNvSpPr txBox="1"/>
          <p:nvPr/>
        </p:nvSpPr>
        <p:spPr>
          <a:xfrm>
            <a:off x="1418351" y="2666942"/>
            <a:ext cx="2133101" cy="55884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500">
                <a:solidFill>
                  <a:srgbClr val="FFFFFF"/>
                </a:solidFill>
              </a:defRPr>
            </a:lvl1pPr>
          </a:lstStyle>
          <a:p>
            <a:pPr/>
            <a:r>
              <a:t>المفردات</a:t>
            </a:r>
          </a:p>
        </p:txBody>
      </p:sp>
      <p:sp>
        <p:nvSpPr>
          <p:cNvPr id="14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2_1">
    <p:bg>
      <p:bgPr>
        <a:solidFill>
          <a:schemeClr val="accent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6;p1"/>
          <p:cNvSpPr/>
          <p:nvPr/>
        </p:nvSpPr>
        <p:spPr>
          <a:xfrm>
            <a:off x="9" y="0"/>
            <a:ext cx="1635002" cy="13716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4" name="Google Shape;74;p1"/>
          <p:cNvSpPr/>
          <p:nvPr/>
        </p:nvSpPr>
        <p:spPr>
          <a:xfrm>
            <a:off x="2540000" y="0"/>
            <a:ext cx="21990416" cy="13716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875" y="21600"/>
                </a:lnTo>
                <a:cubicBezTo>
                  <a:pt x="877" y="14837"/>
                  <a:pt x="880" y="8075"/>
                  <a:pt x="882" y="1312"/>
                </a:cubicBezTo>
                <a:cubicBezTo>
                  <a:pt x="882" y="678"/>
                  <a:pt x="578" y="149"/>
                  <a:pt x="173" y="27"/>
                </a:cubicBezTo>
                <a:lnTo>
                  <a:pt x="0" y="1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5" name="Google Shape;108;p5"/>
          <p:cNvSpPr txBox="1"/>
          <p:nvPr/>
        </p:nvSpPr>
        <p:spPr>
          <a:xfrm>
            <a:off x="1635010" y="2069900"/>
            <a:ext cx="1736382" cy="6781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3600">
                <a:solidFill>
                  <a:srgbClr val="FFFFFF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استعد</a:t>
            </a:r>
          </a:p>
        </p:txBody>
      </p:sp>
      <p:sp>
        <p:nvSpPr>
          <p:cNvPr id="156" name="Google Shape;109;p5"/>
          <p:cNvSpPr txBox="1"/>
          <p:nvPr/>
        </p:nvSpPr>
        <p:spPr>
          <a:xfrm>
            <a:off x="1545351" y="2953499"/>
            <a:ext cx="1989298" cy="5892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3000">
                <a:solidFill>
                  <a:srgbClr val="FFFFFF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المحور الأول</a:t>
            </a:r>
          </a:p>
        </p:txBody>
      </p:sp>
      <p:sp>
        <p:nvSpPr>
          <p:cNvPr id="157" name="Google Shape;111;p5"/>
          <p:cNvSpPr txBox="1"/>
          <p:nvPr/>
        </p:nvSpPr>
        <p:spPr>
          <a:xfrm>
            <a:off x="1508337" y="3729149"/>
            <a:ext cx="1989297" cy="5892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3000">
                <a:solidFill>
                  <a:srgbClr val="FFFFFF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المحور الثاني</a:t>
            </a:r>
          </a:p>
        </p:txBody>
      </p:sp>
      <p:sp>
        <p:nvSpPr>
          <p:cNvPr id="158" name="Google Shape;115;p5"/>
          <p:cNvSpPr txBox="1"/>
          <p:nvPr/>
        </p:nvSpPr>
        <p:spPr>
          <a:xfrm>
            <a:off x="1489855" y="4615398"/>
            <a:ext cx="2000861" cy="9194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700">
                <a:solidFill>
                  <a:srgbClr val="FFFFFF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مثال من واقع الحياة</a:t>
            </a:r>
          </a:p>
        </p:txBody>
      </p:sp>
      <p:grpSp>
        <p:nvGrpSpPr>
          <p:cNvPr id="174" name="تجميع"/>
          <p:cNvGrpSpPr/>
          <p:nvPr/>
        </p:nvGrpSpPr>
        <p:grpSpPr>
          <a:xfrm>
            <a:off x="-2550" y="202501"/>
            <a:ext cx="1742382" cy="4412898"/>
            <a:chOff x="0" y="0"/>
            <a:chExt cx="1742380" cy="4412897"/>
          </a:xfrm>
        </p:grpSpPr>
        <p:grpSp>
          <p:nvGrpSpPr>
            <p:cNvPr id="161" name="Google Shape;10;p1"/>
            <p:cNvGrpSpPr/>
            <p:nvPr/>
          </p:nvGrpSpPr>
          <p:grpSpPr>
            <a:xfrm>
              <a:off x="552474" y="-1"/>
              <a:ext cx="665205" cy="570176"/>
              <a:chOff x="0" y="0"/>
              <a:chExt cx="665204" cy="570174"/>
            </a:xfrm>
          </p:grpSpPr>
          <p:sp>
            <p:nvSpPr>
              <p:cNvPr id="159" name="Google Shape;11;p1"/>
              <p:cNvSpPr/>
              <p:nvPr/>
            </p:nvSpPr>
            <p:spPr>
              <a:xfrm>
                <a:off x="0" y="-1"/>
                <a:ext cx="665205" cy="3468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lnTo>
                      <a:pt x="0" y="19726"/>
                    </a:lnTo>
                    <a:lnTo>
                      <a:pt x="1157" y="21600"/>
                    </a:lnTo>
                    <a:lnTo>
                      <a:pt x="10800" y="4044"/>
                    </a:lnTo>
                    <a:lnTo>
                      <a:pt x="20443" y="21600"/>
                    </a:lnTo>
                    <a:lnTo>
                      <a:pt x="21600" y="19726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60" name="Google Shape;12;p1"/>
              <p:cNvSpPr/>
              <p:nvPr/>
            </p:nvSpPr>
            <p:spPr>
              <a:xfrm>
                <a:off x="95029" y="109282"/>
                <a:ext cx="475146" cy="4608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577"/>
                    </a:moveTo>
                    <a:lnTo>
                      <a:pt x="0" y="21600"/>
                    </a:lnTo>
                    <a:lnTo>
                      <a:pt x="8640" y="21600"/>
                    </a:lnTo>
                    <a:lnTo>
                      <a:pt x="8640" y="12322"/>
                    </a:lnTo>
                    <a:lnTo>
                      <a:pt x="12960" y="12322"/>
                    </a:lnTo>
                    <a:lnTo>
                      <a:pt x="12960" y="21600"/>
                    </a:lnTo>
                    <a:lnTo>
                      <a:pt x="21600" y="21600"/>
                    </a:lnTo>
                    <a:lnTo>
                      <a:pt x="21600" y="10577"/>
                    </a:lnTo>
                    <a:lnTo>
                      <a:pt x="10800" y="0"/>
                    </a:lnTo>
                    <a:lnTo>
                      <a:pt x="0" y="10577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168" name="Google Shape;13;p1"/>
            <p:cNvGrpSpPr/>
            <p:nvPr/>
          </p:nvGrpSpPr>
          <p:grpSpPr>
            <a:xfrm>
              <a:off x="552474" y="744523"/>
              <a:ext cx="601851" cy="601851"/>
              <a:chOff x="0" y="0"/>
              <a:chExt cx="601850" cy="601850"/>
            </a:xfrm>
          </p:grpSpPr>
          <p:sp>
            <p:nvSpPr>
              <p:cNvPr id="162" name="Google Shape;14;p1"/>
              <p:cNvSpPr/>
              <p:nvPr/>
            </p:nvSpPr>
            <p:spPr>
              <a:xfrm>
                <a:off x="-1" y="-1"/>
                <a:ext cx="601852" cy="6018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19895"/>
                    </a:moveTo>
                    <a:cubicBezTo>
                      <a:pt x="5798" y="19895"/>
                      <a:pt x="1705" y="15802"/>
                      <a:pt x="1705" y="10800"/>
                    </a:cubicBezTo>
                    <a:cubicBezTo>
                      <a:pt x="1705" y="5798"/>
                      <a:pt x="5798" y="1705"/>
                      <a:pt x="10800" y="1705"/>
                    </a:cubicBezTo>
                    <a:cubicBezTo>
                      <a:pt x="15802" y="1705"/>
                      <a:pt x="19895" y="5798"/>
                      <a:pt x="19895" y="10800"/>
                    </a:cubicBezTo>
                    <a:cubicBezTo>
                      <a:pt x="19895" y="15802"/>
                      <a:pt x="15802" y="19895"/>
                      <a:pt x="10800" y="19895"/>
                    </a:cubicBezTo>
                    <a:close/>
                    <a:moveTo>
                      <a:pt x="10800" y="0"/>
                    </a:moveTo>
                    <a:cubicBezTo>
                      <a:pt x="4832" y="0"/>
                      <a:pt x="0" y="4832"/>
                      <a:pt x="0" y="10800"/>
                    </a:cubicBezTo>
                    <a:cubicBezTo>
                      <a:pt x="0" y="16768"/>
                      <a:pt x="4832" y="21600"/>
                      <a:pt x="10800" y="21600"/>
                    </a:cubicBezTo>
                    <a:cubicBezTo>
                      <a:pt x="16768" y="21600"/>
                      <a:pt x="21600" y="16768"/>
                      <a:pt x="21600" y="10800"/>
                    </a:cubicBezTo>
                    <a:cubicBezTo>
                      <a:pt x="21600" y="4832"/>
                      <a:pt x="16768" y="0"/>
                      <a:pt x="108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63" name="Google Shape;15;p1"/>
              <p:cNvSpPr/>
              <p:nvPr/>
            </p:nvSpPr>
            <p:spPr>
              <a:xfrm>
                <a:off x="285086" y="142543"/>
                <a:ext cx="138586" cy="2811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37" y="0"/>
                    </a:moveTo>
                    <a:lnTo>
                      <a:pt x="0" y="0"/>
                    </a:lnTo>
                    <a:lnTo>
                      <a:pt x="0" y="12169"/>
                    </a:lnTo>
                    <a:cubicBezTo>
                      <a:pt x="0" y="12534"/>
                      <a:pt x="247" y="12838"/>
                      <a:pt x="741" y="13021"/>
                    </a:cubicBezTo>
                    <a:lnTo>
                      <a:pt x="18144" y="21600"/>
                    </a:lnTo>
                    <a:lnTo>
                      <a:pt x="21600" y="19896"/>
                    </a:lnTo>
                    <a:lnTo>
                      <a:pt x="4937" y="11682"/>
                    </a:lnTo>
                    <a:lnTo>
                      <a:pt x="4937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64" name="Google Shape;16;p1"/>
              <p:cNvSpPr/>
              <p:nvPr/>
            </p:nvSpPr>
            <p:spPr>
              <a:xfrm>
                <a:off x="285086" y="79190"/>
                <a:ext cx="31678" cy="31678"/>
              </a:xfrm>
              <a:prstGeom prst="ellipse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65" name="Google Shape;17;p1"/>
              <p:cNvSpPr/>
              <p:nvPr/>
            </p:nvSpPr>
            <p:spPr>
              <a:xfrm>
                <a:off x="285086" y="490982"/>
                <a:ext cx="31678" cy="31678"/>
              </a:xfrm>
              <a:prstGeom prst="ellipse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66" name="Google Shape;18;p1"/>
              <p:cNvSpPr/>
              <p:nvPr/>
            </p:nvSpPr>
            <p:spPr>
              <a:xfrm>
                <a:off x="79190" y="285086"/>
                <a:ext cx="31678" cy="31678"/>
              </a:xfrm>
              <a:prstGeom prst="ellipse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67" name="Google Shape;19;p1"/>
              <p:cNvSpPr/>
              <p:nvPr/>
            </p:nvSpPr>
            <p:spPr>
              <a:xfrm>
                <a:off x="490982" y="285086"/>
                <a:ext cx="31678" cy="31678"/>
              </a:xfrm>
              <a:prstGeom prst="ellipse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sp>
          <p:nvSpPr>
            <p:cNvPr id="169" name="التركيز"/>
            <p:cNvSpPr txBox="1"/>
            <p:nvPr/>
          </p:nvSpPr>
          <p:spPr>
            <a:xfrm>
              <a:off x="11574" y="1621650"/>
              <a:ext cx="1322325" cy="576581"/>
            </a:xfrm>
            <a:prstGeom prst="rect">
              <a:avLst/>
            </a:prstGeom>
            <a:noFill/>
            <a:ln w="12700" cap="flat">
              <a:solidFill>
                <a:schemeClr val="accent3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2438400" rtl="0">
                <a:lnSpc>
                  <a:spcPct val="150000"/>
                </a:lnSpc>
                <a:defRPr sz="3000">
                  <a:solidFill>
                    <a:schemeClr val="accent3"/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التركيز</a:t>
              </a:r>
            </a:p>
          </p:txBody>
        </p:sp>
        <p:sp>
          <p:nvSpPr>
            <p:cNvPr id="170" name="التدريس"/>
            <p:cNvSpPr txBox="1"/>
            <p:nvPr/>
          </p:nvSpPr>
          <p:spPr>
            <a:xfrm>
              <a:off x="6349" y="2363259"/>
              <a:ext cx="1736032" cy="559517"/>
            </a:xfrm>
            <a:prstGeom prst="rect">
              <a:avLst/>
            </a:prstGeom>
            <a:noFill/>
            <a:ln w="12700" cap="flat">
              <a:solidFill>
                <a:schemeClr val="accent3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2438400" rtl="0">
                <a:lnSpc>
                  <a:spcPct val="150000"/>
                </a:lnSpc>
                <a:defRPr sz="2900">
                  <a:solidFill>
                    <a:schemeClr val="accent5">
                      <a:lumOff val="-4156"/>
                    </a:schemeClr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التدريس</a:t>
              </a:r>
            </a:p>
          </p:txBody>
        </p:sp>
        <p:sp>
          <p:nvSpPr>
            <p:cNvPr id="171" name="التقويم"/>
            <p:cNvSpPr txBox="1"/>
            <p:nvPr/>
          </p:nvSpPr>
          <p:spPr>
            <a:xfrm>
              <a:off x="6350" y="3836317"/>
              <a:ext cx="1489584" cy="576581"/>
            </a:xfrm>
            <a:prstGeom prst="rect">
              <a:avLst/>
            </a:prstGeom>
            <a:noFill/>
            <a:ln w="12700" cap="flat">
              <a:solidFill>
                <a:schemeClr val="accent3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2438400" rtl="0">
                <a:lnSpc>
                  <a:spcPct val="150000"/>
                </a:lnSpc>
                <a:defRPr sz="3000">
                  <a:solidFill>
                    <a:schemeClr val="accent5">
                      <a:lumOff val="-4156"/>
                    </a:schemeClr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التقويم</a:t>
              </a:r>
            </a:p>
          </p:txBody>
        </p:sp>
        <p:sp>
          <p:nvSpPr>
            <p:cNvPr id="172" name="التدريب"/>
            <p:cNvSpPr txBox="1"/>
            <p:nvPr/>
          </p:nvSpPr>
          <p:spPr>
            <a:xfrm>
              <a:off x="11574" y="3094708"/>
              <a:ext cx="1524255" cy="576580"/>
            </a:xfrm>
            <a:prstGeom prst="rect">
              <a:avLst/>
            </a:prstGeom>
            <a:noFill/>
            <a:ln w="12700" cap="flat">
              <a:solidFill>
                <a:schemeClr val="accent3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2438400" rtl="0">
                <a:lnSpc>
                  <a:spcPct val="150000"/>
                </a:lnSpc>
                <a:defRPr sz="3000">
                  <a:solidFill>
                    <a:schemeClr val="accent3"/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التدريب</a:t>
              </a:r>
            </a:p>
          </p:txBody>
        </p:sp>
        <p:sp>
          <p:nvSpPr>
            <p:cNvPr id="173" name="Google Shape;102;p4"/>
            <p:cNvSpPr/>
            <p:nvPr/>
          </p:nvSpPr>
          <p:spPr>
            <a:xfrm>
              <a:off x="0" y="2339129"/>
              <a:ext cx="215900" cy="609601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195" name="تجميع"/>
          <p:cNvGrpSpPr/>
          <p:nvPr/>
        </p:nvGrpSpPr>
        <p:grpSpPr>
          <a:xfrm>
            <a:off x="3408733" y="-1100072"/>
            <a:ext cx="45316921" cy="23778768"/>
            <a:chOff x="0" y="0"/>
            <a:chExt cx="45316920" cy="23778766"/>
          </a:xfrm>
        </p:grpSpPr>
        <p:grpSp>
          <p:nvGrpSpPr>
            <p:cNvPr id="179" name="Group 7"/>
            <p:cNvGrpSpPr/>
            <p:nvPr/>
          </p:nvGrpSpPr>
          <p:grpSpPr>
            <a:xfrm>
              <a:off x="10921" y="11870333"/>
              <a:ext cx="21103820" cy="11908434"/>
              <a:chOff x="0" y="0"/>
              <a:chExt cx="21103819" cy="11908433"/>
            </a:xfrm>
          </p:grpSpPr>
          <p:pic>
            <p:nvPicPr>
              <p:cNvPr id="175" name="Picture 8" descr="Picture 8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0551909" y="5959324"/>
                <a:ext cx="10551911" cy="594911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76" name="Picture 9" descr="Picture 9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0551909" y="0"/>
                <a:ext cx="10551911" cy="594911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77" name="Picture 10" descr="Picture 10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0" y="5959324"/>
                <a:ext cx="10551910" cy="594911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78" name="Picture 11" descr="Picture 11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0" y="10214"/>
                <a:ext cx="10551910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84" name="Group 7"/>
            <p:cNvGrpSpPr/>
            <p:nvPr/>
          </p:nvGrpSpPr>
          <p:grpSpPr>
            <a:xfrm>
              <a:off x="-1" y="-1"/>
              <a:ext cx="21074864" cy="11908435"/>
              <a:chOff x="0" y="0"/>
              <a:chExt cx="21074861" cy="11908433"/>
            </a:xfrm>
          </p:grpSpPr>
          <p:pic>
            <p:nvPicPr>
              <p:cNvPr id="180" name="Picture 8" descr="Picture 8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0522952" y="5959323"/>
                <a:ext cx="10551910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81" name="Picture 9" descr="Picture 9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0522952" y="-1"/>
                <a:ext cx="10551910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82" name="Picture 10" descr="Picture 10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5959323"/>
                <a:ext cx="10551911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83" name="Picture 11" descr="Picture 11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10551911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89" name="Group 7"/>
            <p:cNvGrpSpPr/>
            <p:nvPr/>
          </p:nvGrpSpPr>
          <p:grpSpPr>
            <a:xfrm>
              <a:off x="21074862" y="-1"/>
              <a:ext cx="21074863" cy="11908435"/>
              <a:chOff x="0" y="0"/>
              <a:chExt cx="21074861" cy="11908433"/>
            </a:xfrm>
          </p:grpSpPr>
          <p:pic>
            <p:nvPicPr>
              <p:cNvPr id="185" name="Picture 8" descr="Picture 8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0522952" y="5959323"/>
                <a:ext cx="10551910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86" name="Picture 9" descr="Picture 9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0522952" y="-1"/>
                <a:ext cx="10551910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87" name="Picture 10" descr="Picture 10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5959323"/>
                <a:ext cx="10551911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88" name="Picture 11" descr="Picture 11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10551911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94" name="Group 7"/>
            <p:cNvGrpSpPr/>
            <p:nvPr/>
          </p:nvGrpSpPr>
          <p:grpSpPr>
            <a:xfrm>
              <a:off x="24242057" y="11869823"/>
              <a:ext cx="21074864" cy="11908434"/>
              <a:chOff x="0" y="0"/>
              <a:chExt cx="21074861" cy="11908433"/>
            </a:xfrm>
          </p:grpSpPr>
          <p:pic>
            <p:nvPicPr>
              <p:cNvPr id="190" name="Picture 8" descr="Picture 8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0522952" y="5959323"/>
                <a:ext cx="10551910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91" name="Picture 9" descr="Picture 9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0522952" y="-1"/>
                <a:ext cx="10551910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92" name="Picture 10" descr="Picture 10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5959323"/>
                <a:ext cx="10551911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93" name="Picture 11" descr="Picture 11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10551911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196" name="الجدول"/>
          <p:cNvGraphicFramePr/>
          <p:nvPr/>
        </p:nvGraphicFramePr>
        <p:xfrm>
          <a:off x="21373608" y="133778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39900"/>
                <a:gridCol w="1054659"/>
                <a:gridCol w="2134928"/>
                <a:gridCol w="1344871"/>
                <a:gridCol w="5635431"/>
              </a:tblGrid>
              <a:tr h="482600">
                <a:tc gridSpan="2"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1800"/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24607"/>
                      </a:schemeClr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التاريخ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2460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1800"/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الصفحة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64020"/>
                        <a:lumOff val="3960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1800"/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الموضوع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  <a:tr h="531142">
                <a:tc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سادس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2438400" rtl="0">
                        <a:defRPr sz="36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2438400" rtl="0">
                        <a:defRPr sz="36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1800"/>
                      </a:pPr>
                      <a:r>
                        <a:rPr sz="30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تبسيط الكسور الاعتيادية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grpSp>
        <p:nvGrpSpPr>
          <p:cNvPr id="204" name="تجميع"/>
          <p:cNvGrpSpPr/>
          <p:nvPr/>
        </p:nvGrpSpPr>
        <p:grpSpPr>
          <a:xfrm>
            <a:off x="21581662" y="86742"/>
            <a:ext cx="2802489" cy="13483801"/>
            <a:chOff x="0" y="0"/>
            <a:chExt cx="2802488" cy="13483800"/>
          </a:xfrm>
        </p:grpSpPr>
        <p:grpSp>
          <p:nvGrpSpPr>
            <p:cNvPr id="202" name="تجميع"/>
            <p:cNvGrpSpPr/>
            <p:nvPr/>
          </p:nvGrpSpPr>
          <p:grpSpPr>
            <a:xfrm>
              <a:off x="-1" y="0"/>
              <a:ext cx="2729657" cy="12797940"/>
              <a:chOff x="0" y="0"/>
              <a:chExt cx="2729655" cy="12797939"/>
            </a:xfrm>
          </p:grpSpPr>
          <p:sp>
            <p:nvSpPr>
              <p:cNvPr id="197" name="مستطيل"/>
              <p:cNvSpPr/>
              <p:nvPr/>
            </p:nvSpPr>
            <p:spPr>
              <a:xfrm>
                <a:off x="0" y="258986"/>
                <a:ext cx="2169480" cy="414301"/>
              </a:xfrm>
              <a:prstGeom prst="rect">
                <a:avLst/>
              </a:prstGeom>
              <a:gradFill flip="none" rotWithShape="1">
                <a:gsLst>
                  <a:gs pos="0">
                    <a:srgbClr val="00376A"/>
                  </a:gs>
                  <a:gs pos="100000">
                    <a:srgbClr val="ADB7D1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98" name="مستطيل"/>
              <p:cNvSpPr/>
              <p:nvPr/>
            </p:nvSpPr>
            <p:spPr>
              <a:xfrm>
                <a:off x="2193297" y="383165"/>
                <a:ext cx="373097" cy="12414775"/>
              </a:xfrm>
              <a:prstGeom prst="rect">
                <a:avLst/>
              </a:prstGeom>
              <a:gradFill flip="none" rotWithShape="1">
                <a:gsLst>
                  <a:gs pos="0">
                    <a:srgbClr val="00376A"/>
                  </a:gs>
                  <a:gs pos="100000">
                    <a:srgbClr val="ADB7D1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grpSp>
            <p:nvGrpSpPr>
              <p:cNvPr id="201" name="تجميع"/>
              <p:cNvGrpSpPr/>
              <p:nvPr/>
            </p:nvGrpSpPr>
            <p:grpSpPr>
              <a:xfrm>
                <a:off x="1281482" y="0"/>
                <a:ext cx="1448174" cy="1448173"/>
                <a:chOff x="0" y="0"/>
                <a:chExt cx="1448172" cy="1448172"/>
              </a:xfrm>
            </p:grpSpPr>
            <p:sp>
              <p:nvSpPr>
                <p:cNvPr id="199" name="دائرة"/>
                <p:cNvSpPr/>
                <p:nvPr/>
              </p:nvSpPr>
              <p:spPr>
                <a:xfrm>
                  <a:off x="0" y="0"/>
                  <a:ext cx="1448173" cy="1448173"/>
                </a:xfrm>
                <a:prstGeom prst="ellipse">
                  <a:avLst/>
                </a:prstGeom>
                <a:solidFill>
                  <a:srgbClr val="FFFFFF"/>
                </a:solidFill>
                <a:ln w="50800" cap="flat">
                  <a:solidFill>
                    <a:schemeClr val="accent2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91439" tIns="91439" rIns="91439" bIns="91439" numCol="1" anchor="ctr">
                  <a:noAutofit/>
                </a:bodyPr>
                <a:lstStyle/>
                <a:p>
                  <a:pPr algn="l">
                    <a:defRPr sz="2800">
                      <a:solidFill>
                        <a:srgbClr val="000000"/>
                      </a:solidFill>
                      <a:latin typeface="+mj-lt"/>
                      <a:ea typeface="+mj-ea"/>
                      <a:cs typeface="+mj-cs"/>
                      <a:sym typeface="Arial"/>
                    </a:defRPr>
                  </a:pPr>
                </a:p>
              </p:txBody>
            </p:sp>
            <p:pic>
              <p:nvPicPr>
                <p:cNvPr id="200" name="IMG_4033.png" descr="IMG_4033.png"/>
                <p:cNvPicPr>
                  <a:picLocks noChangeAspect="1"/>
                </p:cNvPicPr>
                <p:nvPr/>
              </p:nvPicPr>
              <p:blipFill>
                <a:blip r:embed="rId3">
                  <a:extLst/>
                </a:blip>
                <a:stretch>
                  <a:fillRect/>
                </a:stretch>
              </p:blipFill>
              <p:spPr>
                <a:xfrm>
                  <a:off x="58858" y="137318"/>
                  <a:ext cx="1327935" cy="119708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  <p:pic>
          <p:nvPicPr>
            <p:cNvPr id="203" name="phonto 2.png" descr="phonto 2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6278" t="40938" r="29266" b="39211"/>
            <a:stretch>
              <a:fillRect/>
            </a:stretch>
          </p:blipFill>
          <p:spPr>
            <a:xfrm>
              <a:off x="104380" y="12797939"/>
              <a:ext cx="2698109" cy="6858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0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2_1_1">
    <p:bg>
      <p:bgPr>
        <a:solidFill>
          <a:schemeClr val="accent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6;p1"/>
          <p:cNvSpPr/>
          <p:nvPr/>
        </p:nvSpPr>
        <p:spPr>
          <a:xfrm>
            <a:off x="-75528" y="55581"/>
            <a:ext cx="1635001" cy="13716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3" name="Google Shape;74;p1"/>
          <p:cNvSpPr/>
          <p:nvPr/>
        </p:nvSpPr>
        <p:spPr>
          <a:xfrm>
            <a:off x="2540000" y="0"/>
            <a:ext cx="21844000" cy="13716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875" y="21600"/>
                </a:lnTo>
                <a:cubicBezTo>
                  <a:pt x="877" y="14837"/>
                  <a:pt x="880" y="8075"/>
                  <a:pt x="882" y="1312"/>
                </a:cubicBezTo>
                <a:cubicBezTo>
                  <a:pt x="882" y="678"/>
                  <a:pt x="578" y="149"/>
                  <a:pt x="173" y="27"/>
                </a:cubicBezTo>
                <a:lnTo>
                  <a:pt x="0" y="1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4" name="Google Shape;124;p6"/>
          <p:cNvSpPr txBox="1"/>
          <p:nvPr/>
        </p:nvSpPr>
        <p:spPr>
          <a:xfrm>
            <a:off x="1635162" y="1968050"/>
            <a:ext cx="2265340" cy="54786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l"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١ ،٢،٣ ،٤   </a:t>
            </a:r>
          </a:p>
        </p:txBody>
      </p:sp>
      <p:sp>
        <p:nvSpPr>
          <p:cNvPr id="215" name="Google Shape;125;p6"/>
          <p:cNvSpPr txBox="1"/>
          <p:nvPr/>
        </p:nvSpPr>
        <p:spPr>
          <a:xfrm>
            <a:off x="1635162" y="2957214"/>
            <a:ext cx="2133101" cy="54786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l"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٥ ،٧،٦ ،٨</a:t>
            </a:r>
          </a:p>
        </p:txBody>
      </p:sp>
      <p:sp>
        <p:nvSpPr>
          <p:cNvPr id="216" name="Google Shape;126;p6"/>
          <p:cNvSpPr txBox="1"/>
          <p:nvPr/>
        </p:nvSpPr>
        <p:spPr>
          <a:xfrm>
            <a:off x="1635162" y="3946283"/>
            <a:ext cx="2133101" cy="54786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l"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تمرين ٩</a:t>
            </a:r>
          </a:p>
        </p:txBody>
      </p:sp>
      <p:sp>
        <p:nvSpPr>
          <p:cNvPr id="217" name="Google Shape;132;p6"/>
          <p:cNvSpPr txBox="1"/>
          <p:nvPr/>
        </p:nvSpPr>
        <p:spPr>
          <a:xfrm>
            <a:off x="1635162" y="4935349"/>
            <a:ext cx="2133101" cy="54786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l"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مهارات عليا</a:t>
            </a:r>
          </a:p>
        </p:txBody>
      </p:sp>
      <p:sp>
        <p:nvSpPr>
          <p:cNvPr id="218" name="Google Shape;133;p6"/>
          <p:cNvSpPr txBox="1"/>
          <p:nvPr/>
        </p:nvSpPr>
        <p:spPr>
          <a:xfrm>
            <a:off x="1635162" y="5924415"/>
            <a:ext cx="2133101" cy="54786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l"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مهارات عليا</a:t>
            </a:r>
          </a:p>
        </p:txBody>
      </p:sp>
      <p:grpSp>
        <p:nvGrpSpPr>
          <p:cNvPr id="234" name="تجميع"/>
          <p:cNvGrpSpPr/>
          <p:nvPr/>
        </p:nvGrpSpPr>
        <p:grpSpPr>
          <a:xfrm>
            <a:off x="-148316" y="309463"/>
            <a:ext cx="2291352" cy="5106318"/>
            <a:chOff x="0" y="0"/>
            <a:chExt cx="2291351" cy="5106317"/>
          </a:xfrm>
        </p:grpSpPr>
        <p:grpSp>
          <p:nvGrpSpPr>
            <p:cNvPr id="221" name="Google Shape;10;p1"/>
            <p:cNvGrpSpPr/>
            <p:nvPr/>
          </p:nvGrpSpPr>
          <p:grpSpPr>
            <a:xfrm>
              <a:off x="711224" y="-1"/>
              <a:ext cx="665205" cy="570176"/>
              <a:chOff x="0" y="0"/>
              <a:chExt cx="665204" cy="570174"/>
            </a:xfrm>
          </p:grpSpPr>
          <p:sp>
            <p:nvSpPr>
              <p:cNvPr id="219" name="Google Shape;11;p1"/>
              <p:cNvSpPr/>
              <p:nvPr/>
            </p:nvSpPr>
            <p:spPr>
              <a:xfrm>
                <a:off x="0" y="-1"/>
                <a:ext cx="665205" cy="3468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lnTo>
                      <a:pt x="0" y="19726"/>
                    </a:lnTo>
                    <a:lnTo>
                      <a:pt x="1157" y="21600"/>
                    </a:lnTo>
                    <a:lnTo>
                      <a:pt x="10800" y="4044"/>
                    </a:lnTo>
                    <a:lnTo>
                      <a:pt x="20443" y="21600"/>
                    </a:lnTo>
                    <a:lnTo>
                      <a:pt x="21600" y="19726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20" name="Google Shape;12;p1"/>
              <p:cNvSpPr/>
              <p:nvPr/>
            </p:nvSpPr>
            <p:spPr>
              <a:xfrm>
                <a:off x="95029" y="109282"/>
                <a:ext cx="475146" cy="4608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577"/>
                    </a:moveTo>
                    <a:lnTo>
                      <a:pt x="0" y="21600"/>
                    </a:lnTo>
                    <a:lnTo>
                      <a:pt x="8640" y="21600"/>
                    </a:lnTo>
                    <a:lnTo>
                      <a:pt x="8640" y="12322"/>
                    </a:lnTo>
                    <a:lnTo>
                      <a:pt x="12960" y="12322"/>
                    </a:lnTo>
                    <a:lnTo>
                      <a:pt x="12960" y="21600"/>
                    </a:lnTo>
                    <a:lnTo>
                      <a:pt x="21600" y="21600"/>
                    </a:lnTo>
                    <a:lnTo>
                      <a:pt x="21600" y="10577"/>
                    </a:lnTo>
                    <a:lnTo>
                      <a:pt x="10800" y="0"/>
                    </a:lnTo>
                    <a:lnTo>
                      <a:pt x="0" y="10577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228" name="Google Shape;13;p1"/>
            <p:cNvGrpSpPr/>
            <p:nvPr/>
          </p:nvGrpSpPr>
          <p:grpSpPr>
            <a:xfrm>
              <a:off x="711224" y="744523"/>
              <a:ext cx="601851" cy="601851"/>
              <a:chOff x="0" y="0"/>
              <a:chExt cx="601850" cy="601850"/>
            </a:xfrm>
          </p:grpSpPr>
          <p:sp>
            <p:nvSpPr>
              <p:cNvPr id="222" name="Google Shape;14;p1"/>
              <p:cNvSpPr/>
              <p:nvPr/>
            </p:nvSpPr>
            <p:spPr>
              <a:xfrm>
                <a:off x="-1" y="-1"/>
                <a:ext cx="601852" cy="6018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19895"/>
                    </a:moveTo>
                    <a:cubicBezTo>
                      <a:pt x="5798" y="19895"/>
                      <a:pt x="1705" y="15802"/>
                      <a:pt x="1705" y="10800"/>
                    </a:cubicBezTo>
                    <a:cubicBezTo>
                      <a:pt x="1705" y="5798"/>
                      <a:pt x="5798" y="1705"/>
                      <a:pt x="10800" y="1705"/>
                    </a:cubicBezTo>
                    <a:cubicBezTo>
                      <a:pt x="15802" y="1705"/>
                      <a:pt x="19895" y="5798"/>
                      <a:pt x="19895" y="10800"/>
                    </a:cubicBezTo>
                    <a:cubicBezTo>
                      <a:pt x="19895" y="15802"/>
                      <a:pt x="15802" y="19895"/>
                      <a:pt x="10800" y="19895"/>
                    </a:cubicBezTo>
                    <a:close/>
                    <a:moveTo>
                      <a:pt x="10800" y="0"/>
                    </a:moveTo>
                    <a:cubicBezTo>
                      <a:pt x="4832" y="0"/>
                      <a:pt x="0" y="4832"/>
                      <a:pt x="0" y="10800"/>
                    </a:cubicBezTo>
                    <a:cubicBezTo>
                      <a:pt x="0" y="16768"/>
                      <a:pt x="4832" y="21600"/>
                      <a:pt x="10800" y="21600"/>
                    </a:cubicBezTo>
                    <a:cubicBezTo>
                      <a:pt x="16768" y="21600"/>
                      <a:pt x="21600" y="16768"/>
                      <a:pt x="21600" y="10800"/>
                    </a:cubicBezTo>
                    <a:cubicBezTo>
                      <a:pt x="21600" y="4832"/>
                      <a:pt x="16768" y="0"/>
                      <a:pt x="108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23" name="Google Shape;15;p1"/>
              <p:cNvSpPr/>
              <p:nvPr/>
            </p:nvSpPr>
            <p:spPr>
              <a:xfrm>
                <a:off x="285086" y="142543"/>
                <a:ext cx="138586" cy="2811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37" y="0"/>
                    </a:moveTo>
                    <a:lnTo>
                      <a:pt x="0" y="0"/>
                    </a:lnTo>
                    <a:lnTo>
                      <a:pt x="0" y="12169"/>
                    </a:lnTo>
                    <a:cubicBezTo>
                      <a:pt x="0" y="12534"/>
                      <a:pt x="247" y="12838"/>
                      <a:pt x="741" y="13021"/>
                    </a:cubicBezTo>
                    <a:lnTo>
                      <a:pt x="18144" y="21600"/>
                    </a:lnTo>
                    <a:lnTo>
                      <a:pt x="21600" y="19896"/>
                    </a:lnTo>
                    <a:lnTo>
                      <a:pt x="4937" y="11682"/>
                    </a:lnTo>
                    <a:lnTo>
                      <a:pt x="4937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24" name="Google Shape;16;p1"/>
              <p:cNvSpPr/>
              <p:nvPr/>
            </p:nvSpPr>
            <p:spPr>
              <a:xfrm>
                <a:off x="285086" y="79190"/>
                <a:ext cx="31678" cy="31678"/>
              </a:xfrm>
              <a:prstGeom prst="ellipse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25" name="Google Shape;17;p1"/>
              <p:cNvSpPr/>
              <p:nvPr/>
            </p:nvSpPr>
            <p:spPr>
              <a:xfrm>
                <a:off x="285086" y="490982"/>
                <a:ext cx="31678" cy="31678"/>
              </a:xfrm>
              <a:prstGeom prst="ellipse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26" name="Google Shape;18;p1"/>
              <p:cNvSpPr/>
              <p:nvPr/>
            </p:nvSpPr>
            <p:spPr>
              <a:xfrm>
                <a:off x="79190" y="285086"/>
                <a:ext cx="31678" cy="31678"/>
              </a:xfrm>
              <a:prstGeom prst="ellipse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27" name="Google Shape;19;p1"/>
              <p:cNvSpPr/>
              <p:nvPr/>
            </p:nvSpPr>
            <p:spPr>
              <a:xfrm>
                <a:off x="490982" y="285086"/>
                <a:ext cx="31678" cy="31678"/>
              </a:xfrm>
              <a:prstGeom prst="ellipse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sp>
          <p:nvSpPr>
            <p:cNvPr id="229" name="التركيز"/>
            <p:cNvSpPr/>
            <p:nvPr/>
          </p:nvSpPr>
          <p:spPr>
            <a:xfrm>
              <a:off x="831486" y="1621650"/>
              <a:ext cx="1270001" cy="1270001"/>
            </a:xfrm>
            <a:prstGeom prst="line">
              <a:avLst/>
            </a:prstGeom>
            <a:noFill/>
            <a:ln w="12700" cap="flat">
              <a:solidFill>
                <a:schemeClr val="accent3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algn="ctr" defTabSz="2438400" rtl="0">
                <a:lnSpc>
                  <a:spcPct val="150000"/>
                </a:lnSpc>
                <a:defRPr sz="3000">
                  <a:solidFill>
                    <a:schemeClr val="accent3"/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التركيز</a:t>
              </a:r>
            </a:p>
          </p:txBody>
        </p:sp>
        <p:sp>
          <p:nvSpPr>
            <p:cNvPr id="230" name="التدريس"/>
            <p:cNvSpPr/>
            <p:nvPr/>
          </p:nvSpPr>
          <p:spPr>
            <a:xfrm>
              <a:off x="0" y="2363259"/>
              <a:ext cx="1757452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solidFill>
                <a:schemeClr val="accent3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>
              <a:lvl1pPr algn="ctr" defTabSz="2438400" rtl="0">
                <a:lnSpc>
                  <a:spcPct val="150000"/>
                </a:lnSpc>
                <a:defRPr sz="2900">
                  <a:solidFill>
                    <a:schemeClr val="accent5">
                      <a:lumOff val="-4156"/>
                    </a:schemeClr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التدريس</a:t>
              </a:r>
            </a:p>
          </p:txBody>
        </p:sp>
        <p:sp>
          <p:nvSpPr>
            <p:cNvPr id="231" name="التقويم"/>
            <p:cNvSpPr/>
            <p:nvPr/>
          </p:nvSpPr>
          <p:spPr>
            <a:xfrm>
              <a:off x="909891" y="3836317"/>
              <a:ext cx="1270001" cy="1270001"/>
            </a:xfrm>
            <a:prstGeom prst="line">
              <a:avLst/>
            </a:prstGeom>
            <a:noFill/>
            <a:ln w="12700" cap="flat">
              <a:solidFill>
                <a:schemeClr val="accent3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algn="ctr" defTabSz="2438400" rtl="0">
                <a:lnSpc>
                  <a:spcPct val="150000"/>
                </a:lnSpc>
                <a:defRPr sz="3000">
                  <a:solidFill>
                    <a:schemeClr val="accent5">
                      <a:lumOff val="-4156"/>
                    </a:schemeClr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التقويم</a:t>
              </a:r>
            </a:p>
          </p:txBody>
        </p:sp>
        <p:sp>
          <p:nvSpPr>
            <p:cNvPr id="232" name="التدريب"/>
            <p:cNvSpPr/>
            <p:nvPr/>
          </p:nvSpPr>
          <p:spPr>
            <a:xfrm>
              <a:off x="1021351" y="3094708"/>
              <a:ext cx="1270001" cy="1270001"/>
            </a:xfrm>
            <a:prstGeom prst="line">
              <a:avLst/>
            </a:prstGeom>
            <a:noFill/>
            <a:ln w="12700" cap="flat">
              <a:solidFill>
                <a:schemeClr val="accent3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algn="ctr" defTabSz="2438400" rtl="0">
                <a:lnSpc>
                  <a:spcPct val="150000"/>
                </a:lnSpc>
                <a:defRPr sz="3000">
                  <a:solidFill>
                    <a:schemeClr val="accent3"/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التدريب</a:t>
              </a:r>
            </a:p>
          </p:txBody>
        </p:sp>
        <p:sp>
          <p:nvSpPr>
            <p:cNvPr id="233" name="Google Shape;102;p4"/>
            <p:cNvSpPr/>
            <p:nvPr/>
          </p:nvSpPr>
          <p:spPr>
            <a:xfrm>
              <a:off x="163974" y="3088358"/>
              <a:ext cx="215901" cy="609601"/>
            </a:xfrm>
            <a:prstGeom prst="rect">
              <a:avLst/>
            </a:prstGeom>
            <a:solidFill>
              <a:schemeClr val="accent2">
                <a:satOff val="-44522"/>
                <a:lumOff val="1720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aphicFrame>
        <p:nvGraphicFramePr>
          <p:cNvPr id="235" name="الجدول"/>
          <p:cNvGraphicFramePr/>
          <p:nvPr/>
        </p:nvGraphicFramePr>
        <p:xfrm>
          <a:off x="21373608" y="133778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39900"/>
                <a:gridCol w="1054659"/>
                <a:gridCol w="2134928"/>
                <a:gridCol w="1344871"/>
                <a:gridCol w="5635431"/>
              </a:tblGrid>
              <a:tr h="482600">
                <a:tc gridSpan="2"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1800"/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24607"/>
                      </a:schemeClr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التاريخ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2460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1800"/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الصفحة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64020"/>
                        <a:lumOff val="3960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1800"/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الموضوع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  <a:tr h="531142">
                <a:tc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سادس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2438400" rtl="0">
                        <a:defRPr sz="36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2438400" rtl="0">
                        <a:defRPr sz="36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1800"/>
                      </a:pPr>
                      <a:r>
                        <a:rPr sz="30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تبسيط الكسور الاعتيادية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grpSp>
        <p:nvGrpSpPr>
          <p:cNvPr id="243" name="تجميع"/>
          <p:cNvGrpSpPr/>
          <p:nvPr/>
        </p:nvGrpSpPr>
        <p:grpSpPr>
          <a:xfrm>
            <a:off x="21581662" y="86742"/>
            <a:ext cx="2802489" cy="13483801"/>
            <a:chOff x="0" y="0"/>
            <a:chExt cx="2802488" cy="13483800"/>
          </a:xfrm>
        </p:grpSpPr>
        <p:grpSp>
          <p:nvGrpSpPr>
            <p:cNvPr id="241" name="تجميع"/>
            <p:cNvGrpSpPr/>
            <p:nvPr/>
          </p:nvGrpSpPr>
          <p:grpSpPr>
            <a:xfrm>
              <a:off x="-1" y="0"/>
              <a:ext cx="2729657" cy="12797940"/>
              <a:chOff x="0" y="0"/>
              <a:chExt cx="2729655" cy="12797939"/>
            </a:xfrm>
          </p:grpSpPr>
          <p:sp>
            <p:nvSpPr>
              <p:cNvPr id="236" name="مستطيل"/>
              <p:cNvSpPr/>
              <p:nvPr/>
            </p:nvSpPr>
            <p:spPr>
              <a:xfrm>
                <a:off x="0" y="258986"/>
                <a:ext cx="2169480" cy="414301"/>
              </a:xfrm>
              <a:prstGeom prst="rect">
                <a:avLst/>
              </a:prstGeom>
              <a:gradFill flip="none" rotWithShape="1">
                <a:gsLst>
                  <a:gs pos="0">
                    <a:srgbClr val="00376A"/>
                  </a:gs>
                  <a:gs pos="100000">
                    <a:srgbClr val="ADB7D1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237" name="مستطيل"/>
              <p:cNvSpPr/>
              <p:nvPr/>
            </p:nvSpPr>
            <p:spPr>
              <a:xfrm>
                <a:off x="2193297" y="383165"/>
                <a:ext cx="373097" cy="12414775"/>
              </a:xfrm>
              <a:prstGeom prst="rect">
                <a:avLst/>
              </a:prstGeom>
              <a:gradFill flip="none" rotWithShape="1">
                <a:gsLst>
                  <a:gs pos="0">
                    <a:srgbClr val="00376A"/>
                  </a:gs>
                  <a:gs pos="100000">
                    <a:srgbClr val="ADB7D1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grpSp>
            <p:nvGrpSpPr>
              <p:cNvPr id="240" name="تجميع"/>
              <p:cNvGrpSpPr/>
              <p:nvPr/>
            </p:nvGrpSpPr>
            <p:grpSpPr>
              <a:xfrm>
                <a:off x="1281482" y="0"/>
                <a:ext cx="1448174" cy="1448173"/>
                <a:chOff x="0" y="0"/>
                <a:chExt cx="1448172" cy="1448172"/>
              </a:xfrm>
            </p:grpSpPr>
            <p:sp>
              <p:nvSpPr>
                <p:cNvPr id="238" name="دائرة"/>
                <p:cNvSpPr/>
                <p:nvPr/>
              </p:nvSpPr>
              <p:spPr>
                <a:xfrm>
                  <a:off x="0" y="0"/>
                  <a:ext cx="1448173" cy="1448173"/>
                </a:xfrm>
                <a:prstGeom prst="ellipse">
                  <a:avLst/>
                </a:prstGeom>
                <a:solidFill>
                  <a:srgbClr val="FFFFFF"/>
                </a:solidFill>
                <a:ln w="50800" cap="flat">
                  <a:solidFill>
                    <a:schemeClr val="accent2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91439" tIns="91439" rIns="91439" bIns="91439" numCol="1" anchor="ctr">
                  <a:noAutofit/>
                </a:bodyPr>
                <a:lstStyle/>
                <a:p>
                  <a:pPr algn="l">
                    <a:defRPr sz="2800">
                      <a:solidFill>
                        <a:srgbClr val="000000"/>
                      </a:solidFill>
                      <a:latin typeface="+mj-lt"/>
                      <a:ea typeface="+mj-ea"/>
                      <a:cs typeface="+mj-cs"/>
                      <a:sym typeface="Arial"/>
                    </a:defRPr>
                  </a:pPr>
                </a:p>
              </p:txBody>
            </p:sp>
            <p:pic>
              <p:nvPicPr>
                <p:cNvPr id="239" name="IMG_4033.png" descr="IMG_4033.png"/>
                <p:cNvPicPr>
                  <a:picLocks noChangeAspect="1"/>
                </p:cNvPicPr>
                <p:nvPr/>
              </p:nvPicPr>
              <p:blipFill>
                <a:blip r:embed="rId2">
                  <a:extLst/>
                </a:blip>
                <a:stretch>
                  <a:fillRect/>
                </a:stretch>
              </p:blipFill>
              <p:spPr>
                <a:xfrm>
                  <a:off x="58858" y="137318"/>
                  <a:ext cx="1327935" cy="119708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  <p:pic>
          <p:nvPicPr>
            <p:cNvPr id="242" name="phonto 2.png" descr="phonto 2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6278" t="40938" r="29266" b="39211"/>
            <a:stretch>
              <a:fillRect/>
            </a:stretch>
          </p:blipFill>
          <p:spPr>
            <a:xfrm>
              <a:off x="104380" y="12797939"/>
              <a:ext cx="2698109" cy="6858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64" name="تجميع"/>
          <p:cNvGrpSpPr/>
          <p:nvPr/>
        </p:nvGrpSpPr>
        <p:grpSpPr>
          <a:xfrm>
            <a:off x="3401950" y="-1492589"/>
            <a:ext cx="45316922" cy="23778768"/>
            <a:chOff x="0" y="0"/>
            <a:chExt cx="45316920" cy="23778766"/>
          </a:xfrm>
        </p:grpSpPr>
        <p:grpSp>
          <p:nvGrpSpPr>
            <p:cNvPr id="248" name="Group 7"/>
            <p:cNvGrpSpPr/>
            <p:nvPr/>
          </p:nvGrpSpPr>
          <p:grpSpPr>
            <a:xfrm>
              <a:off x="10921" y="11870333"/>
              <a:ext cx="21103820" cy="11908434"/>
              <a:chOff x="0" y="0"/>
              <a:chExt cx="21103819" cy="11908433"/>
            </a:xfrm>
          </p:grpSpPr>
          <p:pic>
            <p:nvPicPr>
              <p:cNvPr id="244" name="Picture 8" descr="Picture 8"/>
              <p:cNvPicPr>
                <a:picLocks noChangeAspect="1"/>
              </p:cNvPicPr>
              <p:nvPr/>
            </p:nvPicPr>
            <p:blipFill>
              <a:blip r:embed="rId4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0551909" y="5959324"/>
                <a:ext cx="10551911" cy="594911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45" name="Picture 9" descr="Picture 9"/>
              <p:cNvPicPr>
                <a:picLocks noChangeAspect="1"/>
              </p:cNvPicPr>
              <p:nvPr/>
            </p:nvPicPr>
            <p:blipFill>
              <a:blip r:embed="rId4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0551909" y="0"/>
                <a:ext cx="10551911" cy="594911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46" name="Picture 10" descr="Picture 10"/>
              <p:cNvPicPr>
                <a:picLocks noChangeAspect="1"/>
              </p:cNvPicPr>
              <p:nvPr/>
            </p:nvPicPr>
            <p:blipFill>
              <a:blip r:embed="rId4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0" y="5959324"/>
                <a:ext cx="10551910" cy="594911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47" name="Picture 11" descr="Picture 11"/>
              <p:cNvPicPr>
                <a:picLocks noChangeAspect="1"/>
              </p:cNvPicPr>
              <p:nvPr/>
            </p:nvPicPr>
            <p:blipFill>
              <a:blip r:embed="rId4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0" y="10214"/>
                <a:ext cx="10551910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253" name="Group 7"/>
            <p:cNvGrpSpPr/>
            <p:nvPr/>
          </p:nvGrpSpPr>
          <p:grpSpPr>
            <a:xfrm>
              <a:off x="-1" y="-1"/>
              <a:ext cx="21074864" cy="11908435"/>
              <a:chOff x="0" y="0"/>
              <a:chExt cx="21074861" cy="11908433"/>
            </a:xfrm>
          </p:grpSpPr>
          <p:pic>
            <p:nvPicPr>
              <p:cNvPr id="249" name="Picture 8" descr="Picture 8"/>
              <p:cNvPicPr>
                <a:picLocks noChangeAspect="1"/>
              </p:cNvPicPr>
              <p:nvPr/>
            </p:nvPicPr>
            <p:blipFill>
              <a:blip r:embed="rId4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0522952" y="5959323"/>
                <a:ext cx="10551910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50" name="Picture 9" descr="Picture 9"/>
              <p:cNvPicPr>
                <a:picLocks noChangeAspect="1"/>
              </p:cNvPicPr>
              <p:nvPr/>
            </p:nvPicPr>
            <p:blipFill>
              <a:blip r:embed="rId4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0522952" y="-1"/>
                <a:ext cx="10551910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51" name="Picture 10" descr="Picture 10"/>
              <p:cNvPicPr>
                <a:picLocks noChangeAspect="1"/>
              </p:cNvPicPr>
              <p:nvPr/>
            </p:nvPicPr>
            <p:blipFill>
              <a:blip r:embed="rId4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5959323"/>
                <a:ext cx="10551911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52" name="Picture 11" descr="Picture 11"/>
              <p:cNvPicPr>
                <a:picLocks noChangeAspect="1"/>
              </p:cNvPicPr>
              <p:nvPr/>
            </p:nvPicPr>
            <p:blipFill>
              <a:blip r:embed="rId4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10551911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258" name="Group 7"/>
            <p:cNvGrpSpPr/>
            <p:nvPr/>
          </p:nvGrpSpPr>
          <p:grpSpPr>
            <a:xfrm>
              <a:off x="21074862" y="-1"/>
              <a:ext cx="21074863" cy="11908435"/>
              <a:chOff x="0" y="0"/>
              <a:chExt cx="21074861" cy="11908433"/>
            </a:xfrm>
          </p:grpSpPr>
          <p:pic>
            <p:nvPicPr>
              <p:cNvPr id="254" name="Picture 8" descr="Picture 8"/>
              <p:cNvPicPr>
                <a:picLocks noChangeAspect="1"/>
              </p:cNvPicPr>
              <p:nvPr/>
            </p:nvPicPr>
            <p:blipFill>
              <a:blip r:embed="rId4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0522952" y="5959323"/>
                <a:ext cx="10551910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55" name="Picture 9" descr="Picture 9"/>
              <p:cNvPicPr>
                <a:picLocks noChangeAspect="1"/>
              </p:cNvPicPr>
              <p:nvPr/>
            </p:nvPicPr>
            <p:blipFill>
              <a:blip r:embed="rId4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0522952" y="-1"/>
                <a:ext cx="10551910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56" name="Picture 10" descr="Picture 10"/>
              <p:cNvPicPr>
                <a:picLocks noChangeAspect="1"/>
              </p:cNvPicPr>
              <p:nvPr/>
            </p:nvPicPr>
            <p:blipFill>
              <a:blip r:embed="rId4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5959323"/>
                <a:ext cx="10551911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57" name="Picture 11" descr="Picture 11"/>
              <p:cNvPicPr>
                <a:picLocks noChangeAspect="1"/>
              </p:cNvPicPr>
              <p:nvPr/>
            </p:nvPicPr>
            <p:blipFill>
              <a:blip r:embed="rId4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10551911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263" name="Group 7"/>
            <p:cNvGrpSpPr/>
            <p:nvPr/>
          </p:nvGrpSpPr>
          <p:grpSpPr>
            <a:xfrm>
              <a:off x="24242057" y="11869823"/>
              <a:ext cx="21074864" cy="11908434"/>
              <a:chOff x="0" y="0"/>
              <a:chExt cx="21074861" cy="11908433"/>
            </a:xfrm>
          </p:grpSpPr>
          <p:pic>
            <p:nvPicPr>
              <p:cNvPr id="259" name="Picture 8" descr="Picture 8"/>
              <p:cNvPicPr>
                <a:picLocks noChangeAspect="1"/>
              </p:cNvPicPr>
              <p:nvPr/>
            </p:nvPicPr>
            <p:blipFill>
              <a:blip r:embed="rId4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0522952" y="5959323"/>
                <a:ext cx="10551910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60" name="Picture 9" descr="Picture 9"/>
              <p:cNvPicPr>
                <a:picLocks noChangeAspect="1"/>
              </p:cNvPicPr>
              <p:nvPr/>
            </p:nvPicPr>
            <p:blipFill>
              <a:blip r:embed="rId4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0522952" y="-1"/>
                <a:ext cx="10551910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61" name="Picture 10" descr="Picture 10"/>
              <p:cNvPicPr>
                <a:picLocks noChangeAspect="1"/>
              </p:cNvPicPr>
              <p:nvPr/>
            </p:nvPicPr>
            <p:blipFill>
              <a:blip r:embed="rId4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5959323"/>
                <a:ext cx="10551911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62" name="Picture 11" descr="Picture 11"/>
              <p:cNvPicPr>
                <a:picLocks noChangeAspect="1"/>
              </p:cNvPicPr>
              <p:nvPr/>
            </p:nvPicPr>
            <p:blipFill>
              <a:blip r:embed="rId4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10551911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sp>
        <p:nvSpPr>
          <p:cNvPr id="26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2_1_1_1">
    <p:bg>
      <p:bgPr>
        <a:solidFill>
          <a:schemeClr val="accent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6;p1"/>
          <p:cNvSpPr/>
          <p:nvPr/>
        </p:nvSpPr>
        <p:spPr>
          <a:xfrm>
            <a:off x="9" y="0"/>
            <a:ext cx="1635002" cy="13716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3" name="Google Shape;74;p1"/>
          <p:cNvSpPr/>
          <p:nvPr/>
        </p:nvSpPr>
        <p:spPr>
          <a:xfrm>
            <a:off x="2540000" y="0"/>
            <a:ext cx="21844000" cy="13716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875" y="21600"/>
                </a:lnTo>
                <a:cubicBezTo>
                  <a:pt x="877" y="14837"/>
                  <a:pt x="880" y="8075"/>
                  <a:pt x="882" y="1312"/>
                </a:cubicBezTo>
                <a:cubicBezTo>
                  <a:pt x="882" y="678"/>
                  <a:pt x="578" y="149"/>
                  <a:pt x="173" y="27"/>
                </a:cubicBezTo>
                <a:lnTo>
                  <a:pt x="0" y="1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4" name="Google Shape;140;p7"/>
          <p:cNvSpPr txBox="1"/>
          <p:nvPr/>
        </p:nvSpPr>
        <p:spPr>
          <a:xfrm>
            <a:off x="1621551" y="1958033"/>
            <a:ext cx="2133101" cy="6019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l" rtl="0">
              <a:defRPr sz="3100">
                <a:solidFill>
                  <a:srgbClr val="FFFFFF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تقويم ختامي</a:t>
            </a:r>
          </a:p>
        </p:txBody>
      </p:sp>
      <p:sp>
        <p:nvSpPr>
          <p:cNvPr id="275" name="Google Shape;141;p7"/>
          <p:cNvSpPr txBox="1"/>
          <p:nvPr/>
        </p:nvSpPr>
        <p:spPr>
          <a:xfrm>
            <a:off x="1939051" y="2930146"/>
            <a:ext cx="2133101" cy="6019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l" rtl="0">
              <a:defRPr sz="3100">
                <a:solidFill>
                  <a:srgbClr val="FFFFFF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الواجب</a:t>
            </a:r>
          </a:p>
        </p:txBody>
      </p:sp>
      <p:sp>
        <p:nvSpPr>
          <p:cNvPr id="276" name="مستوى النص الأول…"/>
          <p:cNvSpPr txBox="1"/>
          <p:nvPr>
            <p:ph type="body" idx="1"/>
          </p:nvPr>
        </p:nvSpPr>
        <p:spPr>
          <a:xfrm>
            <a:off x="5749599" y="2521849"/>
            <a:ext cx="17803201" cy="7752001"/>
          </a:xfrm>
          <a:prstGeom prst="rect">
            <a:avLst/>
          </a:prstGeom>
        </p:spPr>
        <p:txBody>
          <a:bodyPr/>
          <a:lstStyle>
            <a:lvl1pPr marL="819150" indent="-723900">
              <a:buSzPts val="4200"/>
              <a:defRPr sz="4200"/>
            </a:lvl1pPr>
            <a:lvl2pPr marL="1200150" indent="-666750">
              <a:buSzPts val="4200"/>
              <a:defRPr sz="4200"/>
            </a:lvl2pPr>
            <a:lvl3pPr marL="1657350" indent="-666750">
              <a:buSzPts val="4200"/>
              <a:defRPr sz="4200"/>
            </a:lvl3pPr>
            <a:lvl4pPr marL="2114550" indent="-666750">
              <a:buSzPts val="4200"/>
              <a:defRPr sz="4200"/>
            </a:lvl4pPr>
            <a:lvl5pPr marL="2571750" indent="-666750">
              <a:buSzPts val="4200"/>
              <a:defRPr sz="42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292" name="تجميع"/>
          <p:cNvGrpSpPr/>
          <p:nvPr/>
        </p:nvGrpSpPr>
        <p:grpSpPr>
          <a:xfrm>
            <a:off x="-18979" y="222876"/>
            <a:ext cx="1758578" cy="4421859"/>
            <a:chOff x="0" y="0"/>
            <a:chExt cx="1758576" cy="4421858"/>
          </a:xfrm>
        </p:grpSpPr>
        <p:grpSp>
          <p:nvGrpSpPr>
            <p:cNvPr id="279" name="Google Shape;10;p1"/>
            <p:cNvGrpSpPr/>
            <p:nvPr/>
          </p:nvGrpSpPr>
          <p:grpSpPr>
            <a:xfrm>
              <a:off x="547249" y="0"/>
              <a:ext cx="665205" cy="570175"/>
              <a:chOff x="0" y="0"/>
              <a:chExt cx="665204" cy="570174"/>
            </a:xfrm>
          </p:grpSpPr>
          <p:sp>
            <p:nvSpPr>
              <p:cNvPr id="277" name="Google Shape;11;p1"/>
              <p:cNvSpPr/>
              <p:nvPr/>
            </p:nvSpPr>
            <p:spPr>
              <a:xfrm>
                <a:off x="0" y="-1"/>
                <a:ext cx="665205" cy="3468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lnTo>
                      <a:pt x="0" y="19726"/>
                    </a:lnTo>
                    <a:lnTo>
                      <a:pt x="1157" y="21600"/>
                    </a:lnTo>
                    <a:lnTo>
                      <a:pt x="10800" y="4044"/>
                    </a:lnTo>
                    <a:lnTo>
                      <a:pt x="20443" y="21600"/>
                    </a:lnTo>
                    <a:lnTo>
                      <a:pt x="21600" y="19726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78" name="Google Shape;12;p1"/>
              <p:cNvSpPr/>
              <p:nvPr/>
            </p:nvSpPr>
            <p:spPr>
              <a:xfrm>
                <a:off x="95029" y="109282"/>
                <a:ext cx="475146" cy="4608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577"/>
                    </a:moveTo>
                    <a:lnTo>
                      <a:pt x="0" y="21600"/>
                    </a:lnTo>
                    <a:lnTo>
                      <a:pt x="8640" y="21600"/>
                    </a:lnTo>
                    <a:lnTo>
                      <a:pt x="8640" y="12322"/>
                    </a:lnTo>
                    <a:lnTo>
                      <a:pt x="12960" y="12322"/>
                    </a:lnTo>
                    <a:lnTo>
                      <a:pt x="12960" y="21600"/>
                    </a:lnTo>
                    <a:lnTo>
                      <a:pt x="21600" y="21600"/>
                    </a:lnTo>
                    <a:lnTo>
                      <a:pt x="21600" y="10577"/>
                    </a:lnTo>
                    <a:lnTo>
                      <a:pt x="10800" y="0"/>
                    </a:lnTo>
                    <a:lnTo>
                      <a:pt x="0" y="10577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286" name="Google Shape;13;p1"/>
            <p:cNvGrpSpPr/>
            <p:nvPr/>
          </p:nvGrpSpPr>
          <p:grpSpPr>
            <a:xfrm>
              <a:off x="547249" y="744523"/>
              <a:ext cx="601851" cy="601851"/>
              <a:chOff x="0" y="0"/>
              <a:chExt cx="601850" cy="601850"/>
            </a:xfrm>
          </p:grpSpPr>
          <p:sp>
            <p:nvSpPr>
              <p:cNvPr id="280" name="Google Shape;14;p1"/>
              <p:cNvSpPr/>
              <p:nvPr/>
            </p:nvSpPr>
            <p:spPr>
              <a:xfrm>
                <a:off x="-1" y="-1"/>
                <a:ext cx="601852" cy="6018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19895"/>
                    </a:moveTo>
                    <a:cubicBezTo>
                      <a:pt x="5798" y="19895"/>
                      <a:pt x="1705" y="15802"/>
                      <a:pt x="1705" y="10800"/>
                    </a:cubicBezTo>
                    <a:cubicBezTo>
                      <a:pt x="1705" y="5798"/>
                      <a:pt x="5798" y="1705"/>
                      <a:pt x="10800" y="1705"/>
                    </a:cubicBezTo>
                    <a:cubicBezTo>
                      <a:pt x="15802" y="1705"/>
                      <a:pt x="19895" y="5798"/>
                      <a:pt x="19895" y="10800"/>
                    </a:cubicBezTo>
                    <a:cubicBezTo>
                      <a:pt x="19895" y="15802"/>
                      <a:pt x="15802" y="19895"/>
                      <a:pt x="10800" y="19895"/>
                    </a:cubicBezTo>
                    <a:close/>
                    <a:moveTo>
                      <a:pt x="10800" y="0"/>
                    </a:moveTo>
                    <a:cubicBezTo>
                      <a:pt x="4832" y="0"/>
                      <a:pt x="0" y="4832"/>
                      <a:pt x="0" y="10800"/>
                    </a:cubicBezTo>
                    <a:cubicBezTo>
                      <a:pt x="0" y="16768"/>
                      <a:pt x="4832" y="21600"/>
                      <a:pt x="10800" y="21600"/>
                    </a:cubicBezTo>
                    <a:cubicBezTo>
                      <a:pt x="16768" y="21600"/>
                      <a:pt x="21600" y="16768"/>
                      <a:pt x="21600" y="10800"/>
                    </a:cubicBezTo>
                    <a:cubicBezTo>
                      <a:pt x="21600" y="4832"/>
                      <a:pt x="16768" y="0"/>
                      <a:pt x="108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81" name="Google Shape;15;p1"/>
              <p:cNvSpPr/>
              <p:nvPr/>
            </p:nvSpPr>
            <p:spPr>
              <a:xfrm>
                <a:off x="285086" y="142543"/>
                <a:ext cx="138586" cy="2811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37" y="0"/>
                    </a:moveTo>
                    <a:lnTo>
                      <a:pt x="0" y="0"/>
                    </a:lnTo>
                    <a:lnTo>
                      <a:pt x="0" y="12169"/>
                    </a:lnTo>
                    <a:cubicBezTo>
                      <a:pt x="0" y="12534"/>
                      <a:pt x="247" y="12838"/>
                      <a:pt x="741" y="13021"/>
                    </a:cubicBezTo>
                    <a:lnTo>
                      <a:pt x="18144" y="21600"/>
                    </a:lnTo>
                    <a:lnTo>
                      <a:pt x="21600" y="19896"/>
                    </a:lnTo>
                    <a:lnTo>
                      <a:pt x="4937" y="11682"/>
                    </a:lnTo>
                    <a:lnTo>
                      <a:pt x="4937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82" name="Google Shape;16;p1"/>
              <p:cNvSpPr/>
              <p:nvPr/>
            </p:nvSpPr>
            <p:spPr>
              <a:xfrm>
                <a:off x="285086" y="79190"/>
                <a:ext cx="31678" cy="31678"/>
              </a:xfrm>
              <a:prstGeom prst="ellipse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83" name="Google Shape;17;p1"/>
              <p:cNvSpPr/>
              <p:nvPr/>
            </p:nvSpPr>
            <p:spPr>
              <a:xfrm>
                <a:off x="285086" y="490982"/>
                <a:ext cx="31678" cy="31678"/>
              </a:xfrm>
              <a:prstGeom prst="ellipse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84" name="Google Shape;18;p1"/>
              <p:cNvSpPr/>
              <p:nvPr/>
            </p:nvSpPr>
            <p:spPr>
              <a:xfrm>
                <a:off x="79190" y="285086"/>
                <a:ext cx="31678" cy="31678"/>
              </a:xfrm>
              <a:prstGeom prst="ellipse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85" name="Google Shape;19;p1"/>
              <p:cNvSpPr/>
              <p:nvPr/>
            </p:nvSpPr>
            <p:spPr>
              <a:xfrm>
                <a:off x="490982" y="285086"/>
                <a:ext cx="31678" cy="31678"/>
              </a:xfrm>
              <a:prstGeom prst="ellipse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sp>
          <p:nvSpPr>
            <p:cNvPr id="287" name="التركيز"/>
            <p:cNvSpPr txBox="1"/>
            <p:nvPr/>
          </p:nvSpPr>
          <p:spPr>
            <a:xfrm>
              <a:off x="69849" y="1621650"/>
              <a:ext cx="1322325" cy="576581"/>
            </a:xfrm>
            <a:prstGeom prst="rect">
              <a:avLst/>
            </a:prstGeom>
            <a:noFill/>
            <a:ln w="12700" cap="flat">
              <a:solidFill>
                <a:schemeClr val="accent3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algn="ctr" defTabSz="2438400" rtl="0">
                <a:lnSpc>
                  <a:spcPct val="150000"/>
                </a:lnSpc>
                <a:defRPr sz="3000">
                  <a:solidFill>
                    <a:schemeClr val="accent3"/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التركيز</a:t>
              </a:r>
            </a:p>
          </p:txBody>
        </p:sp>
        <p:sp>
          <p:nvSpPr>
            <p:cNvPr id="288" name="التدريس"/>
            <p:cNvSpPr txBox="1"/>
            <p:nvPr/>
          </p:nvSpPr>
          <p:spPr>
            <a:xfrm>
              <a:off x="1125" y="2363259"/>
              <a:ext cx="1757452" cy="566421"/>
            </a:xfrm>
            <a:prstGeom prst="rect">
              <a:avLst/>
            </a:prstGeom>
            <a:noFill/>
            <a:ln w="12700" cap="flat">
              <a:solidFill>
                <a:schemeClr val="accent3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>
              <a:lvl1pPr algn="ctr" defTabSz="2438400" rtl="0">
                <a:lnSpc>
                  <a:spcPct val="150000"/>
                </a:lnSpc>
                <a:defRPr sz="2900">
                  <a:solidFill>
                    <a:schemeClr val="accent5">
                      <a:lumOff val="-4156"/>
                    </a:schemeClr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التدريس</a:t>
              </a:r>
            </a:p>
          </p:txBody>
        </p:sp>
        <p:sp>
          <p:nvSpPr>
            <p:cNvPr id="289" name="التقويم"/>
            <p:cNvSpPr txBox="1"/>
            <p:nvPr/>
          </p:nvSpPr>
          <p:spPr>
            <a:xfrm>
              <a:off x="128125" y="3836317"/>
              <a:ext cx="1489584" cy="576581"/>
            </a:xfrm>
            <a:prstGeom prst="rect">
              <a:avLst/>
            </a:prstGeom>
            <a:noFill/>
            <a:ln w="12700" cap="flat">
              <a:solidFill>
                <a:schemeClr val="accent3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algn="ctr" defTabSz="2438400" rtl="0">
                <a:lnSpc>
                  <a:spcPct val="150000"/>
                </a:lnSpc>
                <a:defRPr sz="3000">
                  <a:solidFill>
                    <a:schemeClr val="accent5">
                      <a:lumOff val="-4156"/>
                    </a:schemeClr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التقويم</a:t>
              </a:r>
            </a:p>
          </p:txBody>
        </p:sp>
        <p:sp>
          <p:nvSpPr>
            <p:cNvPr id="290" name="التدريب"/>
            <p:cNvSpPr txBox="1"/>
            <p:nvPr/>
          </p:nvSpPr>
          <p:spPr>
            <a:xfrm>
              <a:off x="19050" y="3094708"/>
              <a:ext cx="1524255" cy="576580"/>
            </a:xfrm>
            <a:prstGeom prst="rect">
              <a:avLst/>
            </a:prstGeom>
            <a:noFill/>
            <a:ln w="12700" cap="flat">
              <a:solidFill>
                <a:schemeClr val="accent3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algn="ctr" defTabSz="2438400" rtl="0">
                <a:lnSpc>
                  <a:spcPct val="150000"/>
                </a:lnSpc>
                <a:defRPr sz="3000">
                  <a:solidFill>
                    <a:schemeClr val="accent3"/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التدريب</a:t>
              </a:r>
            </a:p>
          </p:txBody>
        </p:sp>
        <p:sp>
          <p:nvSpPr>
            <p:cNvPr id="291" name="Google Shape;102;p4"/>
            <p:cNvSpPr/>
            <p:nvPr/>
          </p:nvSpPr>
          <p:spPr>
            <a:xfrm>
              <a:off x="-1" y="3812258"/>
              <a:ext cx="215901" cy="609601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313" name="تجميع"/>
          <p:cNvGrpSpPr/>
          <p:nvPr/>
        </p:nvGrpSpPr>
        <p:grpSpPr>
          <a:xfrm>
            <a:off x="3446387" y="-408930"/>
            <a:ext cx="39749497" cy="20856971"/>
            <a:chOff x="0" y="0"/>
            <a:chExt cx="39749496" cy="20856970"/>
          </a:xfrm>
        </p:grpSpPr>
        <p:grpSp>
          <p:nvGrpSpPr>
            <p:cNvPr id="297" name="Group 7"/>
            <p:cNvGrpSpPr/>
            <p:nvPr/>
          </p:nvGrpSpPr>
          <p:grpSpPr>
            <a:xfrm>
              <a:off x="0" y="10411551"/>
              <a:ext cx="18485703" cy="10445420"/>
              <a:chOff x="0" y="0"/>
              <a:chExt cx="18485702" cy="10445418"/>
            </a:xfrm>
          </p:grpSpPr>
          <p:pic>
            <p:nvPicPr>
              <p:cNvPr id="293" name="Picture 8" descr="Picture 8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5227189"/>
                <a:ext cx="9255552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94" name="Picture 9" descr="Picture 9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-1"/>
                <a:ext cx="9255552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95" name="Picture 10" descr="Picture 10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5227189"/>
                <a:ext cx="9255553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96" name="Picture 11" descr="Picture 11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9255553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302" name="Group 7"/>
            <p:cNvGrpSpPr/>
            <p:nvPr/>
          </p:nvGrpSpPr>
          <p:grpSpPr>
            <a:xfrm>
              <a:off x="0" y="-1"/>
              <a:ext cx="18485703" cy="10445420"/>
              <a:chOff x="0" y="0"/>
              <a:chExt cx="18485702" cy="10445418"/>
            </a:xfrm>
          </p:grpSpPr>
          <p:pic>
            <p:nvPicPr>
              <p:cNvPr id="298" name="Picture 8" descr="Picture 8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5227189"/>
                <a:ext cx="9255552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99" name="Picture 9" descr="Picture 9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-1"/>
                <a:ext cx="9255552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00" name="Picture 10" descr="Picture 10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5227189"/>
                <a:ext cx="9255553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01" name="Picture 11" descr="Picture 11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9255553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307" name="Group 7"/>
            <p:cNvGrpSpPr/>
            <p:nvPr/>
          </p:nvGrpSpPr>
          <p:grpSpPr>
            <a:xfrm>
              <a:off x="18485702" y="-1"/>
              <a:ext cx="18485704" cy="10445420"/>
              <a:chOff x="0" y="0"/>
              <a:chExt cx="18485702" cy="10445418"/>
            </a:xfrm>
          </p:grpSpPr>
          <p:pic>
            <p:nvPicPr>
              <p:cNvPr id="303" name="Picture 8" descr="Picture 8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5227189"/>
                <a:ext cx="9255552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04" name="Picture 9" descr="Picture 9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-1"/>
                <a:ext cx="9255552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05" name="Picture 10" descr="Picture 10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5227189"/>
                <a:ext cx="9255553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06" name="Picture 11" descr="Picture 11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9255553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312" name="Group 7"/>
            <p:cNvGrpSpPr/>
            <p:nvPr/>
          </p:nvGrpSpPr>
          <p:grpSpPr>
            <a:xfrm>
              <a:off x="21263793" y="10411551"/>
              <a:ext cx="18485704" cy="10445420"/>
              <a:chOff x="0" y="0"/>
              <a:chExt cx="18485702" cy="10445418"/>
            </a:xfrm>
          </p:grpSpPr>
          <p:pic>
            <p:nvPicPr>
              <p:cNvPr id="308" name="Picture 8" descr="Picture 8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5227189"/>
                <a:ext cx="9255552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09" name="Picture 9" descr="Picture 9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-1"/>
                <a:ext cx="9255552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10" name="Picture 10" descr="Picture 10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5227189"/>
                <a:ext cx="9255553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11" name="Picture 11" descr="Picture 11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9255553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314" name="الجدول"/>
          <p:cNvGraphicFramePr/>
          <p:nvPr/>
        </p:nvGraphicFramePr>
        <p:xfrm>
          <a:off x="21373608" y="133778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39900"/>
                <a:gridCol w="1054659"/>
                <a:gridCol w="2134928"/>
                <a:gridCol w="1344871"/>
                <a:gridCol w="5635431"/>
              </a:tblGrid>
              <a:tr h="482600">
                <a:tc gridSpan="2"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1800"/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24607"/>
                      </a:schemeClr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التاريخ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2460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1800"/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الصفحة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64020"/>
                        <a:lumOff val="3960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1800"/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الموضوع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  <a:tr h="531142">
                <a:tc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سادس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2438400" rtl="0">
                        <a:defRPr sz="36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2438400" rtl="0">
                        <a:defRPr sz="36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1800"/>
                      </a:pPr>
                      <a:r>
                        <a:rPr sz="30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تبسيط الكسور الاعتيادية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grpSp>
        <p:nvGrpSpPr>
          <p:cNvPr id="322" name="تجميع"/>
          <p:cNvGrpSpPr/>
          <p:nvPr/>
        </p:nvGrpSpPr>
        <p:grpSpPr>
          <a:xfrm>
            <a:off x="21581662" y="86742"/>
            <a:ext cx="2802489" cy="13483801"/>
            <a:chOff x="0" y="0"/>
            <a:chExt cx="2802488" cy="13483800"/>
          </a:xfrm>
        </p:grpSpPr>
        <p:grpSp>
          <p:nvGrpSpPr>
            <p:cNvPr id="320" name="تجميع"/>
            <p:cNvGrpSpPr/>
            <p:nvPr/>
          </p:nvGrpSpPr>
          <p:grpSpPr>
            <a:xfrm>
              <a:off x="-1" y="0"/>
              <a:ext cx="2729657" cy="12797940"/>
              <a:chOff x="0" y="0"/>
              <a:chExt cx="2729655" cy="12797939"/>
            </a:xfrm>
          </p:grpSpPr>
          <p:sp>
            <p:nvSpPr>
              <p:cNvPr id="315" name="مستطيل"/>
              <p:cNvSpPr/>
              <p:nvPr/>
            </p:nvSpPr>
            <p:spPr>
              <a:xfrm>
                <a:off x="0" y="258986"/>
                <a:ext cx="2169480" cy="414301"/>
              </a:xfrm>
              <a:prstGeom prst="rect">
                <a:avLst/>
              </a:prstGeom>
              <a:gradFill flip="none" rotWithShape="1">
                <a:gsLst>
                  <a:gs pos="0">
                    <a:srgbClr val="00376A"/>
                  </a:gs>
                  <a:gs pos="100000">
                    <a:srgbClr val="ADB7D1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316" name="مستطيل"/>
              <p:cNvSpPr/>
              <p:nvPr/>
            </p:nvSpPr>
            <p:spPr>
              <a:xfrm>
                <a:off x="2193297" y="383165"/>
                <a:ext cx="373097" cy="12414775"/>
              </a:xfrm>
              <a:prstGeom prst="rect">
                <a:avLst/>
              </a:prstGeom>
              <a:gradFill flip="none" rotWithShape="1">
                <a:gsLst>
                  <a:gs pos="0">
                    <a:srgbClr val="00376A"/>
                  </a:gs>
                  <a:gs pos="100000">
                    <a:srgbClr val="ADB7D1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grpSp>
            <p:nvGrpSpPr>
              <p:cNvPr id="319" name="تجميع"/>
              <p:cNvGrpSpPr/>
              <p:nvPr/>
            </p:nvGrpSpPr>
            <p:grpSpPr>
              <a:xfrm>
                <a:off x="1281482" y="0"/>
                <a:ext cx="1448174" cy="1448173"/>
                <a:chOff x="0" y="0"/>
                <a:chExt cx="1448172" cy="1448172"/>
              </a:xfrm>
            </p:grpSpPr>
            <p:sp>
              <p:nvSpPr>
                <p:cNvPr id="317" name="دائرة"/>
                <p:cNvSpPr/>
                <p:nvPr/>
              </p:nvSpPr>
              <p:spPr>
                <a:xfrm>
                  <a:off x="0" y="0"/>
                  <a:ext cx="1448173" cy="1448173"/>
                </a:xfrm>
                <a:prstGeom prst="ellipse">
                  <a:avLst/>
                </a:prstGeom>
                <a:solidFill>
                  <a:srgbClr val="FFFFFF"/>
                </a:solidFill>
                <a:ln w="50800" cap="flat">
                  <a:solidFill>
                    <a:schemeClr val="accent2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91439" tIns="91439" rIns="91439" bIns="91439" numCol="1" anchor="ctr">
                  <a:noAutofit/>
                </a:bodyPr>
                <a:lstStyle/>
                <a:p>
                  <a:pPr algn="l">
                    <a:defRPr sz="2800">
                      <a:solidFill>
                        <a:srgbClr val="000000"/>
                      </a:solidFill>
                      <a:latin typeface="+mj-lt"/>
                      <a:ea typeface="+mj-ea"/>
                      <a:cs typeface="+mj-cs"/>
                      <a:sym typeface="Arial"/>
                    </a:defRPr>
                  </a:pPr>
                </a:p>
              </p:txBody>
            </p:sp>
            <p:pic>
              <p:nvPicPr>
                <p:cNvPr id="318" name="IMG_4033.png" descr="IMG_4033.png"/>
                <p:cNvPicPr>
                  <a:picLocks noChangeAspect="1"/>
                </p:cNvPicPr>
                <p:nvPr/>
              </p:nvPicPr>
              <p:blipFill>
                <a:blip r:embed="rId3">
                  <a:extLst/>
                </a:blip>
                <a:stretch>
                  <a:fillRect/>
                </a:stretch>
              </p:blipFill>
              <p:spPr>
                <a:xfrm>
                  <a:off x="58858" y="137318"/>
                  <a:ext cx="1327935" cy="119708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  <p:pic>
          <p:nvPicPr>
            <p:cNvPr id="321" name="phonto 2.png" descr="phonto 2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6278" t="40938" r="29266" b="39211"/>
            <a:stretch>
              <a:fillRect/>
            </a:stretch>
          </p:blipFill>
          <p:spPr>
            <a:xfrm>
              <a:off x="104380" y="12797939"/>
              <a:ext cx="2698109" cy="6858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2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2_1_1_1_1">
    <p:bg>
      <p:bgPr>
        <a:solidFill>
          <a:schemeClr val="accen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6;p1"/>
          <p:cNvSpPr/>
          <p:nvPr/>
        </p:nvSpPr>
        <p:spPr>
          <a:xfrm>
            <a:off x="9" y="0"/>
            <a:ext cx="1635002" cy="13716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333" name="Google Shape;10;p1"/>
          <p:cNvGrpSpPr/>
          <p:nvPr/>
        </p:nvGrpSpPr>
        <p:grpSpPr>
          <a:xfrm>
            <a:off x="469176" y="792591"/>
            <a:ext cx="665205" cy="570175"/>
            <a:chOff x="0" y="0"/>
            <a:chExt cx="665204" cy="570174"/>
          </a:xfrm>
        </p:grpSpPr>
        <p:sp>
          <p:nvSpPr>
            <p:cNvPr id="331" name="Google Shape;11;p1"/>
            <p:cNvSpPr/>
            <p:nvPr/>
          </p:nvSpPr>
          <p:spPr>
            <a:xfrm>
              <a:off x="0" y="-1"/>
              <a:ext cx="665205" cy="346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0" y="19726"/>
                  </a:lnTo>
                  <a:lnTo>
                    <a:pt x="1157" y="21600"/>
                  </a:lnTo>
                  <a:lnTo>
                    <a:pt x="10800" y="4044"/>
                  </a:lnTo>
                  <a:lnTo>
                    <a:pt x="20443" y="21600"/>
                  </a:lnTo>
                  <a:lnTo>
                    <a:pt x="21600" y="19726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32" name="Google Shape;12;p1"/>
            <p:cNvSpPr/>
            <p:nvPr/>
          </p:nvSpPr>
          <p:spPr>
            <a:xfrm>
              <a:off x="95029" y="109282"/>
              <a:ext cx="475146" cy="4608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577"/>
                  </a:moveTo>
                  <a:lnTo>
                    <a:pt x="0" y="21600"/>
                  </a:lnTo>
                  <a:lnTo>
                    <a:pt x="8640" y="21600"/>
                  </a:lnTo>
                  <a:lnTo>
                    <a:pt x="8640" y="12322"/>
                  </a:lnTo>
                  <a:lnTo>
                    <a:pt x="12960" y="12322"/>
                  </a:lnTo>
                  <a:lnTo>
                    <a:pt x="12960" y="21600"/>
                  </a:lnTo>
                  <a:lnTo>
                    <a:pt x="21600" y="21600"/>
                  </a:lnTo>
                  <a:lnTo>
                    <a:pt x="21600" y="10577"/>
                  </a:lnTo>
                  <a:lnTo>
                    <a:pt x="10800" y="0"/>
                  </a:lnTo>
                  <a:lnTo>
                    <a:pt x="0" y="10577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340" name="Google Shape;13;p1"/>
          <p:cNvGrpSpPr/>
          <p:nvPr/>
        </p:nvGrpSpPr>
        <p:grpSpPr>
          <a:xfrm>
            <a:off x="500837" y="2002863"/>
            <a:ext cx="601852" cy="601852"/>
            <a:chOff x="0" y="0"/>
            <a:chExt cx="601850" cy="601850"/>
          </a:xfrm>
        </p:grpSpPr>
        <p:sp>
          <p:nvSpPr>
            <p:cNvPr id="334" name="Google Shape;14;p1"/>
            <p:cNvSpPr/>
            <p:nvPr/>
          </p:nvSpPr>
          <p:spPr>
            <a:xfrm>
              <a:off x="-1" y="-1"/>
              <a:ext cx="601852" cy="601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19895"/>
                  </a:moveTo>
                  <a:cubicBezTo>
                    <a:pt x="5798" y="19895"/>
                    <a:pt x="1705" y="15802"/>
                    <a:pt x="1705" y="10800"/>
                  </a:cubicBezTo>
                  <a:cubicBezTo>
                    <a:pt x="1705" y="5798"/>
                    <a:pt x="5798" y="1705"/>
                    <a:pt x="10800" y="1705"/>
                  </a:cubicBezTo>
                  <a:cubicBezTo>
                    <a:pt x="15802" y="1705"/>
                    <a:pt x="19895" y="5798"/>
                    <a:pt x="19895" y="10800"/>
                  </a:cubicBezTo>
                  <a:cubicBezTo>
                    <a:pt x="19895" y="15802"/>
                    <a:pt x="15802" y="19895"/>
                    <a:pt x="10800" y="19895"/>
                  </a:cubicBezTo>
                  <a:close/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35" name="Google Shape;15;p1"/>
            <p:cNvSpPr/>
            <p:nvPr/>
          </p:nvSpPr>
          <p:spPr>
            <a:xfrm>
              <a:off x="285086" y="142543"/>
              <a:ext cx="138586" cy="2811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37" y="0"/>
                  </a:moveTo>
                  <a:lnTo>
                    <a:pt x="0" y="0"/>
                  </a:lnTo>
                  <a:lnTo>
                    <a:pt x="0" y="12169"/>
                  </a:lnTo>
                  <a:cubicBezTo>
                    <a:pt x="0" y="12534"/>
                    <a:pt x="247" y="12838"/>
                    <a:pt x="741" y="13021"/>
                  </a:cubicBezTo>
                  <a:lnTo>
                    <a:pt x="18144" y="21600"/>
                  </a:lnTo>
                  <a:lnTo>
                    <a:pt x="21600" y="19896"/>
                  </a:lnTo>
                  <a:lnTo>
                    <a:pt x="4937" y="11682"/>
                  </a:lnTo>
                  <a:lnTo>
                    <a:pt x="4937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36" name="Google Shape;16;p1"/>
            <p:cNvSpPr/>
            <p:nvPr/>
          </p:nvSpPr>
          <p:spPr>
            <a:xfrm>
              <a:off x="285086" y="79190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37" name="Google Shape;17;p1"/>
            <p:cNvSpPr/>
            <p:nvPr/>
          </p:nvSpPr>
          <p:spPr>
            <a:xfrm>
              <a:off x="285086" y="490982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38" name="Google Shape;18;p1"/>
            <p:cNvSpPr/>
            <p:nvPr/>
          </p:nvSpPr>
          <p:spPr>
            <a:xfrm>
              <a:off x="79190" y="285086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39" name="Google Shape;19;p1"/>
            <p:cNvSpPr/>
            <p:nvPr/>
          </p:nvSpPr>
          <p:spPr>
            <a:xfrm>
              <a:off x="490982" y="285086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343" name="Google Shape;20;p1"/>
          <p:cNvGrpSpPr/>
          <p:nvPr/>
        </p:nvGrpSpPr>
        <p:grpSpPr>
          <a:xfrm>
            <a:off x="403050" y="11918836"/>
            <a:ext cx="797595" cy="629679"/>
            <a:chOff x="0" y="0"/>
            <a:chExt cx="797593" cy="629677"/>
          </a:xfrm>
        </p:grpSpPr>
        <p:sp>
          <p:nvSpPr>
            <p:cNvPr id="341" name="Google Shape;21;p1"/>
            <p:cNvSpPr/>
            <p:nvPr/>
          </p:nvSpPr>
          <p:spPr>
            <a:xfrm>
              <a:off x="-1" y="0"/>
              <a:ext cx="797595" cy="125936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42" name="Google Shape;22;p1"/>
            <p:cNvSpPr/>
            <p:nvPr/>
          </p:nvSpPr>
          <p:spPr>
            <a:xfrm>
              <a:off x="31484" y="167914"/>
              <a:ext cx="734627" cy="461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  <a:moveTo>
                    <a:pt x="13886" y="7855"/>
                  </a:moveTo>
                  <a:lnTo>
                    <a:pt x="7714" y="7855"/>
                  </a:lnTo>
                  <a:lnTo>
                    <a:pt x="7714" y="3927"/>
                  </a:lnTo>
                  <a:lnTo>
                    <a:pt x="13886" y="3927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348" name="Google Shape;23;p1"/>
          <p:cNvGrpSpPr/>
          <p:nvPr/>
        </p:nvGrpSpPr>
        <p:grpSpPr>
          <a:xfrm>
            <a:off x="381898" y="9381035"/>
            <a:ext cx="839573" cy="650669"/>
            <a:chOff x="0" y="0"/>
            <a:chExt cx="839572" cy="650667"/>
          </a:xfrm>
        </p:grpSpPr>
        <p:sp>
          <p:nvSpPr>
            <p:cNvPr id="344" name="Google Shape;24;p1"/>
            <p:cNvSpPr/>
            <p:nvPr/>
          </p:nvSpPr>
          <p:spPr>
            <a:xfrm>
              <a:off x="0" y="-1"/>
              <a:ext cx="839573" cy="6506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  <a:moveTo>
                    <a:pt x="18630" y="2090"/>
                  </a:moveTo>
                  <a:cubicBezTo>
                    <a:pt x="18928" y="2090"/>
                    <a:pt x="19170" y="2402"/>
                    <a:pt x="19170" y="2787"/>
                  </a:cubicBezTo>
                  <a:cubicBezTo>
                    <a:pt x="19170" y="3172"/>
                    <a:pt x="18928" y="3484"/>
                    <a:pt x="18630" y="3484"/>
                  </a:cubicBezTo>
                  <a:cubicBezTo>
                    <a:pt x="18332" y="3484"/>
                    <a:pt x="18090" y="3172"/>
                    <a:pt x="18090" y="2787"/>
                  </a:cubicBezTo>
                  <a:cubicBezTo>
                    <a:pt x="18090" y="2402"/>
                    <a:pt x="18332" y="2090"/>
                    <a:pt x="18630" y="2090"/>
                  </a:cubicBezTo>
                  <a:close/>
                  <a:moveTo>
                    <a:pt x="16740" y="2090"/>
                  </a:moveTo>
                  <a:cubicBezTo>
                    <a:pt x="17038" y="2090"/>
                    <a:pt x="17280" y="2402"/>
                    <a:pt x="17280" y="2787"/>
                  </a:cubicBezTo>
                  <a:cubicBezTo>
                    <a:pt x="17280" y="3172"/>
                    <a:pt x="17038" y="3484"/>
                    <a:pt x="16740" y="3484"/>
                  </a:cubicBezTo>
                  <a:cubicBezTo>
                    <a:pt x="16442" y="3484"/>
                    <a:pt x="16200" y="3172"/>
                    <a:pt x="16200" y="2787"/>
                  </a:cubicBezTo>
                  <a:cubicBezTo>
                    <a:pt x="16200" y="2402"/>
                    <a:pt x="16442" y="2090"/>
                    <a:pt x="16740" y="2090"/>
                  </a:cubicBezTo>
                  <a:close/>
                  <a:moveTo>
                    <a:pt x="14850" y="2090"/>
                  </a:moveTo>
                  <a:cubicBezTo>
                    <a:pt x="15148" y="2090"/>
                    <a:pt x="15390" y="2402"/>
                    <a:pt x="15390" y="2787"/>
                  </a:cubicBezTo>
                  <a:cubicBezTo>
                    <a:pt x="15390" y="3172"/>
                    <a:pt x="15148" y="3484"/>
                    <a:pt x="14850" y="3484"/>
                  </a:cubicBezTo>
                  <a:cubicBezTo>
                    <a:pt x="14552" y="3484"/>
                    <a:pt x="14310" y="3172"/>
                    <a:pt x="14310" y="2787"/>
                  </a:cubicBezTo>
                  <a:cubicBezTo>
                    <a:pt x="14310" y="2402"/>
                    <a:pt x="14552" y="2090"/>
                    <a:pt x="14850" y="2090"/>
                  </a:cubicBezTo>
                  <a:close/>
                  <a:moveTo>
                    <a:pt x="19980" y="19510"/>
                  </a:moveTo>
                  <a:lnTo>
                    <a:pt x="1620" y="19510"/>
                  </a:lnTo>
                  <a:lnTo>
                    <a:pt x="1620" y="5574"/>
                  </a:lnTo>
                  <a:lnTo>
                    <a:pt x="19980" y="5574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45" name="Google Shape;25;p1"/>
            <p:cNvSpPr/>
            <p:nvPr/>
          </p:nvSpPr>
          <p:spPr>
            <a:xfrm>
              <a:off x="244000" y="232854"/>
              <a:ext cx="152174" cy="152174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46" name="Google Shape;26;p1"/>
            <p:cNvSpPr/>
            <p:nvPr/>
          </p:nvSpPr>
          <p:spPr>
            <a:xfrm>
              <a:off x="167914" y="404043"/>
              <a:ext cx="304346" cy="1521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lnTo>
                    <a:pt x="21600" y="10800"/>
                  </a:lnTo>
                  <a:cubicBezTo>
                    <a:pt x="21582" y="9109"/>
                    <a:pt x="21186" y="7523"/>
                    <a:pt x="20520" y="6480"/>
                  </a:cubicBezTo>
                  <a:cubicBezTo>
                    <a:pt x="18954" y="4082"/>
                    <a:pt x="17164" y="2338"/>
                    <a:pt x="15255" y="1350"/>
                  </a:cubicBezTo>
                  <a:cubicBezTo>
                    <a:pt x="13811" y="466"/>
                    <a:pt x="12310" y="11"/>
                    <a:pt x="10800" y="0"/>
                  </a:cubicBezTo>
                  <a:cubicBezTo>
                    <a:pt x="9292" y="52"/>
                    <a:pt x="7794" y="506"/>
                    <a:pt x="6345" y="1350"/>
                  </a:cubicBezTo>
                  <a:cubicBezTo>
                    <a:pt x="4458" y="2451"/>
                    <a:pt x="2677" y="4186"/>
                    <a:pt x="1080" y="6480"/>
                  </a:cubicBezTo>
                  <a:cubicBezTo>
                    <a:pt x="414" y="7523"/>
                    <a:pt x="18" y="9109"/>
                    <a:pt x="0" y="10800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47" name="Google Shape;27;p1"/>
            <p:cNvSpPr/>
            <p:nvPr/>
          </p:nvSpPr>
          <p:spPr>
            <a:xfrm>
              <a:off x="451268" y="221751"/>
              <a:ext cx="220389" cy="2009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3" h="21600" fill="norm" stroke="1" extrusionOk="0">
                  <a:moveTo>
                    <a:pt x="1080" y="0"/>
                  </a:moveTo>
                  <a:lnTo>
                    <a:pt x="20514" y="0"/>
                  </a:lnTo>
                  <a:cubicBezTo>
                    <a:pt x="21114" y="4"/>
                    <a:pt x="21597" y="540"/>
                    <a:pt x="21594" y="1198"/>
                  </a:cubicBezTo>
                  <a:cubicBezTo>
                    <a:pt x="21594" y="1198"/>
                    <a:pt x="21594" y="1198"/>
                    <a:pt x="21594" y="1198"/>
                  </a:cubicBezTo>
                  <a:lnTo>
                    <a:pt x="21594" y="15601"/>
                  </a:lnTo>
                  <a:cubicBezTo>
                    <a:pt x="21597" y="16259"/>
                    <a:pt x="21114" y="16795"/>
                    <a:pt x="20514" y="16799"/>
                  </a:cubicBezTo>
                  <a:cubicBezTo>
                    <a:pt x="20514" y="16799"/>
                    <a:pt x="20514" y="16799"/>
                    <a:pt x="20514" y="16799"/>
                  </a:cubicBezTo>
                  <a:lnTo>
                    <a:pt x="8638" y="16799"/>
                  </a:lnTo>
                  <a:lnTo>
                    <a:pt x="4319" y="21600"/>
                  </a:lnTo>
                  <a:lnTo>
                    <a:pt x="4319" y="16799"/>
                  </a:lnTo>
                  <a:lnTo>
                    <a:pt x="1080" y="16799"/>
                  </a:lnTo>
                  <a:cubicBezTo>
                    <a:pt x="480" y="16795"/>
                    <a:pt x="-3" y="16259"/>
                    <a:pt x="0" y="15601"/>
                  </a:cubicBezTo>
                  <a:cubicBezTo>
                    <a:pt x="0" y="15601"/>
                    <a:pt x="0" y="15601"/>
                    <a:pt x="0" y="15601"/>
                  </a:cubicBezTo>
                  <a:lnTo>
                    <a:pt x="0" y="1198"/>
                  </a:lnTo>
                  <a:cubicBezTo>
                    <a:pt x="-3" y="540"/>
                    <a:pt x="480" y="4"/>
                    <a:pt x="1080" y="0"/>
                  </a:cubicBezTo>
                  <a:cubicBezTo>
                    <a:pt x="1080" y="0"/>
                    <a:pt x="1080" y="0"/>
                    <a:pt x="108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349" name="Google Shape;28;p1"/>
          <p:cNvSpPr/>
          <p:nvPr/>
        </p:nvSpPr>
        <p:spPr>
          <a:xfrm>
            <a:off x="382032" y="10676428"/>
            <a:ext cx="838201" cy="5867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11178" y="13461"/>
                </a:moveTo>
                <a:cubicBezTo>
                  <a:pt x="10962" y="13770"/>
                  <a:pt x="10638" y="13770"/>
                  <a:pt x="10422" y="13461"/>
                </a:cubicBezTo>
                <a:lnTo>
                  <a:pt x="2430" y="2314"/>
                </a:lnTo>
                <a:lnTo>
                  <a:pt x="19197" y="2314"/>
                </a:lnTo>
                <a:lnTo>
                  <a:pt x="11178" y="13461"/>
                </a:lnTo>
                <a:close/>
                <a:moveTo>
                  <a:pt x="6885" y="10684"/>
                </a:moveTo>
                <a:lnTo>
                  <a:pt x="1620" y="18244"/>
                </a:lnTo>
                <a:lnTo>
                  <a:pt x="1620" y="3317"/>
                </a:lnTo>
                <a:lnTo>
                  <a:pt x="6885" y="10684"/>
                </a:lnTo>
                <a:close/>
                <a:moveTo>
                  <a:pt x="7668" y="11764"/>
                </a:moveTo>
                <a:lnTo>
                  <a:pt x="9693" y="14580"/>
                </a:lnTo>
                <a:cubicBezTo>
                  <a:pt x="10017" y="15004"/>
                  <a:pt x="10422" y="15236"/>
                  <a:pt x="10827" y="15236"/>
                </a:cubicBezTo>
                <a:cubicBezTo>
                  <a:pt x="11232" y="15236"/>
                  <a:pt x="11637" y="15004"/>
                  <a:pt x="11961" y="14580"/>
                </a:cubicBezTo>
                <a:lnTo>
                  <a:pt x="13986" y="11764"/>
                </a:lnTo>
                <a:lnTo>
                  <a:pt x="19224" y="19286"/>
                </a:lnTo>
                <a:lnTo>
                  <a:pt x="2403" y="19286"/>
                </a:lnTo>
                <a:lnTo>
                  <a:pt x="7668" y="11764"/>
                </a:lnTo>
                <a:close/>
                <a:moveTo>
                  <a:pt x="14715" y="10684"/>
                </a:moveTo>
                <a:lnTo>
                  <a:pt x="19980" y="3356"/>
                </a:lnTo>
                <a:lnTo>
                  <a:pt x="19980" y="18206"/>
                </a:lnTo>
                <a:lnTo>
                  <a:pt x="14715" y="10684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tIns="91439" bIns="91439" anchor="ctr"/>
          <a:lstStyle/>
          <a:p>
            <a:pPr algn="l" rtl="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358" name="Google Shape;29;p1"/>
          <p:cNvGrpSpPr/>
          <p:nvPr/>
        </p:nvGrpSpPr>
        <p:grpSpPr>
          <a:xfrm>
            <a:off x="429624" y="3150443"/>
            <a:ext cx="744601" cy="1327613"/>
            <a:chOff x="0" y="0"/>
            <a:chExt cx="744599" cy="1327611"/>
          </a:xfrm>
        </p:grpSpPr>
        <p:grpSp>
          <p:nvGrpSpPr>
            <p:cNvPr id="354" name="Google Shape;30;p1"/>
            <p:cNvGrpSpPr/>
            <p:nvPr/>
          </p:nvGrpSpPr>
          <p:grpSpPr>
            <a:xfrm>
              <a:off x="1943" y="-1"/>
              <a:ext cx="740712" cy="740712"/>
              <a:chOff x="0" y="0"/>
              <a:chExt cx="740710" cy="740710"/>
            </a:xfrm>
          </p:grpSpPr>
          <p:sp>
            <p:nvSpPr>
              <p:cNvPr id="350" name="Google Shape;31;p1"/>
              <p:cNvSpPr/>
              <p:nvPr/>
            </p:nvSpPr>
            <p:spPr>
              <a:xfrm>
                <a:off x="130713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51" name="Google Shape;32;p1"/>
              <p:cNvSpPr/>
              <p:nvPr/>
            </p:nvSpPr>
            <p:spPr>
              <a:xfrm>
                <a:off x="0" y="261427"/>
                <a:ext cx="740711" cy="479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6" y="2945"/>
                    </a:moveTo>
                    <a:lnTo>
                      <a:pt x="19694" y="2945"/>
                    </a:lnTo>
                    <a:lnTo>
                      <a:pt x="19694" y="18655"/>
                    </a:lnTo>
                    <a:lnTo>
                      <a:pt x="1906" y="18655"/>
                    </a:lnTo>
                    <a:lnTo>
                      <a:pt x="1906" y="2945"/>
                    </a:lnTo>
                    <a:close/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52" name="Google Shape;33;p1"/>
              <p:cNvSpPr/>
              <p:nvPr/>
            </p:nvSpPr>
            <p:spPr>
              <a:xfrm>
                <a:off x="544639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53" name="Google Shape;34;p1"/>
              <p:cNvSpPr/>
              <p:nvPr/>
            </p:nvSpPr>
            <p:spPr>
              <a:xfrm>
                <a:off x="0" y="65356"/>
                <a:ext cx="740711" cy="1525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59" y="0"/>
                    </a:moveTo>
                    <a:lnTo>
                      <a:pt x="19059" y="4629"/>
                    </a:lnTo>
                    <a:cubicBezTo>
                      <a:pt x="19059" y="10646"/>
                      <a:pt x="18074" y="15429"/>
                      <a:pt x="16835" y="15429"/>
                    </a:cubicBezTo>
                    <a:cubicBezTo>
                      <a:pt x="15596" y="15429"/>
                      <a:pt x="14612" y="10646"/>
                      <a:pt x="14612" y="4629"/>
                    </a:cubicBezTo>
                    <a:lnTo>
                      <a:pt x="14612" y="0"/>
                    </a:lnTo>
                    <a:lnTo>
                      <a:pt x="6988" y="0"/>
                    </a:lnTo>
                    <a:lnTo>
                      <a:pt x="6988" y="4629"/>
                    </a:lnTo>
                    <a:cubicBezTo>
                      <a:pt x="6988" y="10646"/>
                      <a:pt x="6004" y="15429"/>
                      <a:pt x="4765" y="15429"/>
                    </a:cubicBezTo>
                    <a:cubicBezTo>
                      <a:pt x="3526" y="15429"/>
                      <a:pt x="2541" y="10646"/>
                      <a:pt x="2541" y="4629"/>
                    </a:cubicBezTo>
                    <a:lnTo>
                      <a:pt x="2541" y="0"/>
                    </a:lnTo>
                    <a:lnTo>
                      <a:pt x="0" y="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9059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357" name="Google Shape;35;p1"/>
            <p:cNvGrpSpPr/>
            <p:nvPr/>
          </p:nvGrpSpPr>
          <p:grpSpPr>
            <a:xfrm>
              <a:off x="0" y="230412"/>
              <a:ext cx="744600" cy="1097200"/>
              <a:chOff x="0" y="0"/>
              <a:chExt cx="744599" cy="1097199"/>
            </a:xfrm>
          </p:grpSpPr>
          <p:sp>
            <p:nvSpPr>
              <p:cNvPr id="355" name="مستطيل"/>
              <p:cNvSpPr/>
              <p:nvPr/>
            </p:nvSpPr>
            <p:spPr>
              <a:xfrm>
                <a:off x="0" y="0"/>
                <a:ext cx="744600" cy="492601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algn="ctr" rtl="0">
                  <a:defRPr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356" name="MON"/>
              <p:cNvSpPr txBox="1"/>
              <p:nvPr/>
            </p:nvSpPr>
            <p:spPr>
              <a:xfrm>
                <a:off x="91449" y="0"/>
                <a:ext cx="561702" cy="109720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399" tIns="91399" rIns="91399" bIns="91399" numCol="1" anchor="t">
                <a:spAutoFit/>
              </a:bodyPr>
              <a:lstStyle>
                <a:lvl1pPr algn="ctr" rtl="0">
                  <a:defRPr b="1"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MON</a:t>
                </a:r>
              </a:p>
            </p:txBody>
          </p:sp>
        </p:grpSp>
      </p:grpSp>
      <p:grpSp>
        <p:nvGrpSpPr>
          <p:cNvPr id="367" name="Google Shape;36;p1"/>
          <p:cNvGrpSpPr/>
          <p:nvPr/>
        </p:nvGrpSpPr>
        <p:grpSpPr>
          <a:xfrm>
            <a:off x="431567" y="4357168"/>
            <a:ext cx="740712" cy="1040563"/>
            <a:chOff x="0" y="0"/>
            <a:chExt cx="740710" cy="1040561"/>
          </a:xfrm>
        </p:grpSpPr>
        <p:grpSp>
          <p:nvGrpSpPr>
            <p:cNvPr id="363" name="Google Shape;37;p1"/>
            <p:cNvGrpSpPr/>
            <p:nvPr/>
          </p:nvGrpSpPr>
          <p:grpSpPr>
            <a:xfrm>
              <a:off x="0" y="-1"/>
              <a:ext cx="740711" cy="740712"/>
              <a:chOff x="0" y="0"/>
              <a:chExt cx="740710" cy="740710"/>
            </a:xfrm>
          </p:grpSpPr>
          <p:sp>
            <p:nvSpPr>
              <p:cNvPr id="359" name="Google Shape;38;p1"/>
              <p:cNvSpPr/>
              <p:nvPr/>
            </p:nvSpPr>
            <p:spPr>
              <a:xfrm>
                <a:off x="130713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60" name="Google Shape;39;p1"/>
              <p:cNvSpPr/>
              <p:nvPr/>
            </p:nvSpPr>
            <p:spPr>
              <a:xfrm>
                <a:off x="0" y="261427"/>
                <a:ext cx="740711" cy="479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6" y="2945"/>
                    </a:moveTo>
                    <a:lnTo>
                      <a:pt x="19694" y="2945"/>
                    </a:lnTo>
                    <a:lnTo>
                      <a:pt x="19694" y="18655"/>
                    </a:lnTo>
                    <a:lnTo>
                      <a:pt x="1906" y="18655"/>
                    </a:lnTo>
                    <a:lnTo>
                      <a:pt x="1906" y="2945"/>
                    </a:lnTo>
                    <a:close/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61" name="Google Shape;40;p1"/>
              <p:cNvSpPr/>
              <p:nvPr/>
            </p:nvSpPr>
            <p:spPr>
              <a:xfrm>
                <a:off x="544639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62" name="Google Shape;41;p1"/>
              <p:cNvSpPr/>
              <p:nvPr/>
            </p:nvSpPr>
            <p:spPr>
              <a:xfrm>
                <a:off x="0" y="65356"/>
                <a:ext cx="740711" cy="1525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59" y="0"/>
                    </a:moveTo>
                    <a:lnTo>
                      <a:pt x="19059" y="4629"/>
                    </a:lnTo>
                    <a:cubicBezTo>
                      <a:pt x="19059" y="10646"/>
                      <a:pt x="18074" y="15429"/>
                      <a:pt x="16835" y="15429"/>
                    </a:cubicBezTo>
                    <a:cubicBezTo>
                      <a:pt x="15596" y="15429"/>
                      <a:pt x="14612" y="10646"/>
                      <a:pt x="14612" y="4629"/>
                    </a:cubicBezTo>
                    <a:lnTo>
                      <a:pt x="14612" y="0"/>
                    </a:lnTo>
                    <a:lnTo>
                      <a:pt x="6988" y="0"/>
                    </a:lnTo>
                    <a:lnTo>
                      <a:pt x="6988" y="4629"/>
                    </a:lnTo>
                    <a:cubicBezTo>
                      <a:pt x="6988" y="10646"/>
                      <a:pt x="6004" y="15429"/>
                      <a:pt x="4765" y="15429"/>
                    </a:cubicBezTo>
                    <a:cubicBezTo>
                      <a:pt x="3526" y="15429"/>
                      <a:pt x="2541" y="10646"/>
                      <a:pt x="2541" y="4629"/>
                    </a:cubicBezTo>
                    <a:lnTo>
                      <a:pt x="2541" y="0"/>
                    </a:lnTo>
                    <a:lnTo>
                      <a:pt x="0" y="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9059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366" name="Google Shape;42;p1"/>
            <p:cNvGrpSpPr/>
            <p:nvPr/>
          </p:nvGrpSpPr>
          <p:grpSpPr>
            <a:xfrm>
              <a:off x="15687" y="248161"/>
              <a:ext cx="709202" cy="792401"/>
              <a:chOff x="0" y="0"/>
              <a:chExt cx="709200" cy="792399"/>
            </a:xfrm>
          </p:grpSpPr>
          <p:sp>
            <p:nvSpPr>
              <p:cNvPr id="364" name="مستطيل"/>
              <p:cNvSpPr/>
              <p:nvPr/>
            </p:nvSpPr>
            <p:spPr>
              <a:xfrm>
                <a:off x="0" y="0"/>
                <a:ext cx="709201" cy="492601"/>
              </a:xfrm>
              <a:prstGeom prst="rect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algn="ctr" rtl="0">
                  <a:defRPr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365" name="TUE"/>
              <p:cNvSpPr txBox="1"/>
              <p:nvPr/>
            </p:nvSpPr>
            <p:spPr>
              <a:xfrm>
                <a:off x="91449" y="0"/>
                <a:ext cx="526302" cy="79240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399" tIns="91399" rIns="91399" bIns="91399" numCol="1" anchor="t">
                <a:spAutoFit/>
              </a:bodyPr>
              <a:lstStyle>
                <a:lvl1pPr algn="ctr" rtl="0">
                  <a:defRPr b="1"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TUE</a:t>
                </a:r>
              </a:p>
            </p:txBody>
          </p:sp>
        </p:grpSp>
      </p:grpSp>
      <p:grpSp>
        <p:nvGrpSpPr>
          <p:cNvPr id="376" name="Google Shape;43;p1"/>
          <p:cNvGrpSpPr/>
          <p:nvPr/>
        </p:nvGrpSpPr>
        <p:grpSpPr>
          <a:xfrm>
            <a:off x="423212" y="5563959"/>
            <a:ext cx="757201" cy="1034153"/>
            <a:chOff x="0" y="0"/>
            <a:chExt cx="757200" cy="1034151"/>
          </a:xfrm>
        </p:grpSpPr>
        <p:grpSp>
          <p:nvGrpSpPr>
            <p:cNvPr id="372" name="Google Shape;44;p1"/>
            <p:cNvGrpSpPr/>
            <p:nvPr/>
          </p:nvGrpSpPr>
          <p:grpSpPr>
            <a:xfrm>
              <a:off x="8355" y="-1"/>
              <a:ext cx="740712" cy="740712"/>
              <a:chOff x="0" y="0"/>
              <a:chExt cx="740710" cy="740710"/>
            </a:xfrm>
          </p:grpSpPr>
          <p:sp>
            <p:nvSpPr>
              <p:cNvPr id="368" name="Google Shape;45;p1"/>
              <p:cNvSpPr/>
              <p:nvPr/>
            </p:nvSpPr>
            <p:spPr>
              <a:xfrm>
                <a:off x="130713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69" name="Google Shape;46;p1"/>
              <p:cNvSpPr/>
              <p:nvPr/>
            </p:nvSpPr>
            <p:spPr>
              <a:xfrm>
                <a:off x="0" y="261427"/>
                <a:ext cx="740711" cy="479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6" y="2945"/>
                    </a:moveTo>
                    <a:lnTo>
                      <a:pt x="19694" y="2945"/>
                    </a:lnTo>
                    <a:lnTo>
                      <a:pt x="19694" y="18655"/>
                    </a:lnTo>
                    <a:lnTo>
                      <a:pt x="1906" y="18655"/>
                    </a:lnTo>
                    <a:lnTo>
                      <a:pt x="1906" y="2945"/>
                    </a:lnTo>
                    <a:close/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70" name="Google Shape;47;p1"/>
              <p:cNvSpPr/>
              <p:nvPr/>
            </p:nvSpPr>
            <p:spPr>
              <a:xfrm>
                <a:off x="544639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71" name="Google Shape;48;p1"/>
              <p:cNvSpPr/>
              <p:nvPr/>
            </p:nvSpPr>
            <p:spPr>
              <a:xfrm>
                <a:off x="0" y="65356"/>
                <a:ext cx="740711" cy="1525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59" y="0"/>
                    </a:moveTo>
                    <a:lnTo>
                      <a:pt x="19059" y="4629"/>
                    </a:lnTo>
                    <a:cubicBezTo>
                      <a:pt x="19059" y="10646"/>
                      <a:pt x="18074" y="15429"/>
                      <a:pt x="16835" y="15429"/>
                    </a:cubicBezTo>
                    <a:cubicBezTo>
                      <a:pt x="15596" y="15429"/>
                      <a:pt x="14612" y="10646"/>
                      <a:pt x="14612" y="4629"/>
                    </a:cubicBezTo>
                    <a:lnTo>
                      <a:pt x="14612" y="0"/>
                    </a:lnTo>
                    <a:lnTo>
                      <a:pt x="6988" y="0"/>
                    </a:lnTo>
                    <a:lnTo>
                      <a:pt x="6988" y="4629"/>
                    </a:lnTo>
                    <a:cubicBezTo>
                      <a:pt x="6988" y="10646"/>
                      <a:pt x="6004" y="15429"/>
                      <a:pt x="4765" y="15429"/>
                    </a:cubicBezTo>
                    <a:cubicBezTo>
                      <a:pt x="3526" y="15429"/>
                      <a:pt x="2541" y="10646"/>
                      <a:pt x="2541" y="4629"/>
                    </a:cubicBezTo>
                    <a:lnTo>
                      <a:pt x="2541" y="0"/>
                    </a:lnTo>
                    <a:lnTo>
                      <a:pt x="0" y="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9059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375" name="Google Shape;49;p1"/>
            <p:cNvGrpSpPr/>
            <p:nvPr/>
          </p:nvGrpSpPr>
          <p:grpSpPr>
            <a:xfrm>
              <a:off x="0" y="241751"/>
              <a:ext cx="757201" cy="792401"/>
              <a:chOff x="0" y="0"/>
              <a:chExt cx="757200" cy="792399"/>
            </a:xfrm>
          </p:grpSpPr>
          <p:sp>
            <p:nvSpPr>
              <p:cNvPr id="373" name="مستطيل"/>
              <p:cNvSpPr/>
              <p:nvPr/>
            </p:nvSpPr>
            <p:spPr>
              <a:xfrm>
                <a:off x="0" y="0"/>
                <a:ext cx="757201" cy="492601"/>
              </a:xfrm>
              <a:prstGeom prst="rect">
                <a:avLst/>
              </a:pr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algn="ctr" rtl="0">
                  <a:defRPr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374" name="WED"/>
              <p:cNvSpPr txBox="1"/>
              <p:nvPr/>
            </p:nvSpPr>
            <p:spPr>
              <a:xfrm>
                <a:off x="91449" y="0"/>
                <a:ext cx="574302" cy="79240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399" tIns="91399" rIns="91399" bIns="91399" numCol="1" anchor="t">
                <a:spAutoFit/>
              </a:bodyPr>
              <a:lstStyle>
                <a:lvl1pPr algn="ctr" rtl="0">
                  <a:defRPr b="1"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WED</a:t>
                </a:r>
              </a:p>
            </p:txBody>
          </p:sp>
        </p:grpSp>
      </p:grpSp>
      <p:grpSp>
        <p:nvGrpSpPr>
          <p:cNvPr id="385" name="Google Shape;50;p1"/>
          <p:cNvGrpSpPr/>
          <p:nvPr/>
        </p:nvGrpSpPr>
        <p:grpSpPr>
          <a:xfrm>
            <a:off x="431567" y="6770683"/>
            <a:ext cx="740712" cy="1051901"/>
            <a:chOff x="0" y="0"/>
            <a:chExt cx="740710" cy="1051899"/>
          </a:xfrm>
        </p:grpSpPr>
        <p:grpSp>
          <p:nvGrpSpPr>
            <p:cNvPr id="381" name="Google Shape;51;p1"/>
            <p:cNvGrpSpPr/>
            <p:nvPr/>
          </p:nvGrpSpPr>
          <p:grpSpPr>
            <a:xfrm>
              <a:off x="0" y="-1"/>
              <a:ext cx="740711" cy="740712"/>
              <a:chOff x="0" y="0"/>
              <a:chExt cx="740710" cy="740710"/>
            </a:xfrm>
          </p:grpSpPr>
          <p:sp>
            <p:nvSpPr>
              <p:cNvPr id="377" name="Google Shape;52;p1"/>
              <p:cNvSpPr/>
              <p:nvPr/>
            </p:nvSpPr>
            <p:spPr>
              <a:xfrm>
                <a:off x="130713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78" name="Google Shape;53;p1"/>
              <p:cNvSpPr/>
              <p:nvPr/>
            </p:nvSpPr>
            <p:spPr>
              <a:xfrm>
                <a:off x="0" y="261427"/>
                <a:ext cx="740711" cy="479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6" y="2945"/>
                    </a:moveTo>
                    <a:lnTo>
                      <a:pt x="19694" y="2945"/>
                    </a:lnTo>
                    <a:lnTo>
                      <a:pt x="19694" y="18655"/>
                    </a:lnTo>
                    <a:lnTo>
                      <a:pt x="1906" y="18655"/>
                    </a:lnTo>
                    <a:lnTo>
                      <a:pt x="1906" y="2945"/>
                    </a:lnTo>
                    <a:close/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79" name="Google Shape;54;p1"/>
              <p:cNvSpPr/>
              <p:nvPr/>
            </p:nvSpPr>
            <p:spPr>
              <a:xfrm>
                <a:off x="544639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80" name="Google Shape;55;p1"/>
              <p:cNvSpPr/>
              <p:nvPr/>
            </p:nvSpPr>
            <p:spPr>
              <a:xfrm>
                <a:off x="0" y="65356"/>
                <a:ext cx="740711" cy="1525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59" y="0"/>
                    </a:moveTo>
                    <a:lnTo>
                      <a:pt x="19059" y="4629"/>
                    </a:lnTo>
                    <a:cubicBezTo>
                      <a:pt x="19059" y="10646"/>
                      <a:pt x="18074" y="15429"/>
                      <a:pt x="16835" y="15429"/>
                    </a:cubicBezTo>
                    <a:cubicBezTo>
                      <a:pt x="15596" y="15429"/>
                      <a:pt x="14612" y="10646"/>
                      <a:pt x="14612" y="4629"/>
                    </a:cubicBezTo>
                    <a:lnTo>
                      <a:pt x="14612" y="0"/>
                    </a:lnTo>
                    <a:lnTo>
                      <a:pt x="6988" y="0"/>
                    </a:lnTo>
                    <a:lnTo>
                      <a:pt x="6988" y="4629"/>
                    </a:lnTo>
                    <a:cubicBezTo>
                      <a:pt x="6988" y="10646"/>
                      <a:pt x="6004" y="15429"/>
                      <a:pt x="4765" y="15429"/>
                    </a:cubicBezTo>
                    <a:cubicBezTo>
                      <a:pt x="3526" y="15429"/>
                      <a:pt x="2541" y="10646"/>
                      <a:pt x="2541" y="4629"/>
                    </a:cubicBezTo>
                    <a:lnTo>
                      <a:pt x="2541" y="0"/>
                    </a:lnTo>
                    <a:lnTo>
                      <a:pt x="0" y="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9059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384" name="Google Shape;56;p1"/>
            <p:cNvGrpSpPr/>
            <p:nvPr/>
          </p:nvGrpSpPr>
          <p:grpSpPr>
            <a:xfrm>
              <a:off x="9276" y="259500"/>
              <a:ext cx="721800" cy="792400"/>
              <a:chOff x="0" y="0"/>
              <a:chExt cx="721799" cy="792399"/>
            </a:xfrm>
          </p:grpSpPr>
          <p:sp>
            <p:nvSpPr>
              <p:cNvPr id="382" name="مستطيل"/>
              <p:cNvSpPr/>
              <p:nvPr/>
            </p:nvSpPr>
            <p:spPr>
              <a:xfrm>
                <a:off x="0" y="0"/>
                <a:ext cx="721800" cy="492601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algn="ctr" rtl="0">
                  <a:defRPr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383" name="THU"/>
              <p:cNvSpPr txBox="1"/>
              <p:nvPr/>
            </p:nvSpPr>
            <p:spPr>
              <a:xfrm>
                <a:off x="91449" y="0"/>
                <a:ext cx="538901" cy="79240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399" tIns="91399" rIns="91399" bIns="91399" numCol="1" anchor="t">
                <a:spAutoFit/>
              </a:bodyPr>
              <a:lstStyle>
                <a:lvl1pPr algn="ctr" rtl="0">
                  <a:defRPr b="1"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THU</a:t>
                </a:r>
              </a:p>
            </p:txBody>
          </p:sp>
        </p:grpSp>
      </p:grpSp>
      <p:grpSp>
        <p:nvGrpSpPr>
          <p:cNvPr id="394" name="Google Shape;57;p1"/>
          <p:cNvGrpSpPr/>
          <p:nvPr/>
        </p:nvGrpSpPr>
        <p:grpSpPr>
          <a:xfrm>
            <a:off x="431567" y="7988813"/>
            <a:ext cx="740712" cy="1047907"/>
            <a:chOff x="0" y="0"/>
            <a:chExt cx="740710" cy="1047905"/>
          </a:xfrm>
        </p:grpSpPr>
        <p:grpSp>
          <p:nvGrpSpPr>
            <p:cNvPr id="390" name="Google Shape;58;p1"/>
            <p:cNvGrpSpPr/>
            <p:nvPr/>
          </p:nvGrpSpPr>
          <p:grpSpPr>
            <a:xfrm>
              <a:off x="0" y="-1"/>
              <a:ext cx="740711" cy="740712"/>
              <a:chOff x="0" y="0"/>
              <a:chExt cx="740710" cy="740710"/>
            </a:xfrm>
          </p:grpSpPr>
          <p:sp>
            <p:nvSpPr>
              <p:cNvPr id="386" name="Google Shape;59;p1"/>
              <p:cNvSpPr/>
              <p:nvPr/>
            </p:nvSpPr>
            <p:spPr>
              <a:xfrm>
                <a:off x="130713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87" name="Google Shape;60;p1"/>
              <p:cNvSpPr/>
              <p:nvPr/>
            </p:nvSpPr>
            <p:spPr>
              <a:xfrm>
                <a:off x="0" y="261427"/>
                <a:ext cx="740711" cy="479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6" y="2945"/>
                    </a:moveTo>
                    <a:lnTo>
                      <a:pt x="19694" y="2945"/>
                    </a:lnTo>
                    <a:lnTo>
                      <a:pt x="19694" y="18655"/>
                    </a:lnTo>
                    <a:lnTo>
                      <a:pt x="1906" y="18655"/>
                    </a:lnTo>
                    <a:lnTo>
                      <a:pt x="1906" y="2945"/>
                    </a:lnTo>
                    <a:close/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88" name="Google Shape;61;p1"/>
              <p:cNvSpPr/>
              <p:nvPr/>
            </p:nvSpPr>
            <p:spPr>
              <a:xfrm>
                <a:off x="544639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89" name="Google Shape;62;p1"/>
              <p:cNvSpPr/>
              <p:nvPr/>
            </p:nvSpPr>
            <p:spPr>
              <a:xfrm>
                <a:off x="0" y="65356"/>
                <a:ext cx="740711" cy="1525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59" y="0"/>
                    </a:moveTo>
                    <a:lnTo>
                      <a:pt x="19059" y="4629"/>
                    </a:lnTo>
                    <a:cubicBezTo>
                      <a:pt x="19059" y="10646"/>
                      <a:pt x="18074" y="15429"/>
                      <a:pt x="16835" y="15429"/>
                    </a:cubicBezTo>
                    <a:cubicBezTo>
                      <a:pt x="15596" y="15429"/>
                      <a:pt x="14612" y="10646"/>
                      <a:pt x="14612" y="4629"/>
                    </a:cubicBezTo>
                    <a:lnTo>
                      <a:pt x="14612" y="0"/>
                    </a:lnTo>
                    <a:lnTo>
                      <a:pt x="6988" y="0"/>
                    </a:lnTo>
                    <a:lnTo>
                      <a:pt x="6988" y="4629"/>
                    </a:lnTo>
                    <a:cubicBezTo>
                      <a:pt x="6988" y="10646"/>
                      <a:pt x="6004" y="15429"/>
                      <a:pt x="4765" y="15429"/>
                    </a:cubicBezTo>
                    <a:cubicBezTo>
                      <a:pt x="3526" y="15429"/>
                      <a:pt x="2541" y="10646"/>
                      <a:pt x="2541" y="4629"/>
                    </a:cubicBezTo>
                    <a:lnTo>
                      <a:pt x="2541" y="0"/>
                    </a:lnTo>
                    <a:lnTo>
                      <a:pt x="0" y="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905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393" name="Google Shape;63;p1"/>
            <p:cNvGrpSpPr/>
            <p:nvPr/>
          </p:nvGrpSpPr>
          <p:grpSpPr>
            <a:xfrm>
              <a:off x="50954" y="255505"/>
              <a:ext cx="638401" cy="792401"/>
              <a:chOff x="0" y="0"/>
              <a:chExt cx="638399" cy="792399"/>
            </a:xfrm>
          </p:grpSpPr>
          <p:sp>
            <p:nvSpPr>
              <p:cNvPr id="391" name="مستطيل"/>
              <p:cNvSpPr/>
              <p:nvPr/>
            </p:nvSpPr>
            <p:spPr>
              <a:xfrm>
                <a:off x="0" y="0"/>
                <a:ext cx="638400" cy="492601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algn="ctr" rtl="0">
                  <a:defRPr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392" name="FRI"/>
              <p:cNvSpPr txBox="1"/>
              <p:nvPr/>
            </p:nvSpPr>
            <p:spPr>
              <a:xfrm>
                <a:off x="91449" y="0"/>
                <a:ext cx="455502" cy="79240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399" tIns="91399" rIns="91399" bIns="91399" numCol="1" anchor="t">
                <a:spAutoFit/>
              </a:bodyPr>
              <a:lstStyle>
                <a:lvl1pPr algn="ctr" rtl="0">
                  <a:defRPr b="1"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FRI</a:t>
                </a:r>
              </a:p>
            </p:txBody>
          </p:sp>
        </p:grpSp>
      </p:grpSp>
      <p:sp>
        <p:nvSpPr>
          <p:cNvPr id="395" name="Google Shape;74;p1"/>
          <p:cNvSpPr/>
          <p:nvPr/>
        </p:nvSpPr>
        <p:spPr>
          <a:xfrm>
            <a:off x="3976549" y="0"/>
            <a:ext cx="20406975" cy="13716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875" y="21600"/>
                </a:lnTo>
                <a:cubicBezTo>
                  <a:pt x="877" y="14837"/>
                  <a:pt x="880" y="8075"/>
                  <a:pt x="882" y="1312"/>
                </a:cubicBezTo>
                <a:cubicBezTo>
                  <a:pt x="882" y="678"/>
                  <a:pt x="578" y="149"/>
                  <a:pt x="173" y="27"/>
                </a:cubicBezTo>
                <a:lnTo>
                  <a:pt x="0" y="1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96" name="نص العنوان"/>
          <p:cNvSpPr txBox="1"/>
          <p:nvPr>
            <p:ph type="title"/>
          </p:nvPr>
        </p:nvSpPr>
        <p:spPr>
          <a:xfrm>
            <a:off x="5749599" y="881950"/>
            <a:ext cx="17803201" cy="1527001"/>
          </a:xfrm>
          <a:prstGeom prst="rect">
            <a:avLst/>
          </a:prstGeom>
        </p:spPr>
        <p:txBody>
          <a:bodyPr/>
          <a:lstStyle>
            <a:lvl1pPr>
              <a:defRPr sz="72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397" name="Google Shape;156;p8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2218451" y="1968050"/>
            <a:ext cx="2133101" cy="5511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>
            <a:spAutoFit/>
          </a:bodyPr>
          <a:lstStyle>
            <a:lvl1pPr rtl="0">
              <a:defRPr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SECTION A</a:t>
            </a:r>
          </a:p>
        </p:txBody>
      </p:sp>
      <p:sp>
        <p:nvSpPr>
          <p:cNvPr id="398" name="Google Shape;157;p8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2218451" y="2957166"/>
            <a:ext cx="2133101" cy="5511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>
            <a:spAutoFit/>
          </a:bodyPr>
          <a:lstStyle>
            <a:lvl1pPr rtl="0">
              <a:defRPr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SECTION B</a:t>
            </a:r>
          </a:p>
        </p:txBody>
      </p:sp>
      <p:sp>
        <p:nvSpPr>
          <p:cNvPr id="399" name="Google Shape;158;p8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2218451" y="3946281"/>
            <a:ext cx="2133101" cy="5511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>
            <a:spAutoFit/>
          </a:bodyPr>
          <a:lstStyle>
            <a:lvl1pPr rtl="0">
              <a:defRPr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SECTION C</a:t>
            </a:r>
          </a:p>
        </p:txBody>
      </p:sp>
      <p:sp>
        <p:nvSpPr>
          <p:cNvPr id="400" name="Google Shape;159;p8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2218451" y="4935397"/>
            <a:ext cx="2133101" cy="5511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>
            <a:spAutoFit/>
          </a:bodyPr>
          <a:lstStyle>
            <a:lvl1pPr rtl="0">
              <a:defRPr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SECTION D</a:t>
            </a:r>
          </a:p>
        </p:txBody>
      </p:sp>
      <p:sp>
        <p:nvSpPr>
          <p:cNvPr id="401" name="Google Shape;160;p8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2218451" y="5924513"/>
            <a:ext cx="2133101" cy="5511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>
            <a:spAutoFit/>
          </a:bodyPr>
          <a:lstStyle>
            <a:lvl1pPr rtl="0">
              <a:defRPr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SECTION E</a:t>
            </a:r>
          </a:p>
        </p:txBody>
      </p:sp>
      <p:sp>
        <p:nvSpPr>
          <p:cNvPr id="402" name="Google Shape;161;p8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2218451" y="6913581"/>
            <a:ext cx="2133101" cy="5511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>
            <a:spAutoFit/>
          </a:bodyPr>
          <a:lstStyle>
            <a:lvl1pPr rtl="0">
              <a:defRPr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SECTION F</a:t>
            </a:r>
          </a:p>
        </p:txBody>
      </p:sp>
      <p:sp>
        <p:nvSpPr>
          <p:cNvPr id="403" name="Google Shape;162;p8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2218451" y="7902698"/>
            <a:ext cx="2133101" cy="5511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>
            <a:spAutoFit/>
          </a:bodyPr>
          <a:lstStyle>
            <a:lvl1pPr rtl="0">
              <a:defRPr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SECTION G</a:t>
            </a:r>
          </a:p>
        </p:txBody>
      </p:sp>
      <p:sp>
        <p:nvSpPr>
          <p:cNvPr id="404" name="Google Shape;163;p8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2218451" y="8891813"/>
            <a:ext cx="2133101" cy="5511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>
            <a:spAutoFit/>
          </a:bodyPr>
          <a:lstStyle>
            <a:lvl1pPr rtl="0">
              <a:defRPr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SECTION H</a:t>
            </a:r>
          </a:p>
        </p:txBody>
      </p:sp>
      <p:sp>
        <p:nvSpPr>
          <p:cNvPr id="405" name="Google Shape;164;p8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2218451" y="9880930"/>
            <a:ext cx="2133101" cy="5511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>
            <a:spAutoFit/>
          </a:bodyPr>
          <a:lstStyle>
            <a:lvl1pPr rtl="0">
              <a:defRPr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SECTION I</a:t>
            </a:r>
          </a:p>
        </p:txBody>
      </p:sp>
      <p:sp>
        <p:nvSpPr>
          <p:cNvPr id="406" name="Google Shape;165;p8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2218451" y="10870049"/>
            <a:ext cx="2133101" cy="5511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>
            <a:spAutoFit/>
          </a:bodyPr>
          <a:lstStyle>
            <a:lvl1pPr rtl="0">
              <a:defRPr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SECTION J</a:t>
            </a:r>
          </a:p>
        </p:txBody>
      </p:sp>
      <p:sp>
        <p:nvSpPr>
          <p:cNvPr id="407" name="Google Shape;166;p8"/>
          <p:cNvSpPr/>
          <p:nvPr/>
        </p:nvSpPr>
        <p:spPr>
          <a:xfrm>
            <a:off x="0" y="7742546"/>
            <a:ext cx="103800" cy="12960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08" name="مستوى النص الأول…"/>
          <p:cNvSpPr txBox="1"/>
          <p:nvPr>
            <p:ph type="body" idx="1"/>
          </p:nvPr>
        </p:nvSpPr>
        <p:spPr>
          <a:xfrm>
            <a:off x="5749599" y="2521849"/>
            <a:ext cx="17803201" cy="7752001"/>
          </a:xfrm>
          <a:prstGeom prst="rect">
            <a:avLst/>
          </a:prstGeom>
        </p:spPr>
        <p:txBody>
          <a:bodyPr/>
          <a:lstStyle>
            <a:lvl1pPr marL="819150" indent="-723900">
              <a:buSzPts val="4200"/>
              <a:defRPr sz="4200"/>
            </a:lvl1pPr>
            <a:lvl2pPr marL="1200150" indent="-666750">
              <a:buSzPts val="4200"/>
              <a:defRPr sz="4200"/>
            </a:lvl2pPr>
            <a:lvl3pPr marL="1657350" indent="-666750">
              <a:buSzPts val="4200"/>
              <a:defRPr sz="4200"/>
            </a:lvl3pPr>
            <a:lvl4pPr marL="2114550" indent="-666750">
              <a:buSzPts val="4200"/>
              <a:defRPr sz="4200"/>
            </a:lvl4pPr>
            <a:lvl5pPr marL="2571750" indent="-666750">
              <a:buSzPts val="4200"/>
              <a:defRPr sz="42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09" name="Google Shape;168;p8"/>
          <p:cNvSpPr txBox="1"/>
          <p:nvPr/>
        </p:nvSpPr>
        <p:spPr>
          <a:xfrm>
            <a:off x="21222349" y="12968999"/>
            <a:ext cx="3159601" cy="11023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82849" tIns="182849" rIns="182849" bIns="182849">
            <a:spAutoFit/>
          </a:bodyPr>
          <a:lstStyle>
            <a:lvl1pPr rtl="0">
              <a:defRPr b="1">
                <a:solidFill>
                  <a:schemeClr val="accent1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SLIDESMANIA.COM</a:t>
            </a:r>
          </a:p>
        </p:txBody>
      </p:sp>
      <p:grpSp>
        <p:nvGrpSpPr>
          <p:cNvPr id="430" name="تجميع"/>
          <p:cNvGrpSpPr/>
          <p:nvPr/>
        </p:nvGrpSpPr>
        <p:grpSpPr>
          <a:xfrm>
            <a:off x="3281733" y="-1"/>
            <a:ext cx="45316921" cy="23778768"/>
            <a:chOff x="0" y="0"/>
            <a:chExt cx="45316920" cy="23778766"/>
          </a:xfrm>
        </p:grpSpPr>
        <p:grpSp>
          <p:nvGrpSpPr>
            <p:cNvPr id="414" name="Group 7"/>
            <p:cNvGrpSpPr/>
            <p:nvPr/>
          </p:nvGrpSpPr>
          <p:grpSpPr>
            <a:xfrm>
              <a:off x="10921" y="11870333"/>
              <a:ext cx="21103820" cy="11908434"/>
              <a:chOff x="0" y="0"/>
              <a:chExt cx="21103819" cy="11908433"/>
            </a:xfrm>
          </p:grpSpPr>
          <p:pic>
            <p:nvPicPr>
              <p:cNvPr id="410" name="Picture 8" descr="Picture 8"/>
              <p:cNvPicPr>
                <a:picLocks noChangeAspect="1"/>
              </p:cNvPicPr>
              <p:nvPr/>
            </p:nvPicPr>
            <p:blipFill>
              <a:blip r:embed="rId3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0551909" y="5959324"/>
                <a:ext cx="10551911" cy="594911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11" name="Picture 9" descr="Picture 9"/>
              <p:cNvPicPr>
                <a:picLocks noChangeAspect="1"/>
              </p:cNvPicPr>
              <p:nvPr/>
            </p:nvPicPr>
            <p:blipFill>
              <a:blip r:embed="rId3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0551909" y="0"/>
                <a:ext cx="10551911" cy="594911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12" name="Picture 10" descr="Picture 10"/>
              <p:cNvPicPr>
                <a:picLocks noChangeAspect="1"/>
              </p:cNvPicPr>
              <p:nvPr/>
            </p:nvPicPr>
            <p:blipFill>
              <a:blip r:embed="rId3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0" y="5959324"/>
                <a:ext cx="10551910" cy="594911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13" name="Picture 11" descr="Picture 11"/>
              <p:cNvPicPr>
                <a:picLocks noChangeAspect="1"/>
              </p:cNvPicPr>
              <p:nvPr/>
            </p:nvPicPr>
            <p:blipFill>
              <a:blip r:embed="rId3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0" y="10214"/>
                <a:ext cx="10551910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419" name="Group 7"/>
            <p:cNvGrpSpPr/>
            <p:nvPr/>
          </p:nvGrpSpPr>
          <p:grpSpPr>
            <a:xfrm>
              <a:off x="-1" y="-1"/>
              <a:ext cx="21074864" cy="11908435"/>
              <a:chOff x="0" y="0"/>
              <a:chExt cx="21074861" cy="11908433"/>
            </a:xfrm>
          </p:grpSpPr>
          <p:pic>
            <p:nvPicPr>
              <p:cNvPr id="415" name="Picture 8" descr="Picture 8"/>
              <p:cNvPicPr>
                <a:picLocks noChangeAspect="1"/>
              </p:cNvPicPr>
              <p:nvPr/>
            </p:nvPicPr>
            <p:blipFill>
              <a:blip r:embed="rId3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0522952" y="5959323"/>
                <a:ext cx="10551910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16" name="Picture 9" descr="Picture 9"/>
              <p:cNvPicPr>
                <a:picLocks noChangeAspect="1"/>
              </p:cNvPicPr>
              <p:nvPr/>
            </p:nvPicPr>
            <p:blipFill>
              <a:blip r:embed="rId3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0522952" y="-1"/>
                <a:ext cx="10551910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17" name="Picture 10" descr="Picture 10"/>
              <p:cNvPicPr>
                <a:picLocks noChangeAspect="1"/>
              </p:cNvPicPr>
              <p:nvPr/>
            </p:nvPicPr>
            <p:blipFill>
              <a:blip r:embed="rId3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5959323"/>
                <a:ext cx="10551911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18" name="Picture 11" descr="Picture 11"/>
              <p:cNvPicPr>
                <a:picLocks noChangeAspect="1"/>
              </p:cNvPicPr>
              <p:nvPr/>
            </p:nvPicPr>
            <p:blipFill>
              <a:blip r:embed="rId3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10551911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424" name="Group 7"/>
            <p:cNvGrpSpPr/>
            <p:nvPr/>
          </p:nvGrpSpPr>
          <p:grpSpPr>
            <a:xfrm>
              <a:off x="21074862" y="-1"/>
              <a:ext cx="21074863" cy="11908435"/>
              <a:chOff x="0" y="0"/>
              <a:chExt cx="21074861" cy="11908433"/>
            </a:xfrm>
          </p:grpSpPr>
          <p:pic>
            <p:nvPicPr>
              <p:cNvPr id="420" name="Picture 8" descr="Picture 8"/>
              <p:cNvPicPr>
                <a:picLocks noChangeAspect="1"/>
              </p:cNvPicPr>
              <p:nvPr/>
            </p:nvPicPr>
            <p:blipFill>
              <a:blip r:embed="rId3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0522952" y="5959323"/>
                <a:ext cx="10551910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21" name="Picture 9" descr="Picture 9"/>
              <p:cNvPicPr>
                <a:picLocks noChangeAspect="1"/>
              </p:cNvPicPr>
              <p:nvPr/>
            </p:nvPicPr>
            <p:blipFill>
              <a:blip r:embed="rId3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0522952" y="-1"/>
                <a:ext cx="10551910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22" name="Picture 10" descr="Picture 10"/>
              <p:cNvPicPr>
                <a:picLocks noChangeAspect="1"/>
              </p:cNvPicPr>
              <p:nvPr/>
            </p:nvPicPr>
            <p:blipFill>
              <a:blip r:embed="rId3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5959323"/>
                <a:ext cx="10551911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23" name="Picture 11" descr="Picture 11"/>
              <p:cNvPicPr>
                <a:picLocks noChangeAspect="1"/>
              </p:cNvPicPr>
              <p:nvPr/>
            </p:nvPicPr>
            <p:blipFill>
              <a:blip r:embed="rId3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10551911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429" name="Group 7"/>
            <p:cNvGrpSpPr/>
            <p:nvPr/>
          </p:nvGrpSpPr>
          <p:grpSpPr>
            <a:xfrm>
              <a:off x="24242057" y="11869823"/>
              <a:ext cx="21074864" cy="11908434"/>
              <a:chOff x="0" y="0"/>
              <a:chExt cx="21074861" cy="11908433"/>
            </a:xfrm>
          </p:grpSpPr>
          <p:pic>
            <p:nvPicPr>
              <p:cNvPr id="425" name="Picture 8" descr="Picture 8"/>
              <p:cNvPicPr>
                <a:picLocks noChangeAspect="1"/>
              </p:cNvPicPr>
              <p:nvPr/>
            </p:nvPicPr>
            <p:blipFill>
              <a:blip r:embed="rId3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0522952" y="5959323"/>
                <a:ext cx="10551910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26" name="Picture 9" descr="Picture 9"/>
              <p:cNvPicPr>
                <a:picLocks noChangeAspect="1"/>
              </p:cNvPicPr>
              <p:nvPr/>
            </p:nvPicPr>
            <p:blipFill>
              <a:blip r:embed="rId3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0522952" y="-1"/>
                <a:ext cx="10551910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27" name="Picture 10" descr="Picture 10"/>
              <p:cNvPicPr>
                <a:picLocks noChangeAspect="1"/>
              </p:cNvPicPr>
              <p:nvPr/>
            </p:nvPicPr>
            <p:blipFill>
              <a:blip r:embed="rId3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5959323"/>
                <a:ext cx="10551911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28" name="Picture 11" descr="Picture 11"/>
              <p:cNvPicPr>
                <a:picLocks noChangeAspect="1"/>
              </p:cNvPicPr>
              <p:nvPr/>
            </p:nvPicPr>
            <p:blipFill>
              <a:blip r:embed="rId3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10551911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sp>
        <p:nvSpPr>
          <p:cNvPr id="43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2_1_1_1_1_1">
    <p:bg>
      <p:bgPr>
        <a:solidFill>
          <a:schemeClr val="accen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6;p1"/>
          <p:cNvSpPr/>
          <p:nvPr/>
        </p:nvSpPr>
        <p:spPr>
          <a:xfrm>
            <a:off x="9" y="0"/>
            <a:ext cx="1635002" cy="13716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441" name="Google Shape;10;p1"/>
          <p:cNvGrpSpPr/>
          <p:nvPr/>
        </p:nvGrpSpPr>
        <p:grpSpPr>
          <a:xfrm>
            <a:off x="469176" y="792591"/>
            <a:ext cx="665205" cy="570175"/>
            <a:chOff x="0" y="0"/>
            <a:chExt cx="665204" cy="570174"/>
          </a:xfrm>
        </p:grpSpPr>
        <p:sp>
          <p:nvSpPr>
            <p:cNvPr id="439" name="Google Shape;11;p1"/>
            <p:cNvSpPr/>
            <p:nvPr/>
          </p:nvSpPr>
          <p:spPr>
            <a:xfrm>
              <a:off x="0" y="-1"/>
              <a:ext cx="665205" cy="346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0" y="19726"/>
                  </a:lnTo>
                  <a:lnTo>
                    <a:pt x="1157" y="21600"/>
                  </a:lnTo>
                  <a:lnTo>
                    <a:pt x="10800" y="4044"/>
                  </a:lnTo>
                  <a:lnTo>
                    <a:pt x="20443" y="21600"/>
                  </a:lnTo>
                  <a:lnTo>
                    <a:pt x="21600" y="19726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40" name="Google Shape;12;p1"/>
            <p:cNvSpPr/>
            <p:nvPr/>
          </p:nvSpPr>
          <p:spPr>
            <a:xfrm>
              <a:off x="95029" y="109282"/>
              <a:ext cx="475146" cy="4608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577"/>
                  </a:moveTo>
                  <a:lnTo>
                    <a:pt x="0" y="21600"/>
                  </a:lnTo>
                  <a:lnTo>
                    <a:pt x="8640" y="21600"/>
                  </a:lnTo>
                  <a:lnTo>
                    <a:pt x="8640" y="12322"/>
                  </a:lnTo>
                  <a:lnTo>
                    <a:pt x="12960" y="12322"/>
                  </a:lnTo>
                  <a:lnTo>
                    <a:pt x="12960" y="21600"/>
                  </a:lnTo>
                  <a:lnTo>
                    <a:pt x="21600" y="21600"/>
                  </a:lnTo>
                  <a:lnTo>
                    <a:pt x="21600" y="10577"/>
                  </a:lnTo>
                  <a:lnTo>
                    <a:pt x="10800" y="0"/>
                  </a:lnTo>
                  <a:lnTo>
                    <a:pt x="0" y="10577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448" name="Google Shape;13;p1"/>
          <p:cNvGrpSpPr/>
          <p:nvPr/>
        </p:nvGrpSpPr>
        <p:grpSpPr>
          <a:xfrm>
            <a:off x="500837" y="2002863"/>
            <a:ext cx="601852" cy="601852"/>
            <a:chOff x="0" y="0"/>
            <a:chExt cx="601850" cy="601850"/>
          </a:xfrm>
        </p:grpSpPr>
        <p:sp>
          <p:nvSpPr>
            <p:cNvPr id="442" name="Google Shape;14;p1"/>
            <p:cNvSpPr/>
            <p:nvPr/>
          </p:nvSpPr>
          <p:spPr>
            <a:xfrm>
              <a:off x="-1" y="-1"/>
              <a:ext cx="601852" cy="601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19895"/>
                  </a:moveTo>
                  <a:cubicBezTo>
                    <a:pt x="5798" y="19895"/>
                    <a:pt x="1705" y="15802"/>
                    <a:pt x="1705" y="10800"/>
                  </a:cubicBezTo>
                  <a:cubicBezTo>
                    <a:pt x="1705" y="5798"/>
                    <a:pt x="5798" y="1705"/>
                    <a:pt x="10800" y="1705"/>
                  </a:cubicBezTo>
                  <a:cubicBezTo>
                    <a:pt x="15802" y="1705"/>
                    <a:pt x="19895" y="5798"/>
                    <a:pt x="19895" y="10800"/>
                  </a:cubicBezTo>
                  <a:cubicBezTo>
                    <a:pt x="19895" y="15802"/>
                    <a:pt x="15802" y="19895"/>
                    <a:pt x="10800" y="19895"/>
                  </a:cubicBezTo>
                  <a:close/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43" name="Google Shape;15;p1"/>
            <p:cNvSpPr/>
            <p:nvPr/>
          </p:nvSpPr>
          <p:spPr>
            <a:xfrm>
              <a:off x="285086" y="142543"/>
              <a:ext cx="138586" cy="2811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37" y="0"/>
                  </a:moveTo>
                  <a:lnTo>
                    <a:pt x="0" y="0"/>
                  </a:lnTo>
                  <a:lnTo>
                    <a:pt x="0" y="12169"/>
                  </a:lnTo>
                  <a:cubicBezTo>
                    <a:pt x="0" y="12534"/>
                    <a:pt x="247" y="12838"/>
                    <a:pt x="741" y="13021"/>
                  </a:cubicBezTo>
                  <a:lnTo>
                    <a:pt x="18144" y="21600"/>
                  </a:lnTo>
                  <a:lnTo>
                    <a:pt x="21600" y="19896"/>
                  </a:lnTo>
                  <a:lnTo>
                    <a:pt x="4937" y="11682"/>
                  </a:lnTo>
                  <a:lnTo>
                    <a:pt x="4937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44" name="Google Shape;16;p1"/>
            <p:cNvSpPr/>
            <p:nvPr/>
          </p:nvSpPr>
          <p:spPr>
            <a:xfrm>
              <a:off x="285086" y="79190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45" name="Google Shape;17;p1"/>
            <p:cNvSpPr/>
            <p:nvPr/>
          </p:nvSpPr>
          <p:spPr>
            <a:xfrm>
              <a:off x="285086" y="490982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46" name="Google Shape;18;p1"/>
            <p:cNvSpPr/>
            <p:nvPr/>
          </p:nvSpPr>
          <p:spPr>
            <a:xfrm>
              <a:off x="79190" y="285086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47" name="Google Shape;19;p1"/>
            <p:cNvSpPr/>
            <p:nvPr/>
          </p:nvSpPr>
          <p:spPr>
            <a:xfrm>
              <a:off x="490982" y="285086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451" name="Google Shape;20;p1"/>
          <p:cNvGrpSpPr/>
          <p:nvPr/>
        </p:nvGrpSpPr>
        <p:grpSpPr>
          <a:xfrm>
            <a:off x="403050" y="11918836"/>
            <a:ext cx="797595" cy="629679"/>
            <a:chOff x="0" y="0"/>
            <a:chExt cx="797593" cy="629677"/>
          </a:xfrm>
        </p:grpSpPr>
        <p:sp>
          <p:nvSpPr>
            <p:cNvPr id="449" name="Google Shape;21;p1"/>
            <p:cNvSpPr/>
            <p:nvPr/>
          </p:nvSpPr>
          <p:spPr>
            <a:xfrm>
              <a:off x="-1" y="0"/>
              <a:ext cx="797595" cy="125936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50" name="Google Shape;22;p1"/>
            <p:cNvSpPr/>
            <p:nvPr/>
          </p:nvSpPr>
          <p:spPr>
            <a:xfrm>
              <a:off x="31484" y="167914"/>
              <a:ext cx="734627" cy="461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  <a:moveTo>
                    <a:pt x="13886" y="7855"/>
                  </a:moveTo>
                  <a:lnTo>
                    <a:pt x="7714" y="7855"/>
                  </a:lnTo>
                  <a:lnTo>
                    <a:pt x="7714" y="3927"/>
                  </a:lnTo>
                  <a:lnTo>
                    <a:pt x="13886" y="3927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456" name="Google Shape;23;p1"/>
          <p:cNvGrpSpPr/>
          <p:nvPr/>
        </p:nvGrpSpPr>
        <p:grpSpPr>
          <a:xfrm>
            <a:off x="381898" y="9381035"/>
            <a:ext cx="839573" cy="650669"/>
            <a:chOff x="0" y="0"/>
            <a:chExt cx="839572" cy="650667"/>
          </a:xfrm>
        </p:grpSpPr>
        <p:sp>
          <p:nvSpPr>
            <p:cNvPr id="452" name="Google Shape;24;p1"/>
            <p:cNvSpPr/>
            <p:nvPr/>
          </p:nvSpPr>
          <p:spPr>
            <a:xfrm>
              <a:off x="0" y="-1"/>
              <a:ext cx="839573" cy="6506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  <a:moveTo>
                    <a:pt x="18630" y="2090"/>
                  </a:moveTo>
                  <a:cubicBezTo>
                    <a:pt x="18928" y="2090"/>
                    <a:pt x="19170" y="2402"/>
                    <a:pt x="19170" y="2787"/>
                  </a:cubicBezTo>
                  <a:cubicBezTo>
                    <a:pt x="19170" y="3172"/>
                    <a:pt x="18928" y="3484"/>
                    <a:pt x="18630" y="3484"/>
                  </a:cubicBezTo>
                  <a:cubicBezTo>
                    <a:pt x="18332" y="3484"/>
                    <a:pt x="18090" y="3172"/>
                    <a:pt x="18090" y="2787"/>
                  </a:cubicBezTo>
                  <a:cubicBezTo>
                    <a:pt x="18090" y="2402"/>
                    <a:pt x="18332" y="2090"/>
                    <a:pt x="18630" y="2090"/>
                  </a:cubicBezTo>
                  <a:close/>
                  <a:moveTo>
                    <a:pt x="16740" y="2090"/>
                  </a:moveTo>
                  <a:cubicBezTo>
                    <a:pt x="17038" y="2090"/>
                    <a:pt x="17280" y="2402"/>
                    <a:pt x="17280" y="2787"/>
                  </a:cubicBezTo>
                  <a:cubicBezTo>
                    <a:pt x="17280" y="3172"/>
                    <a:pt x="17038" y="3484"/>
                    <a:pt x="16740" y="3484"/>
                  </a:cubicBezTo>
                  <a:cubicBezTo>
                    <a:pt x="16442" y="3484"/>
                    <a:pt x="16200" y="3172"/>
                    <a:pt x="16200" y="2787"/>
                  </a:cubicBezTo>
                  <a:cubicBezTo>
                    <a:pt x="16200" y="2402"/>
                    <a:pt x="16442" y="2090"/>
                    <a:pt x="16740" y="2090"/>
                  </a:cubicBezTo>
                  <a:close/>
                  <a:moveTo>
                    <a:pt x="14850" y="2090"/>
                  </a:moveTo>
                  <a:cubicBezTo>
                    <a:pt x="15148" y="2090"/>
                    <a:pt x="15390" y="2402"/>
                    <a:pt x="15390" y="2787"/>
                  </a:cubicBezTo>
                  <a:cubicBezTo>
                    <a:pt x="15390" y="3172"/>
                    <a:pt x="15148" y="3484"/>
                    <a:pt x="14850" y="3484"/>
                  </a:cubicBezTo>
                  <a:cubicBezTo>
                    <a:pt x="14552" y="3484"/>
                    <a:pt x="14310" y="3172"/>
                    <a:pt x="14310" y="2787"/>
                  </a:cubicBezTo>
                  <a:cubicBezTo>
                    <a:pt x="14310" y="2402"/>
                    <a:pt x="14552" y="2090"/>
                    <a:pt x="14850" y="2090"/>
                  </a:cubicBezTo>
                  <a:close/>
                  <a:moveTo>
                    <a:pt x="19980" y="19510"/>
                  </a:moveTo>
                  <a:lnTo>
                    <a:pt x="1620" y="19510"/>
                  </a:lnTo>
                  <a:lnTo>
                    <a:pt x="1620" y="5574"/>
                  </a:lnTo>
                  <a:lnTo>
                    <a:pt x="19980" y="5574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53" name="Google Shape;25;p1"/>
            <p:cNvSpPr/>
            <p:nvPr/>
          </p:nvSpPr>
          <p:spPr>
            <a:xfrm>
              <a:off x="244000" y="232854"/>
              <a:ext cx="152174" cy="152174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54" name="Google Shape;26;p1"/>
            <p:cNvSpPr/>
            <p:nvPr/>
          </p:nvSpPr>
          <p:spPr>
            <a:xfrm>
              <a:off x="167914" y="404043"/>
              <a:ext cx="304346" cy="1521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lnTo>
                    <a:pt x="21600" y="10800"/>
                  </a:lnTo>
                  <a:cubicBezTo>
                    <a:pt x="21582" y="9109"/>
                    <a:pt x="21186" y="7523"/>
                    <a:pt x="20520" y="6480"/>
                  </a:cubicBezTo>
                  <a:cubicBezTo>
                    <a:pt x="18954" y="4082"/>
                    <a:pt x="17164" y="2338"/>
                    <a:pt x="15255" y="1350"/>
                  </a:cubicBezTo>
                  <a:cubicBezTo>
                    <a:pt x="13811" y="466"/>
                    <a:pt x="12310" y="11"/>
                    <a:pt x="10800" y="0"/>
                  </a:cubicBezTo>
                  <a:cubicBezTo>
                    <a:pt x="9292" y="52"/>
                    <a:pt x="7794" y="506"/>
                    <a:pt x="6345" y="1350"/>
                  </a:cubicBezTo>
                  <a:cubicBezTo>
                    <a:pt x="4458" y="2451"/>
                    <a:pt x="2677" y="4186"/>
                    <a:pt x="1080" y="6480"/>
                  </a:cubicBezTo>
                  <a:cubicBezTo>
                    <a:pt x="414" y="7523"/>
                    <a:pt x="18" y="9109"/>
                    <a:pt x="0" y="10800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55" name="Google Shape;27;p1"/>
            <p:cNvSpPr/>
            <p:nvPr/>
          </p:nvSpPr>
          <p:spPr>
            <a:xfrm>
              <a:off x="451268" y="221751"/>
              <a:ext cx="220389" cy="2009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3" h="21600" fill="norm" stroke="1" extrusionOk="0">
                  <a:moveTo>
                    <a:pt x="1080" y="0"/>
                  </a:moveTo>
                  <a:lnTo>
                    <a:pt x="20514" y="0"/>
                  </a:lnTo>
                  <a:cubicBezTo>
                    <a:pt x="21114" y="4"/>
                    <a:pt x="21597" y="540"/>
                    <a:pt x="21594" y="1198"/>
                  </a:cubicBezTo>
                  <a:cubicBezTo>
                    <a:pt x="21594" y="1198"/>
                    <a:pt x="21594" y="1198"/>
                    <a:pt x="21594" y="1198"/>
                  </a:cubicBezTo>
                  <a:lnTo>
                    <a:pt x="21594" y="15601"/>
                  </a:lnTo>
                  <a:cubicBezTo>
                    <a:pt x="21597" y="16259"/>
                    <a:pt x="21114" y="16795"/>
                    <a:pt x="20514" y="16799"/>
                  </a:cubicBezTo>
                  <a:cubicBezTo>
                    <a:pt x="20514" y="16799"/>
                    <a:pt x="20514" y="16799"/>
                    <a:pt x="20514" y="16799"/>
                  </a:cubicBezTo>
                  <a:lnTo>
                    <a:pt x="8638" y="16799"/>
                  </a:lnTo>
                  <a:lnTo>
                    <a:pt x="4319" y="21600"/>
                  </a:lnTo>
                  <a:lnTo>
                    <a:pt x="4319" y="16799"/>
                  </a:lnTo>
                  <a:lnTo>
                    <a:pt x="1080" y="16799"/>
                  </a:lnTo>
                  <a:cubicBezTo>
                    <a:pt x="480" y="16795"/>
                    <a:pt x="-3" y="16259"/>
                    <a:pt x="0" y="15601"/>
                  </a:cubicBezTo>
                  <a:cubicBezTo>
                    <a:pt x="0" y="15601"/>
                    <a:pt x="0" y="15601"/>
                    <a:pt x="0" y="15601"/>
                  </a:cubicBezTo>
                  <a:lnTo>
                    <a:pt x="0" y="1198"/>
                  </a:lnTo>
                  <a:cubicBezTo>
                    <a:pt x="-3" y="540"/>
                    <a:pt x="480" y="4"/>
                    <a:pt x="1080" y="0"/>
                  </a:cubicBezTo>
                  <a:cubicBezTo>
                    <a:pt x="1080" y="0"/>
                    <a:pt x="1080" y="0"/>
                    <a:pt x="108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457" name="Google Shape;28;p1"/>
          <p:cNvSpPr/>
          <p:nvPr/>
        </p:nvSpPr>
        <p:spPr>
          <a:xfrm>
            <a:off x="382032" y="10676428"/>
            <a:ext cx="838201" cy="5867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11178" y="13461"/>
                </a:moveTo>
                <a:cubicBezTo>
                  <a:pt x="10962" y="13770"/>
                  <a:pt x="10638" y="13770"/>
                  <a:pt x="10422" y="13461"/>
                </a:cubicBezTo>
                <a:lnTo>
                  <a:pt x="2430" y="2314"/>
                </a:lnTo>
                <a:lnTo>
                  <a:pt x="19197" y="2314"/>
                </a:lnTo>
                <a:lnTo>
                  <a:pt x="11178" y="13461"/>
                </a:lnTo>
                <a:close/>
                <a:moveTo>
                  <a:pt x="6885" y="10684"/>
                </a:moveTo>
                <a:lnTo>
                  <a:pt x="1620" y="18244"/>
                </a:lnTo>
                <a:lnTo>
                  <a:pt x="1620" y="3317"/>
                </a:lnTo>
                <a:lnTo>
                  <a:pt x="6885" y="10684"/>
                </a:lnTo>
                <a:close/>
                <a:moveTo>
                  <a:pt x="7668" y="11764"/>
                </a:moveTo>
                <a:lnTo>
                  <a:pt x="9693" y="14580"/>
                </a:lnTo>
                <a:cubicBezTo>
                  <a:pt x="10017" y="15004"/>
                  <a:pt x="10422" y="15236"/>
                  <a:pt x="10827" y="15236"/>
                </a:cubicBezTo>
                <a:cubicBezTo>
                  <a:pt x="11232" y="15236"/>
                  <a:pt x="11637" y="15004"/>
                  <a:pt x="11961" y="14580"/>
                </a:cubicBezTo>
                <a:lnTo>
                  <a:pt x="13986" y="11764"/>
                </a:lnTo>
                <a:lnTo>
                  <a:pt x="19224" y="19286"/>
                </a:lnTo>
                <a:lnTo>
                  <a:pt x="2403" y="19286"/>
                </a:lnTo>
                <a:lnTo>
                  <a:pt x="7668" y="11764"/>
                </a:lnTo>
                <a:close/>
                <a:moveTo>
                  <a:pt x="14715" y="10684"/>
                </a:moveTo>
                <a:lnTo>
                  <a:pt x="19980" y="3356"/>
                </a:lnTo>
                <a:lnTo>
                  <a:pt x="19980" y="18206"/>
                </a:lnTo>
                <a:lnTo>
                  <a:pt x="14715" y="10684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tIns="91439" bIns="91439" anchor="ctr"/>
          <a:lstStyle/>
          <a:p>
            <a:pPr algn="l" rtl="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466" name="Google Shape;29;p1"/>
          <p:cNvGrpSpPr/>
          <p:nvPr/>
        </p:nvGrpSpPr>
        <p:grpSpPr>
          <a:xfrm>
            <a:off x="429624" y="3150443"/>
            <a:ext cx="744601" cy="1327613"/>
            <a:chOff x="0" y="0"/>
            <a:chExt cx="744599" cy="1327611"/>
          </a:xfrm>
        </p:grpSpPr>
        <p:grpSp>
          <p:nvGrpSpPr>
            <p:cNvPr id="462" name="Google Shape;30;p1"/>
            <p:cNvGrpSpPr/>
            <p:nvPr/>
          </p:nvGrpSpPr>
          <p:grpSpPr>
            <a:xfrm>
              <a:off x="1943" y="-1"/>
              <a:ext cx="740712" cy="740712"/>
              <a:chOff x="0" y="0"/>
              <a:chExt cx="740710" cy="740710"/>
            </a:xfrm>
          </p:grpSpPr>
          <p:sp>
            <p:nvSpPr>
              <p:cNvPr id="458" name="Google Shape;31;p1"/>
              <p:cNvSpPr/>
              <p:nvPr/>
            </p:nvSpPr>
            <p:spPr>
              <a:xfrm>
                <a:off x="130713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459" name="Google Shape;32;p1"/>
              <p:cNvSpPr/>
              <p:nvPr/>
            </p:nvSpPr>
            <p:spPr>
              <a:xfrm>
                <a:off x="0" y="261427"/>
                <a:ext cx="740711" cy="479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6" y="2945"/>
                    </a:moveTo>
                    <a:lnTo>
                      <a:pt x="19694" y="2945"/>
                    </a:lnTo>
                    <a:lnTo>
                      <a:pt x="19694" y="18655"/>
                    </a:lnTo>
                    <a:lnTo>
                      <a:pt x="1906" y="18655"/>
                    </a:lnTo>
                    <a:lnTo>
                      <a:pt x="1906" y="2945"/>
                    </a:lnTo>
                    <a:close/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460" name="Google Shape;33;p1"/>
              <p:cNvSpPr/>
              <p:nvPr/>
            </p:nvSpPr>
            <p:spPr>
              <a:xfrm>
                <a:off x="544639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461" name="Google Shape;34;p1"/>
              <p:cNvSpPr/>
              <p:nvPr/>
            </p:nvSpPr>
            <p:spPr>
              <a:xfrm>
                <a:off x="0" y="65356"/>
                <a:ext cx="740711" cy="1525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59" y="0"/>
                    </a:moveTo>
                    <a:lnTo>
                      <a:pt x="19059" y="4629"/>
                    </a:lnTo>
                    <a:cubicBezTo>
                      <a:pt x="19059" y="10646"/>
                      <a:pt x="18074" y="15429"/>
                      <a:pt x="16835" y="15429"/>
                    </a:cubicBezTo>
                    <a:cubicBezTo>
                      <a:pt x="15596" y="15429"/>
                      <a:pt x="14612" y="10646"/>
                      <a:pt x="14612" y="4629"/>
                    </a:cubicBezTo>
                    <a:lnTo>
                      <a:pt x="14612" y="0"/>
                    </a:lnTo>
                    <a:lnTo>
                      <a:pt x="6988" y="0"/>
                    </a:lnTo>
                    <a:lnTo>
                      <a:pt x="6988" y="4629"/>
                    </a:lnTo>
                    <a:cubicBezTo>
                      <a:pt x="6988" y="10646"/>
                      <a:pt x="6004" y="15429"/>
                      <a:pt x="4765" y="15429"/>
                    </a:cubicBezTo>
                    <a:cubicBezTo>
                      <a:pt x="3526" y="15429"/>
                      <a:pt x="2541" y="10646"/>
                      <a:pt x="2541" y="4629"/>
                    </a:cubicBezTo>
                    <a:lnTo>
                      <a:pt x="2541" y="0"/>
                    </a:lnTo>
                    <a:lnTo>
                      <a:pt x="0" y="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9059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465" name="Google Shape;35;p1"/>
            <p:cNvGrpSpPr/>
            <p:nvPr/>
          </p:nvGrpSpPr>
          <p:grpSpPr>
            <a:xfrm>
              <a:off x="0" y="230412"/>
              <a:ext cx="744600" cy="1097200"/>
              <a:chOff x="0" y="0"/>
              <a:chExt cx="744599" cy="1097199"/>
            </a:xfrm>
          </p:grpSpPr>
          <p:sp>
            <p:nvSpPr>
              <p:cNvPr id="463" name="مستطيل"/>
              <p:cNvSpPr/>
              <p:nvPr/>
            </p:nvSpPr>
            <p:spPr>
              <a:xfrm>
                <a:off x="0" y="0"/>
                <a:ext cx="744600" cy="492601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algn="ctr" rtl="0">
                  <a:defRPr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464" name="MON"/>
              <p:cNvSpPr txBox="1"/>
              <p:nvPr/>
            </p:nvSpPr>
            <p:spPr>
              <a:xfrm>
                <a:off x="91449" y="0"/>
                <a:ext cx="561702" cy="109720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399" tIns="91399" rIns="91399" bIns="91399" numCol="1" anchor="t">
                <a:spAutoFit/>
              </a:bodyPr>
              <a:lstStyle>
                <a:lvl1pPr algn="ctr" rtl="0">
                  <a:defRPr b="1"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MON</a:t>
                </a:r>
              </a:p>
            </p:txBody>
          </p:sp>
        </p:grpSp>
      </p:grpSp>
      <p:grpSp>
        <p:nvGrpSpPr>
          <p:cNvPr id="475" name="Google Shape;36;p1"/>
          <p:cNvGrpSpPr/>
          <p:nvPr/>
        </p:nvGrpSpPr>
        <p:grpSpPr>
          <a:xfrm>
            <a:off x="431567" y="4357168"/>
            <a:ext cx="740712" cy="1040563"/>
            <a:chOff x="0" y="0"/>
            <a:chExt cx="740710" cy="1040561"/>
          </a:xfrm>
        </p:grpSpPr>
        <p:grpSp>
          <p:nvGrpSpPr>
            <p:cNvPr id="471" name="Google Shape;37;p1"/>
            <p:cNvGrpSpPr/>
            <p:nvPr/>
          </p:nvGrpSpPr>
          <p:grpSpPr>
            <a:xfrm>
              <a:off x="0" y="-1"/>
              <a:ext cx="740711" cy="740712"/>
              <a:chOff x="0" y="0"/>
              <a:chExt cx="740710" cy="740710"/>
            </a:xfrm>
          </p:grpSpPr>
          <p:sp>
            <p:nvSpPr>
              <p:cNvPr id="467" name="Google Shape;38;p1"/>
              <p:cNvSpPr/>
              <p:nvPr/>
            </p:nvSpPr>
            <p:spPr>
              <a:xfrm>
                <a:off x="130713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468" name="Google Shape;39;p1"/>
              <p:cNvSpPr/>
              <p:nvPr/>
            </p:nvSpPr>
            <p:spPr>
              <a:xfrm>
                <a:off x="0" y="261427"/>
                <a:ext cx="740711" cy="479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6" y="2945"/>
                    </a:moveTo>
                    <a:lnTo>
                      <a:pt x="19694" y="2945"/>
                    </a:lnTo>
                    <a:lnTo>
                      <a:pt x="19694" y="18655"/>
                    </a:lnTo>
                    <a:lnTo>
                      <a:pt x="1906" y="18655"/>
                    </a:lnTo>
                    <a:lnTo>
                      <a:pt x="1906" y="2945"/>
                    </a:lnTo>
                    <a:close/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469" name="Google Shape;40;p1"/>
              <p:cNvSpPr/>
              <p:nvPr/>
            </p:nvSpPr>
            <p:spPr>
              <a:xfrm>
                <a:off x="544639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470" name="Google Shape;41;p1"/>
              <p:cNvSpPr/>
              <p:nvPr/>
            </p:nvSpPr>
            <p:spPr>
              <a:xfrm>
                <a:off x="0" y="65356"/>
                <a:ext cx="740711" cy="1525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59" y="0"/>
                    </a:moveTo>
                    <a:lnTo>
                      <a:pt x="19059" y="4629"/>
                    </a:lnTo>
                    <a:cubicBezTo>
                      <a:pt x="19059" y="10646"/>
                      <a:pt x="18074" y="15429"/>
                      <a:pt x="16835" y="15429"/>
                    </a:cubicBezTo>
                    <a:cubicBezTo>
                      <a:pt x="15596" y="15429"/>
                      <a:pt x="14612" y="10646"/>
                      <a:pt x="14612" y="4629"/>
                    </a:cubicBezTo>
                    <a:lnTo>
                      <a:pt x="14612" y="0"/>
                    </a:lnTo>
                    <a:lnTo>
                      <a:pt x="6988" y="0"/>
                    </a:lnTo>
                    <a:lnTo>
                      <a:pt x="6988" y="4629"/>
                    </a:lnTo>
                    <a:cubicBezTo>
                      <a:pt x="6988" y="10646"/>
                      <a:pt x="6004" y="15429"/>
                      <a:pt x="4765" y="15429"/>
                    </a:cubicBezTo>
                    <a:cubicBezTo>
                      <a:pt x="3526" y="15429"/>
                      <a:pt x="2541" y="10646"/>
                      <a:pt x="2541" y="4629"/>
                    </a:cubicBezTo>
                    <a:lnTo>
                      <a:pt x="2541" y="0"/>
                    </a:lnTo>
                    <a:lnTo>
                      <a:pt x="0" y="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9059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474" name="Google Shape;42;p1"/>
            <p:cNvGrpSpPr/>
            <p:nvPr/>
          </p:nvGrpSpPr>
          <p:grpSpPr>
            <a:xfrm>
              <a:off x="15687" y="248161"/>
              <a:ext cx="709202" cy="792401"/>
              <a:chOff x="0" y="0"/>
              <a:chExt cx="709200" cy="792399"/>
            </a:xfrm>
          </p:grpSpPr>
          <p:sp>
            <p:nvSpPr>
              <p:cNvPr id="472" name="مستطيل"/>
              <p:cNvSpPr/>
              <p:nvPr/>
            </p:nvSpPr>
            <p:spPr>
              <a:xfrm>
                <a:off x="0" y="0"/>
                <a:ext cx="709201" cy="492601"/>
              </a:xfrm>
              <a:prstGeom prst="rect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algn="ctr" rtl="0">
                  <a:defRPr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473" name="TUE"/>
              <p:cNvSpPr txBox="1"/>
              <p:nvPr/>
            </p:nvSpPr>
            <p:spPr>
              <a:xfrm>
                <a:off x="91449" y="0"/>
                <a:ext cx="526302" cy="79240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399" tIns="91399" rIns="91399" bIns="91399" numCol="1" anchor="t">
                <a:spAutoFit/>
              </a:bodyPr>
              <a:lstStyle>
                <a:lvl1pPr algn="ctr" rtl="0">
                  <a:defRPr b="1"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TUE</a:t>
                </a:r>
              </a:p>
            </p:txBody>
          </p:sp>
        </p:grpSp>
      </p:grpSp>
      <p:grpSp>
        <p:nvGrpSpPr>
          <p:cNvPr id="484" name="Google Shape;43;p1"/>
          <p:cNvGrpSpPr/>
          <p:nvPr/>
        </p:nvGrpSpPr>
        <p:grpSpPr>
          <a:xfrm>
            <a:off x="423212" y="5563959"/>
            <a:ext cx="757201" cy="1034153"/>
            <a:chOff x="0" y="0"/>
            <a:chExt cx="757200" cy="1034151"/>
          </a:xfrm>
        </p:grpSpPr>
        <p:grpSp>
          <p:nvGrpSpPr>
            <p:cNvPr id="480" name="Google Shape;44;p1"/>
            <p:cNvGrpSpPr/>
            <p:nvPr/>
          </p:nvGrpSpPr>
          <p:grpSpPr>
            <a:xfrm>
              <a:off x="8355" y="-1"/>
              <a:ext cx="740712" cy="740712"/>
              <a:chOff x="0" y="0"/>
              <a:chExt cx="740710" cy="740710"/>
            </a:xfrm>
          </p:grpSpPr>
          <p:sp>
            <p:nvSpPr>
              <p:cNvPr id="476" name="Google Shape;45;p1"/>
              <p:cNvSpPr/>
              <p:nvPr/>
            </p:nvSpPr>
            <p:spPr>
              <a:xfrm>
                <a:off x="130713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477" name="Google Shape;46;p1"/>
              <p:cNvSpPr/>
              <p:nvPr/>
            </p:nvSpPr>
            <p:spPr>
              <a:xfrm>
                <a:off x="0" y="261427"/>
                <a:ext cx="740711" cy="479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6" y="2945"/>
                    </a:moveTo>
                    <a:lnTo>
                      <a:pt x="19694" y="2945"/>
                    </a:lnTo>
                    <a:lnTo>
                      <a:pt x="19694" y="18655"/>
                    </a:lnTo>
                    <a:lnTo>
                      <a:pt x="1906" y="18655"/>
                    </a:lnTo>
                    <a:lnTo>
                      <a:pt x="1906" y="2945"/>
                    </a:lnTo>
                    <a:close/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478" name="Google Shape;47;p1"/>
              <p:cNvSpPr/>
              <p:nvPr/>
            </p:nvSpPr>
            <p:spPr>
              <a:xfrm>
                <a:off x="544639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479" name="Google Shape;48;p1"/>
              <p:cNvSpPr/>
              <p:nvPr/>
            </p:nvSpPr>
            <p:spPr>
              <a:xfrm>
                <a:off x="0" y="65356"/>
                <a:ext cx="740711" cy="1525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59" y="0"/>
                    </a:moveTo>
                    <a:lnTo>
                      <a:pt x="19059" y="4629"/>
                    </a:lnTo>
                    <a:cubicBezTo>
                      <a:pt x="19059" y="10646"/>
                      <a:pt x="18074" y="15429"/>
                      <a:pt x="16835" y="15429"/>
                    </a:cubicBezTo>
                    <a:cubicBezTo>
                      <a:pt x="15596" y="15429"/>
                      <a:pt x="14612" y="10646"/>
                      <a:pt x="14612" y="4629"/>
                    </a:cubicBezTo>
                    <a:lnTo>
                      <a:pt x="14612" y="0"/>
                    </a:lnTo>
                    <a:lnTo>
                      <a:pt x="6988" y="0"/>
                    </a:lnTo>
                    <a:lnTo>
                      <a:pt x="6988" y="4629"/>
                    </a:lnTo>
                    <a:cubicBezTo>
                      <a:pt x="6988" y="10646"/>
                      <a:pt x="6004" y="15429"/>
                      <a:pt x="4765" y="15429"/>
                    </a:cubicBezTo>
                    <a:cubicBezTo>
                      <a:pt x="3526" y="15429"/>
                      <a:pt x="2541" y="10646"/>
                      <a:pt x="2541" y="4629"/>
                    </a:cubicBezTo>
                    <a:lnTo>
                      <a:pt x="2541" y="0"/>
                    </a:lnTo>
                    <a:lnTo>
                      <a:pt x="0" y="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9059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483" name="Google Shape;49;p1"/>
            <p:cNvGrpSpPr/>
            <p:nvPr/>
          </p:nvGrpSpPr>
          <p:grpSpPr>
            <a:xfrm>
              <a:off x="0" y="241751"/>
              <a:ext cx="757201" cy="792401"/>
              <a:chOff x="0" y="0"/>
              <a:chExt cx="757200" cy="792399"/>
            </a:xfrm>
          </p:grpSpPr>
          <p:sp>
            <p:nvSpPr>
              <p:cNvPr id="481" name="مستطيل"/>
              <p:cNvSpPr/>
              <p:nvPr/>
            </p:nvSpPr>
            <p:spPr>
              <a:xfrm>
                <a:off x="0" y="0"/>
                <a:ext cx="757201" cy="492601"/>
              </a:xfrm>
              <a:prstGeom prst="rect">
                <a:avLst/>
              </a:pr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algn="ctr" rtl="0">
                  <a:defRPr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482" name="WED"/>
              <p:cNvSpPr txBox="1"/>
              <p:nvPr/>
            </p:nvSpPr>
            <p:spPr>
              <a:xfrm>
                <a:off x="91449" y="0"/>
                <a:ext cx="574302" cy="79240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399" tIns="91399" rIns="91399" bIns="91399" numCol="1" anchor="t">
                <a:spAutoFit/>
              </a:bodyPr>
              <a:lstStyle>
                <a:lvl1pPr algn="ctr" rtl="0">
                  <a:defRPr b="1"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WED</a:t>
                </a:r>
              </a:p>
            </p:txBody>
          </p:sp>
        </p:grpSp>
      </p:grpSp>
      <p:grpSp>
        <p:nvGrpSpPr>
          <p:cNvPr id="493" name="Google Shape;50;p1"/>
          <p:cNvGrpSpPr/>
          <p:nvPr/>
        </p:nvGrpSpPr>
        <p:grpSpPr>
          <a:xfrm>
            <a:off x="431567" y="6770683"/>
            <a:ext cx="740712" cy="1051901"/>
            <a:chOff x="0" y="0"/>
            <a:chExt cx="740710" cy="1051899"/>
          </a:xfrm>
        </p:grpSpPr>
        <p:grpSp>
          <p:nvGrpSpPr>
            <p:cNvPr id="489" name="Google Shape;51;p1"/>
            <p:cNvGrpSpPr/>
            <p:nvPr/>
          </p:nvGrpSpPr>
          <p:grpSpPr>
            <a:xfrm>
              <a:off x="0" y="-1"/>
              <a:ext cx="740711" cy="740712"/>
              <a:chOff x="0" y="0"/>
              <a:chExt cx="740710" cy="740710"/>
            </a:xfrm>
          </p:grpSpPr>
          <p:sp>
            <p:nvSpPr>
              <p:cNvPr id="485" name="Google Shape;52;p1"/>
              <p:cNvSpPr/>
              <p:nvPr/>
            </p:nvSpPr>
            <p:spPr>
              <a:xfrm>
                <a:off x="130713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486" name="Google Shape;53;p1"/>
              <p:cNvSpPr/>
              <p:nvPr/>
            </p:nvSpPr>
            <p:spPr>
              <a:xfrm>
                <a:off x="0" y="261427"/>
                <a:ext cx="740711" cy="479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6" y="2945"/>
                    </a:moveTo>
                    <a:lnTo>
                      <a:pt x="19694" y="2945"/>
                    </a:lnTo>
                    <a:lnTo>
                      <a:pt x="19694" y="18655"/>
                    </a:lnTo>
                    <a:lnTo>
                      <a:pt x="1906" y="18655"/>
                    </a:lnTo>
                    <a:lnTo>
                      <a:pt x="1906" y="2945"/>
                    </a:lnTo>
                    <a:close/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487" name="Google Shape;54;p1"/>
              <p:cNvSpPr/>
              <p:nvPr/>
            </p:nvSpPr>
            <p:spPr>
              <a:xfrm>
                <a:off x="544639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488" name="Google Shape;55;p1"/>
              <p:cNvSpPr/>
              <p:nvPr/>
            </p:nvSpPr>
            <p:spPr>
              <a:xfrm>
                <a:off x="0" y="65356"/>
                <a:ext cx="740711" cy="1525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59" y="0"/>
                    </a:moveTo>
                    <a:lnTo>
                      <a:pt x="19059" y="4629"/>
                    </a:lnTo>
                    <a:cubicBezTo>
                      <a:pt x="19059" y="10646"/>
                      <a:pt x="18074" y="15429"/>
                      <a:pt x="16835" y="15429"/>
                    </a:cubicBezTo>
                    <a:cubicBezTo>
                      <a:pt x="15596" y="15429"/>
                      <a:pt x="14612" y="10646"/>
                      <a:pt x="14612" y="4629"/>
                    </a:cubicBezTo>
                    <a:lnTo>
                      <a:pt x="14612" y="0"/>
                    </a:lnTo>
                    <a:lnTo>
                      <a:pt x="6988" y="0"/>
                    </a:lnTo>
                    <a:lnTo>
                      <a:pt x="6988" y="4629"/>
                    </a:lnTo>
                    <a:cubicBezTo>
                      <a:pt x="6988" y="10646"/>
                      <a:pt x="6004" y="15429"/>
                      <a:pt x="4765" y="15429"/>
                    </a:cubicBezTo>
                    <a:cubicBezTo>
                      <a:pt x="3526" y="15429"/>
                      <a:pt x="2541" y="10646"/>
                      <a:pt x="2541" y="4629"/>
                    </a:cubicBezTo>
                    <a:lnTo>
                      <a:pt x="2541" y="0"/>
                    </a:lnTo>
                    <a:lnTo>
                      <a:pt x="0" y="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9059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492" name="Google Shape;56;p1"/>
            <p:cNvGrpSpPr/>
            <p:nvPr/>
          </p:nvGrpSpPr>
          <p:grpSpPr>
            <a:xfrm>
              <a:off x="9276" y="259500"/>
              <a:ext cx="721800" cy="792400"/>
              <a:chOff x="0" y="0"/>
              <a:chExt cx="721799" cy="792399"/>
            </a:xfrm>
          </p:grpSpPr>
          <p:sp>
            <p:nvSpPr>
              <p:cNvPr id="490" name="مستطيل"/>
              <p:cNvSpPr/>
              <p:nvPr/>
            </p:nvSpPr>
            <p:spPr>
              <a:xfrm>
                <a:off x="0" y="0"/>
                <a:ext cx="721800" cy="492601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algn="ctr" rtl="0">
                  <a:defRPr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491" name="THU"/>
              <p:cNvSpPr txBox="1"/>
              <p:nvPr/>
            </p:nvSpPr>
            <p:spPr>
              <a:xfrm>
                <a:off x="91449" y="0"/>
                <a:ext cx="538901" cy="79240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399" tIns="91399" rIns="91399" bIns="91399" numCol="1" anchor="t">
                <a:spAutoFit/>
              </a:bodyPr>
              <a:lstStyle>
                <a:lvl1pPr algn="ctr" rtl="0">
                  <a:defRPr b="1"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THU</a:t>
                </a:r>
              </a:p>
            </p:txBody>
          </p:sp>
        </p:grpSp>
      </p:grpSp>
      <p:grpSp>
        <p:nvGrpSpPr>
          <p:cNvPr id="502" name="Google Shape;57;p1"/>
          <p:cNvGrpSpPr/>
          <p:nvPr/>
        </p:nvGrpSpPr>
        <p:grpSpPr>
          <a:xfrm>
            <a:off x="431567" y="7988813"/>
            <a:ext cx="740712" cy="1047907"/>
            <a:chOff x="0" y="0"/>
            <a:chExt cx="740710" cy="1047905"/>
          </a:xfrm>
        </p:grpSpPr>
        <p:grpSp>
          <p:nvGrpSpPr>
            <p:cNvPr id="498" name="Google Shape;58;p1"/>
            <p:cNvGrpSpPr/>
            <p:nvPr/>
          </p:nvGrpSpPr>
          <p:grpSpPr>
            <a:xfrm>
              <a:off x="0" y="-1"/>
              <a:ext cx="740711" cy="740712"/>
              <a:chOff x="0" y="0"/>
              <a:chExt cx="740710" cy="740710"/>
            </a:xfrm>
          </p:grpSpPr>
          <p:sp>
            <p:nvSpPr>
              <p:cNvPr id="494" name="Google Shape;59;p1"/>
              <p:cNvSpPr/>
              <p:nvPr/>
            </p:nvSpPr>
            <p:spPr>
              <a:xfrm>
                <a:off x="130713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495" name="Google Shape;60;p1"/>
              <p:cNvSpPr/>
              <p:nvPr/>
            </p:nvSpPr>
            <p:spPr>
              <a:xfrm>
                <a:off x="0" y="261427"/>
                <a:ext cx="740711" cy="479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6" y="2945"/>
                    </a:moveTo>
                    <a:lnTo>
                      <a:pt x="19694" y="2945"/>
                    </a:lnTo>
                    <a:lnTo>
                      <a:pt x="19694" y="18655"/>
                    </a:lnTo>
                    <a:lnTo>
                      <a:pt x="1906" y="18655"/>
                    </a:lnTo>
                    <a:lnTo>
                      <a:pt x="1906" y="2945"/>
                    </a:lnTo>
                    <a:close/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496" name="Google Shape;61;p1"/>
              <p:cNvSpPr/>
              <p:nvPr/>
            </p:nvSpPr>
            <p:spPr>
              <a:xfrm>
                <a:off x="544639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497" name="Google Shape;62;p1"/>
              <p:cNvSpPr/>
              <p:nvPr/>
            </p:nvSpPr>
            <p:spPr>
              <a:xfrm>
                <a:off x="0" y="65356"/>
                <a:ext cx="740711" cy="1525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59" y="0"/>
                    </a:moveTo>
                    <a:lnTo>
                      <a:pt x="19059" y="4629"/>
                    </a:lnTo>
                    <a:cubicBezTo>
                      <a:pt x="19059" y="10646"/>
                      <a:pt x="18074" y="15429"/>
                      <a:pt x="16835" y="15429"/>
                    </a:cubicBezTo>
                    <a:cubicBezTo>
                      <a:pt x="15596" y="15429"/>
                      <a:pt x="14612" y="10646"/>
                      <a:pt x="14612" y="4629"/>
                    </a:cubicBezTo>
                    <a:lnTo>
                      <a:pt x="14612" y="0"/>
                    </a:lnTo>
                    <a:lnTo>
                      <a:pt x="6988" y="0"/>
                    </a:lnTo>
                    <a:lnTo>
                      <a:pt x="6988" y="4629"/>
                    </a:lnTo>
                    <a:cubicBezTo>
                      <a:pt x="6988" y="10646"/>
                      <a:pt x="6004" y="15429"/>
                      <a:pt x="4765" y="15429"/>
                    </a:cubicBezTo>
                    <a:cubicBezTo>
                      <a:pt x="3526" y="15429"/>
                      <a:pt x="2541" y="10646"/>
                      <a:pt x="2541" y="4629"/>
                    </a:cubicBezTo>
                    <a:lnTo>
                      <a:pt x="2541" y="0"/>
                    </a:lnTo>
                    <a:lnTo>
                      <a:pt x="0" y="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905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501" name="Google Shape;63;p1"/>
            <p:cNvGrpSpPr/>
            <p:nvPr/>
          </p:nvGrpSpPr>
          <p:grpSpPr>
            <a:xfrm>
              <a:off x="50954" y="255505"/>
              <a:ext cx="638401" cy="792401"/>
              <a:chOff x="0" y="0"/>
              <a:chExt cx="638399" cy="792399"/>
            </a:xfrm>
          </p:grpSpPr>
          <p:sp>
            <p:nvSpPr>
              <p:cNvPr id="499" name="مستطيل"/>
              <p:cNvSpPr/>
              <p:nvPr/>
            </p:nvSpPr>
            <p:spPr>
              <a:xfrm>
                <a:off x="0" y="0"/>
                <a:ext cx="638400" cy="492601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algn="ctr" rtl="0">
                  <a:defRPr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500" name="FRI"/>
              <p:cNvSpPr txBox="1"/>
              <p:nvPr/>
            </p:nvSpPr>
            <p:spPr>
              <a:xfrm>
                <a:off x="91449" y="0"/>
                <a:ext cx="455502" cy="79240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399" tIns="91399" rIns="91399" bIns="91399" numCol="1" anchor="t">
                <a:spAutoFit/>
              </a:bodyPr>
              <a:lstStyle>
                <a:lvl1pPr algn="ctr" rtl="0">
                  <a:defRPr b="1"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FRI</a:t>
                </a:r>
              </a:p>
            </p:txBody>
          </p:sp>
        </p:grpSp>
      </p:grpSp>
      <p:sp>
        <p:nvSpPr>
          <p:cNvPr id="503" name="Google Shape;74;p1"/>
          <p:cNvSpPr/>
          <p:nvPr/>
        </p:nvSpPr>
        <p:spPr>
          <a:xfrm>
            <a:off x="3976549" y="0"/>
            <a:ext cx="20406975" cy="13716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875" y="21600"/>
                </a:lnTo>
                <a:cubicBezTo>
                  <a:pt x="877" y="14837"/>
                  <a:pt x="880" y="8075"/>
                  <a:pt x="882" y="1312"/>
                </a:cubicBezTo>
                <a:cubicBezTo>
                  <a:pt x="882" y="678"/>
                  <a:pt x="578" y="149"/>
                  <a:pt x="173" y="27"/>
                </a:cubicBezTo>
                <a:lnTo>
                  <a:pt x="0" y="1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04" name="Google Shape;170;p9"/>
          <p:cNvSpPr/>
          <p:nvPr/>
        </p:nvSpPr>
        <p:spPr>
          <a:xfrm>
            <a:off x="751649" y="0"/>
            <a:ext cx="23630281" cy="13716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761" y="21600"/>
                </a:lnTo>
                <a:cubicBezTo>
                  <a:pt x="763" y="14837"/>
                  <a:pt x="765" y="8075"/>
                  <a:pt x="768" y="1312"/>
                </a:cubicBezTo>
                <a:cubicBezTo>
                  <a:pt x="768" y="678"/>
                  <a:pt x="503" y="149"/>
                  <a:pt x="150" y="27"/>
                </a:cubicBez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F3F3F3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05" name="مستوى النص الأول…"/>
          <p:cNvSpPr txBox="1"/>
          <p:nvPr>
            <p:ph type="body" idx="1"/>
          </p:nvPr>
        </p:nvSpPr>
        <p:spPr>
          <a:xfrm>
            <a:off x="3200150" y="3073287"/>
            <a:ext cx="20352600" cy="9110401"/>
          </a:xfrm>
          <a:prstGeom prst="rect">
            <a:avLst/>
          </a:prstGeom>
        </p:spPr>
        <p:txBody>
          <a:bodyPr/>
          <a:lstStyle>
            <a:lvl1pPr marL="819150" indent="-723900">
              <a:buSzPts val="4200"/>
              <a:defRPr sz="4200"/>
            </a:lvl1pPr>
            <a:lvl2pPr marL="1200150" indent="-666750">
              <a:buSzPts val="4200"/>
              <a:defRPr sz="4200"/>
            </a:lvl2pPr>
            <a:lvl3pPr marL="1657350" indent="-666750">
              <a:buSzPts val="4200"/>
              <a:defRPr sz="4200"/>
            </a:lvl3pPr>
            <a:lvl4pPr marL="2114550" indent="-666750">
              <a:buSzPts val="4200"/>
              <a:defRPr sz="4200"/>
            </a:lvl4pPr>
            <a:lvl5pPr marL="2571750" indent="-666750">
              <a:buSzPts val="4200"/>
              <a:defRPr sz="42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06" name="نص العنوان"/>
          <p:cNvSpPr txBox="1"/>
          <p:nvPr>
            <p:ph type="title"/>
          </p:nvPr>
        </p:nvSpPr>
        <p:spPr>
          <a:xfrm>
            <a:off x="3200150" y="881950"/>
            <a:ext cx="20352600" cy="1527001"/>
          </a:xfrm>
          <a:prstGeom prst="rect">
            <a:avLst/>
          </a:prstGeom>
        </p:spPr>
        <p:txBody>
          <a:bodyPr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507" name="Google Shape;174;p9"/>
          <p:cNvSpPr/>
          <p:nvPr/>
        </p:nvSpPr>
        <p:spPr>
          <a:xfrm>
            <a:off x="0" y="9114146"/>
            <a:ext cx="103800" cy="1296001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08" name="Google Shape;175;p9"/>
          <p:cNvSpPr txBox="1"/>
          <p:nvPr/>
        </p:nvSpPr>
        <p:spPr>
          <a:xfrm>
            <a:off x="21222349" y="12968999"/>
            <a:ext cx="3159601" cy="11023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82849" tIns="182849" rIns="182849" bIns="182849">
            <a:spAutoFit/>
          </a:bodyPr>
          <a:lstStyle>
            <a:lvl1pPr rtl="0">
              <a:defRPr b="1">
                <a:solidFill>
                  <a:schemeClr val="accent1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50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2_1_1_1_1_1_1">
    <p:bg>
      <p:bgPr>
        <a:solidFill>
          <a:schemeClr val="accen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6;p1"/>
          <p:cNvSpPr/>
          <p:nvPr/>
        </p:nvSpPr>
        <p:spPr>
          <a:xfrm>
            <a:off x="9" y="0"/>
            <a:ext cx="1635002" cy="13716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519" name="Google Shape;10;p1"/>
          <p:cNvGrpSpPr/>
          <p:nvPr/>
        </p:nvGrpSpPr>
        <p:grpSpPr>
          <a:xfrm>
            <a:off x="469176" y="792591"/>
            <a:ext cx="665205" cy="570175"/>
            <a:chOff x="0" y="0"/>
            <a:chExt cx="665204" cy="570174"/>
          </a:xfrm>
        </p:grpSpPr>
        <p:sp>
          <p:nvSpPr>
            <p:cNvPr id="517" name="Google Shape;11;p1"/>
            <p:cNvSpPr/>
            <p:nvPr/>
          </p:nvSpPr>
          <p:spPr>
            <a:xfrm>
              <a:off x="0" y="-1"/>
              <a:ext cx="665205" cy="346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0" y="19726"/>
                  </a:lnTo>
                  <a:lnTo>
                    <a:pt x="1157" y="21600"/>
                  </a:lnTo>
                  <a:lnTo>
                    <a:pt x="10800" y="4044"/>
                  </a:lnTo>
                  <a:lnTo>
                    <a:pt x="20443" y="21600"/>
                  </a:lnTo>
                  <a:lnTo>
                    <a:pt x="21600" y="19726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18" name="Google Shape;12;p1"/>
            <p:cNvSpPr/>
            <p:nvPr/>
          </p:nvSpPr>
          <p:spPr>
            <a:xfrm>
              <a:off x="95029" y="109282"/>
              <a:ext cx="475146" cy="4608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577"/>
                  </a:moveTo>
                  <a:lnTo>
                    <a:pt x="0" y="21600"/>
                  </a:lnTo>
                  <a:lnTo>
                    <a:pt x="8640" y="21600"/>
                  </a:lnTo>
                  <a:lnTo>
                    <a:pt x="8640" y="12322"/>
                  </a:lnTo>
                  <a:lnTo>
                    <a:pt x="12960" y="12322"/>
                  </a:lnTo>
                  <a:lnTo>
                    <a:pt x="12960" y="21600"/>
                  </a:lnTo>
                  <a:lnTo>
                    <a:pt x="21600" y="21600"/>
                  </a:lnTo>
                  <a:lnTo>
                    <a:pt x="21600" y="10577"/>
                  </a:lnTo>
                  <a:lnTo>
                    <a:pt x="10800" y="0"/>
                  </a:lnTo>
                  <a:lnTo>
                    <a:pt x="0" y="10577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526" name="Google Shape;13;p1"/>
          <p:cNvGrpSpPr/>
          <p:nvPr/>
        </p:nvGrpSpPr>
        <p:grpSpPr>
          <a:xfrm>
            <a:off x="500837" y="2002863"/>
            <a:ext cx="601852" cy="601852"/>
            <a:chOff x="0" y="0"/>
            <a:chExt cx="601850" cy="601850"/>
          </a:xfrm>
        </p:grpSpPr>
        <p:sp>
          <p:nvSpPr>
            <p:cNvPr id="520" name="Google Shape;14;p1"/>
            <p:cNvSpPr/>
            <p:nvPr/>
          </p:nvSpPr>
          <p:spPr>
            <a:xfrm>
              <a:off x="-1" y="-1"/>
              <a:ext cx="601852" cy="601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19895"/>
                  </a:moveTo>
                  <a:cubicBezTo>
                    <a:pt x="5798" y="19895"/>
                    <a:pt x="1705" y="15802"/>
                    <a:pt x="1705" y="10800"/>
                  </a:cubicBezTo>
                  <a:cubicBezTo>
                    <a:pt x="1705" y="5798"/>
                    <a:pt x="5798" y="1705"/>
                    <a:pt x="10800" y="1705"/>
                  </a:cubicBezTo>
                  <a:cubicBezTo>
                    <a:pt x="15802" y="1705"/>
                    <a:pt x="19895" y="5798"/>
                    <a:pt x="19895" y="10800"/>
                  </a:cubicBezTo>
                  <a:cubicBezTo>
                    <a:pt x="19895" y="15802"/>
                    <a:pt x="15802" y="19895"/>
                    <a:pt x="10800" y="19895"/>
                  </a:cubicBezTo>
                  <a:close/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21" name="Google Shape;15;p1"/>
            <p:cNvSpPr/>
            <p:nvPr/>
          </p:nvSpPr>
          <p:spPr>
            <a:xfrm>
              <a:off x="285086" y="142543"/>
              <a:ext cx="138586" cy="2811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37" y="0"/>
                  </a:moveTo>
                  <a:lnTo>
                    <a:pt x="0" y="0"/>
                  </a:lnTo>
                  <a:lnTo>
                    <a:pt x="0" y="12169"/>
                  </a:lnTo>
                  <a:cubicBezTo>
                    <a:pt x="0" y="12534"/>
                    <a:pt x="247" y="12838"/>
                    <a:pt x="741" y="13021"/>
                  </a:cubicBezTo>
                  <a:lnTo>
                    <a:pt x="18144" y="21600"/>
                  </a:lnTo>
                  <a:lnTo>
                    <a:pt x="21600" y="19896"/>
                  </a:lnTo>
                  <a:lnTo>
                    <a:pt x="4937" y="11682"/>
                  </a:lnTo>
                  <a:lnTo>
                    <a:pt x="4937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22" name="Google Shape;16;p1"/>
            <p:cNvSpPr/>
            <p:nvPr/>
          </p:nvSpPr>
          <p:spPr>
            <a:xfrm>
              <a:off x="285086" y="79190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23" name="Google Shape;17;p1"/>
            <p:cNvSpPr/>
            <p:nvPr/>
          </p:nvSpPr>
          <p:spPr>
            <a:xfrm>
              <a:off x="285086" y="490982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24" name="Google Shape;18;p1"/>
            <p:cNvSpPr/>
            <p:nvPr/>
          </p:nvSpPr>
          <p:spPr>
            <a:xfrm>
              <a:off x="79190" y="285086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25" name="Google Shape;19;p1"/>
            <p:cNvSpPr/>
            <p:nvPr/>
          </p:nvSpPr>
          <p:spPr>
            <a:xfrm>
              <a:off x="490982" y="285086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529" name="Google Shape;20;p1"/>
          <p:cNvGrpSpPr/>
          <p:nvPr/>
        </p:nvGrpSpPr>
        <p:grpSpPr>
          <a:xfrm>
            <a:off x="403050" y="11918836"/>
            <a:ext cx="797595" cy="629679"/>
            <a:chOff x="0" y="0"/>
            <a:chExt cx="797593" cy="629677"/>
          </a:xfrm>
        </p:grpSpPr>
        <p:sp>
          <p:nvSpPr>
            <p:cNvPr id="527" name="Google Shape;21;p1"/>
            <p:cNvSpPr/>
            <p:nvPr/>
          </p:nvSpPr>
          <p:spPr>
            <a:xfrm>
              <a:off x="-1" y="0"/>
              <a:ext cx="797595" cy="125936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28" name="Google Shape;22;p1"/>
            <p:cNvSpPr/>
            <p:nvPr/>
          </p:nvSpPr>
          <p:spPr>
            <a:xfrm>
              <a:off x="31484" y="167914"/>
              <a:ext cx="734627" cy="461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  <a:moveTo>
                    <a:pt x="13886" y="7855"/>
                  </a:moveTo>
                  <a:lnTo>
                    <a:pt x="7714" y="7855"/>
                  </a:lnTo>
                  <a:lnTo>
                    <a:pt x="7714" y="3927"/>
                  </a:lnTo>
                  <a:lnTo>
                    <a:pt x="13886" y="3927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534" name="Google Shape;23;p1"/>
          <p:cNvGrpSpPr/>
          <p:nvPr/>
        </p:nvGrpSpPr>
        <p:grpSpPr>
          <a:xfrm>
            <a:off x="381898" y="9381035"/>
            <a:ext cx="839573" cy="650669"/>
            <a:chOff x="0" y="0"/>
            <a:chExt cx="839572" cy="650667"/>
          </a:xfrm>
        </p:grpSpPr>
        <p:sp>
          <p:nvSpPr>
            <p:cNvPr id="530" name="Google Shape;24;p1"/>
            <p:cNvSpPr/>
            <p:nvPr/>
          </p:nvSpPr>
          <p:spPr>
            <a:xfrm>
              <a:off x="0" y="-1"/>
              <a:ext cx="839573" cy="6506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  <a:moveTo>
                    <a:pt x="18630" y="2090"/>
                  </a:moveTo>
                  <a:cubicBezTo>
                    <a:pt x="18928" y="2090"/>
                    <a:pt x="19170" y="2402"/>
                    <a:pt x="19170" y="2787"/>
                  </a:cubicBezTo>
                  <a:cubicBezTo>
                    <a:pt x="19170" y="3172"/>
                    <a:pt x="18928" y="3484"/>
                    <a:pt x="18630" y="3484"/>
                  </a:cubicBezTo>
                  <a:cubicBezTo>
                    <a:pt x="18332" y="3484"/>
                    <a:pt x="18090" y="3172"/>
                    <a:pt x="18090" y="2787"/>
                  </a:cubicBezTo>
                  <a:cubicBezTo>
                    <a:pt x="18090" y="2402"/>
                    <a:pt x="18332" y="2090"/>
                    <a:pt x="18630" y="2090"/>
                  </a:cubicBezTo>
                  <a:close/>
                  <a:moveTo>
                    <a:pt x="16740" y="2090"/>
                  </a:moveTo>
                  <a:cubicBezTo>
                    <a:pt x="17038" y="2090"/>
                    <a:pt x="17280" y="2402"/>
                    <a:pt x="17280" y="2787"/>
                  </a:cubicBezTo>
                  <a:cubicBezTo>
                    <a:pt x="17280" y="3172"/>
                    <a:pt x="17038" y="3484"/>
                    <a:pt x="16740" y="3484"/>
                  </a:cubicBezTo>
                  <a:cubicBezTo>
                    <a:pt x="16442" y="3484"/>
                    <a:pt x="16200" y="3172"/>
                    <a:pt x="16200" y="2787"/>
                  </a:cubicBezTo>
                  <a:cubicBezTo>
                    <a:pt x="16200" y="2402"/>
                    <a:pt x="16442" y="2090"/>
                    <a:pt x="16740" y="2090"/>
                  </a:cubicBezTo>
                  <a:close/>
                  <a:moveTo>
                    <a:pt x="14850" y="2090"/>
                  </a:moveTo>
                  <a:cubicBezTo>
                    <a:pt x="15148" y="2090"/>
                    <a:pt x="15390" y="2402"/>
                    <a:pt x="15390" y="2787"/>
                  </a:cubicBezTo>
                  <a:cubicBezTo>
                    <a:pt x="15390" y="3172"/>
                    <a:pt x="15148" y="3484"/>
                    <a:pt x="14850" y="3484"/>
                  </a:cubicBezTo>
                  <a:cubicBezTo>
                    <a:pt x="14552" y="3484"/>
                    <a:pt x="14310" y="3172"/>
                    <a:pt x="14310" y="2787"/>
                  </a:cubicBezTo>
                  <a:cubicBezTo>
                    <a:pt x="14310" y="2402"/>
                    <a:pt x="14552" y="2090"/>
                    <a:pt x="14850" y="2090"/>
                  </a:cubicBezTo>
                  <a:close/>
                  <a:moveTo>
                    <a:pt x="19980" y="19510"/>
                  </a:moveTo>
                  <a:lnTo>
                    <a:pt x="1620" y="19510"/>
                  </a:lnTo>
                  <a:lnTo>
                    <a:pt x="1620" y="5574"/>
                  </a:lnTo>
                  <a:lnTo>
                    <a:pt x="19980" y="5574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31" name="Google Shape;25;p1"/>
            <p:cNvSpPr/>
            <p:nvPr/>
          </p:nvSpPr>
          <p:spPr>
            <a:xfrm>
              <a:off x="244000" y="232854"/>
              <a:ext cx="152174" cy="152174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32" name="Google Shape;26;p1"/>
            <p:cNvSpPr/>
            <p:nvPr/>
          </p:nvSpPr>
          <p:spPr>
            <a:xfrm>
              <a:off x="167914" y="404043"/>
              <a:ext cx="304346" cy="1521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lnTo>
                    <a:pt x="21600" y="10800"/>
                  </a:lnTo>
                  <a:cubicBezTo>
                    <a:pt x="21582" y="9109"/>
                    <a:pt x="21186" y="7523"/>
                    <a:pt x="20520" y="6480"/>
                  </a:cubicBezTo>
                  <a:cubicBezTo>
                    <a:pt x="18954" y="4082"/>
                    <a:pt x="17164" y="2338"/>
                    <a:pt x="15255" y="1350"/>
                  </a:cubicBezTo>
                  <a:cubicBezTo>
                    <a:pt x="13811" y="466"/>
                    <a:pt x="12310" y="11"/>
                    <a:pt x="10800" y="0"/>
                  </a:cubicBezTo>
                  <a:cubicBezTo>
                    <a:pt x="9292" y="52"/>
                    <a:pt x="7794" y="506"/>
                    <a:pt x="6345" y="1350"/>
                  </a:cubicBezTo>
                  <a:cubicBezTo>
                    <a:pt x="4458" y="2451"/>
                    <a:pt x="2677" y="4186"/>
                    <a:pt x="1080" y="6480"/>
                  </a:cubicBezTo>
                  <a:cubicBezTo>
                    <a:pt x="414" y="7523"/>
                    <a:pt x="18" y="9109"/>
                    <a:pt x="0" y="10800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33" name="Google Shape;27;p1"/>
            <p:cNvSpPr/>
            <p:nvPr/>
          </p:nvSpPr>
          <p:spPr>
            <a:xfrm>
              <a:off x="451268" y="221751"/>
              <a:ext cx="220389" cy="2009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3" h="21600" fill="norm" stroke="1" extrusionOk="0">
                  <a:moveTo>
                    <a:pt x="1080" y="0"/>
                  </a:moveTo>
                  <a:lnTo>
                    <a:pt x="20514" y="0"/>
                  </a:lnTo>
                  <a:cubicBezTo>
                    <a:pt x="21114" y="4"/>
                    <a:pt x="21597" y="540"/>
                    <a:pt x="21594" y="1198"/>
                  </a:cubicBezTo>
                  <a:cubicBezTo>
                    <a:pt x="21594" y="1198"/>
                    <a:pt x="21594" y="1198"/>
                    <a:pt x="21594" y="1198"/>
                  </a:cubicBezTo>
                  <a:lnTo>
                    <a:pt x="21594" y="15601"/>
                  </a:lnTo>
                  <a:cubicBezTo>
                    <a:pt x="21597" y="16259"/>
                    <a:pt x="21114" y="16795"/>
                    <a:pt x="20514" y="16799"/>
                  </a:cubicBezTo>
                  <a:cubicBezTo>
                    <a:pt x="20514" y="16799"/>
                    <a:pt x="20514" y="16799"/>
                    <a:pt x="20514" y="16799"/>
                  </a:cubicBezTo>
                  <a:lnTo>
                    <a:pt x="8638" y="16799"/>
                  </a:lnTo>
                  <a:lnTo>
                    <a:pt x="4319" y="21600"/>
                  </a:lnTo>
                  <a:lnTo>
                    <a:pt x="4319" y="16799"/>
                  </a:lnTo>
                  <a:lnTo>
                    <a:pt x="1080" y="16799"/>
                  </a:lnTo>
                  <a:cubicBezTo>
                    <a:pt x="480" y="16795"/>
                    <a:pt x="-3" y="16259"/>
                    <a:pt x="0" y="15601"/>
                  </a:cubicBezTo>
                  <a:cubicBezTo>
                    <a:pt x="0" y="15601"/>
                    <a:pt x="0" y="15601"/>
                    <a:pt x="0" y="15601"/>
                  </a:cubicBezTo>
                  <a:lnTo>
                    <a:pt x="0" y="1198"/>
                  </a:lnTo>
                  <a:cubicBezTo>
                    <a:pt x="-3" y="540"/>
                    <a:pt x="480" y="4"/>
                    <a:pt x="1080" y="0"/>
                  </a:cubicBezTo>
                  <a:cubicBezTo>
                    <a:pt x="1080" y="0"/>
                    <a:pt x="1080" y="0"/>
                    <a:pt x="108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535" name="Google Shape;28;p1"/>
          <p:cNvSpPr/>
          <p:nvPr/>
        </p:nvSpPr>
        <p:spPr>
          <a:xfrm>
            <a:off x="382032" y="10676428"/>
            <a:ext cx="838201" cy="5867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11178" y="13461"/>
                </a:moveTo>
                <a:cubicBezTo>
                  <a:pt x="10962" y="13770"/>
                  <a:pt x="10638" y="13770"/>
                  <a:pt x="10422" y="13461"/>
                </a:cubicBezTo>
                <a:lnTo>
                  <a:pt x="2430" y="2314"/>
                </a:lnTo>
                <a:lnTo>
                  <a:pt x="19197" y="2314"/>
                </a:lnTo>
                <a:lnTo>
                  <a:pt x="11178" y="13461"/>
                </a:lnTo>
                <a:close/>
                <a:moveTo>
                  <a:pt x="6885" y="10684"/>
                </a:moveTo>
                <a:lnTo>
                  <a:pt x="1620" y="18244"/>
                </a:lnTo>
                <a:lnTo>
                  <a:pt x="1620" y="3317"/>
                </a:lnTo>
                <a:lnTo>
                  <a:pt x="6885" y="10684"/>
                </a:lnTo>
                <a:close/>
                <a:moveTo>
                  <a:pt x="7668" y="11764"/>
                </a:moveTo>
                <a:lnTo>
                  <a:pt x="9693" y="14580"/>
                </a:lnTo>
                <a:cubicBezTo>
                  <a:pt x="10017" y="15004"/>
                  <a:pt x="10422" y="15236"/>
                  <a:pt x="10827" y="15236"/>
                </a:cubicBezTo>
                <a:cubicBezTo>
                  <a:pt x="11232" y="15236"/>
                  <a:pt x="11637" y="15004"/>
                  <a:pt x="11961" y="14580"/>
                </a:cubicBezTo>
                <a:lnTo>
                  <a:pt x="13986" y="11764"/>
                </a:lnTo>
                <a:lnTo>
                  <a:pt x="19224" y="19286"/>
                </a:lnTo>
                <a:lnTo>
                  <a:pt x="2403" y="19286"/>
                </a:lnTo>
                <a:lnTo>
                  <a:pt x="7668" y="11764"/>
                </a:lnTo>
                <a:close/>
                <a:moveTo>
                  <a:pt x="14715" y="10684"/>
                </a:moveTo>
                <a:lnTo>
                  <a:pt x="19980" y="3356"/>
                </a:lnTo>
                <a:lnTo>
                  <a:pt x="19980" y="18206"/>
                </a:lnTo>
                <a:lnTo>
                  <a:pt x="14715" y="10684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tIns="91439" bIns="91439" anchor="ctr"/>
          <a:lstStyle/>
          <a:p>
            <a:pPr algn="l" rtl="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544" name="Google Shape;29;p1"/>
          <p:cNvGrpSpPr/>
          <p:nvPr/>
        </p:nvGrpSpPr>
        <p:grpSpPr>
          <a:xfrm>
            <a:off x="429624" y="3150443"/>
            <a:ext cx="744601" cy="1327613"/>
            <a:chOff x="0" y="0"/>
            <a:chExt cx="744599" cy="1327611"/>
          </a:xfrm>
        </p:grpSpPr>
        <p:grpSp>
          <p:nvGrpSpPr>
            <p:cNvPr id="540" name="Google Shape;30;p1"/>
            <p:cNvGrpSpPr/>
            <p:nvPr/>
          </p:nvGrpSpPr>
          <p:grpSpPr>
            <a:xfrm>
              <a:off x="1943" y="-1"/>
              <a:ext cx="740712" cy="740712"/>
              <a:chOff x="0" y="0"/>
              <a:chExt cx="740710" cy="740710"/>
            </a:xfrm>
          </p:grpSpPr>
          <p:sp>
            <p:nvSpPr>
              <p:cNvPr id="536" name="Google Shape;31;p1"/>
              <p:cNvSpPr/>
              <p:nvPr/>
            </p:nvSpPr>
            <p:spPr>
              <a:xfrm>
                <a:off x="130713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537" name="Google Shape;32;p1"/>
              <p:cNvSpPr/>
              <p:nvPr/>
            </p:nvSpPr>
            <p:spPr>
              <a:xfrm>
                <a:off x="0" y="261427"/>
                <a:ext cx="740711" cy="479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6" y="2945"/>
                    </a:moveTo>
                    <a:lnTo>
                      <a:pt x="19694" y="2945"/>
                    </a:lnTo>
                    <a:lnTo>
                      <a:pt x="19694" y="18655"/>
                    </a:lnTo>
                    <a:lnTo>
                      <a:pt x="1906" y="18655"/>
                    </a:lnTo>
                    <a:lnTo>
                      <a:pt x="1906" y="2945"/>
                    </a:lnTo>
                    <a:close/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538" name="Google Shape;33;p1"/>
              <p:cNvSpPr/>
              <p:nvPr/>
            </p:nvSpPr>
            <p:spPr>
              <a:xfrm>
                <a:off x="544639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539" name="Google Shape;34;p1"/>
              <p:cNvSpPr/>
              <p:nvPr/>
            </p:nvSpPr>
            <p:spPr>
              <a:xfrm>
                <a:off x="0" y="65356"/>
                <a:ext cx="740711" cy="1525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59" y="0"/>
                    </a:moveTo>
                    <a:lnTo>
                      <a:pt x="19059" y="4629"/>
                    </a:lnTo>
                    <a:cubicBezTo>
                      <a:pt x="19059" y="10646"/>
                      <a:pt x="18074" y="15429"/>
                      <a:pt x="16835" y="15429"/>
                    </a:cubicBezTo>
                    <a:cubicBezTo>
                      <a:pt x="15596" y="15429"/>
                      <a:pt x="14612" y="10646"/>
                      <a:pt x="14612" y="4629"/>
                    </a:cubicBezTo>
                    <a:lnTo>
                      <a:pt x="14612" y="0"/>
                    </a:lnTo>
                    <a:lnTo>
                      <a:pt x="6988" y="0"/>
                    </a:lnTo>
                    <a:lnTo>
                      <a:pt x="6988" y="4629"/>
                    </a:lnTo>
                    <a:cubicBezTo>
                      <a:pt x="6988" y="10646"/>
                      <a:pt x="6004" y="15429"/>
                      <a:pt x="4765" y="15429"/>
                    </a:cubicBezTo>
                    <a:cubicBezTo>
                      <a:pt x="3526" y="15429"/>
                      <a:pt x="2541" y="10646"/>
                      <a:pt x="2541" y="4629"/>
                    </a:cubicBezTo>
                    <a:lnTo>
                      <a:pt x="2541" y="0"/>
                    </a:lnTo>
                    <a:lnTo>
                      <a:pt x="0" y="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9059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543" name="Google Shape;35;p1"/>
            <p:cNvGrpSpPr/>
            <p:nvPr/>
          </p:nvGrpSpPr>
          <p:grpSpPr>
            <a:xfrm>
              <a:off x="0" y="230412"/>
              <a:ext cx="744600" cy="1097200"/>
              <a:chOff x="0" y="0"/>
              <a:chExt cx="744599" cy="1097199"/>
            </a:xfrm>
          </p:grpSpPr>
          <p:sp>
            <p:nvSpPr>
              <p:cNvPr id="541" name="مستطيل"/>
              <p:cNvSpPr/>
              <p:nvPr/>
            </p:nvSpPr>
            <p:spPr>
              <a:xfrm>
                <a:off x="0" y="0"/>
                <a:ext cx="744600" cy="492601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algn="ctr" rtl="0">
                  <a:defRPr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542" name="MON"/>
              <p:cNvSpPr txBox="1"/>
              <p:nvPr/>
            </p:nvSpPr>
            <p:spPr>
              <a:xfrm>
                <a:off x="91449" y="0"/>
                <a:ext cx="561702" cy="109720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399" tIns="91399" rIns="91399" bIns="91399" numCol="1" anchor="t">
                <a:spAutoFit/>
              </a:bodyPr>
              <a:lstStyle>
                <a:lvl1pPr algn="ctr" rtl="0">
                  <a:defRPr b="1"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MON</a:t>
                </a:r>
              </a:p>
            </p:txBody>
          </p:sp>
        </p:grpSp>
      </p:grpSp>
      <p:grpSp>
        <p:nvGrpSpPr>
          <p:cNvPr id="553" name="Google Shape;36;p1"/>
          <p:cNvGrpSpPr/>
          <p:nvPr/>
        </p:nvGrpSpPr>
        <p:grpSpPr>
          <a:xfrm>
            <a:off x="431567" y="4357168"/>
            <a:ext cx="740712" cy="1040563"/>
            <a:chOff x="0" y="0"/>
            <a:chExt cx="740710" cy="1040561"/>
          </a:xfrm>
        </p:grpSpPr>
        <p:grpSp>
          <p:nvGrpSpPr>
            <p:cNvPr id="549" name="Google Shape;37;p1"/>
            <p:cNvGrpSpPr/>
            <p:nvPr/>
          </p:nvGrpSpPr>
          <p:grpSpPr>
            <a:xfrm>
              <a:off x="0" y="-1"/>
              <a:ext cx="740711" cy="740712"/>
              <a:chOff x="0" y="0"/>
              <a:chExt cx="740710" cy="740710"/>
            </a:xfrm>
          </p:grpSpPr>
          <p:sp>
            <p:nvSpPr>
              <p:cNvPr id="545" name="Google Shape;38;p1"/>
              <p:cNvSpPr/>
              <p:nvPr/>
            </p:nvSpPr>
            <p:spPr>
              <a:xfrm>
                <a:off x="130713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546" name="Google Shape;39;p1"/>
              <p:cNvSpPr/>
              <p:nvPr/>
            </p:nvSpPr>
            <p:spPr>
              <a:xfrm>
                <a:off x="0" y="261427"/>
                <a:ext cx="740711" cy="479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6" y="2945"/>
                    </a:moveTo>
                    <a:lnTo>
                      <a:pt x="19694" y="2945"/>
                    </a:lnTo>
                    <a:lnTo>
                      <a:pt x="19694" y="18655"/>
                    </a:lnTo>
                    <a:lnTo>
                      <a:pt x="1906" y="18655"/>
                    </a:lnTo>
                    <a:lnTo>
                      <a:pt x="1906" y="2945"/>
                    </a:lnTo>
                    <a:close/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547" name="Google Shape;40;p1"/>
              <p:cNvSpPr/>
              <p:nvPr/>
            </p:nvSpPr>
            <p:spPr>
              <a:xfrm>
                <a:off x="544639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548" name="Google Shape;41;p1"/>
              <p:cNvSpPr/>
              <p:nvPr/>
            </p:nvSpPr>
            <p:spPr>
              <a:xfrm>
                <a:off x="0" y="65356"/>
                <a:ext cx="740711" cy="1525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59" y="0"/>
                    </a:moveTo>
                    <a:lnTo>
                      <a:pt x="19059" y="4629"/>
                    </a:lnTo>
                    <a:cubicBezTo>
                      <a:pt x="19059" y="10646"/>
                      <a:pt x="18074" y="15429"/>
                      <a:pt x="16835" y="15429"/>
                    </a:cubicBezTo>
                    <a:cubicBezTo>
                      <a:pt x="15596" y="15429"/>
                      <a:pt x="14612" y="10646"/>
                      <a:pt x="14612" y="4629"/>
                    </a:cubicBezTo>
                    <a:lnTo>
                      <a:pt x="14612" y="0"/>
                    </a:lnTo>
                    <a:lnTo>
                      <a:pt x="6988" y="0"/>
                    </a:lnTo>
                    <a:lnTo>
                      <a:pt x="6988" y="4629"/>
                    </a:lnTo>
                    <a:cubicBezTo>
                      <a:pt x="6988" y="10646"/>
                      <a:pt x="6004" y="15429"/>
                      <a:pt x="4765" y="15429"/>
                    </a:cubicBezTo>
                    <a:cubicBezTo>
                      <a:pt x="3526" y="15429"/>
                      <a:pt x="2541" y="10646"/>
                      <a:pt x="2541" y="4629"/>
                    </a:cubicBezTo>
                    <a:lnTo>
                      <a:pt x="2541" y="0"/>
                    </a:lnTo>
                    <a:lnTo>
                      <a:pt x="0" y="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9059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552" name="Google Shape;42;p1"/>
            <p:cNvGrpSpPr/>
            <p:nvPr/>
          </p:nvGrpSpPr>
          <p:grpSpPr>
            <a:xfrm>
              <a:off x="15687" y="248161"/>
              <a:ext cx="709202" cy="792401"/>
              <a:chOff x="0" y="0"/>
              <a:chExt cx="709200" cy="792399"/>
            </a:xfrm>
          </p:grpSpPr>
          <p:sp>
            <p:nvSpPr>
              <p:cNvPr id="550" name="مستطيل"/>
              <p:cNvSpPr/>
              <p:nvPr/>
            </p:nvSpPr>
            <p:spPr>
              <a:xfrm>
                <a:off x="0" y="0"/>
                <a:ext cx="709201" cy="492601"/>
              </a:xfrm>
              <a:prstGeom prst="rect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algn="ctr" rtl="0">
                  <a:defRPr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551" name="TUE"/>
              <p:cNvSpPr txBox="1"/>
              <p:nvPr/>
            </p:nvSpPr>
            <p:spPr>
              <a:xfrm>
                <a:off x="91449" y="0"/>
                <a:ext cx="526302" cy="79240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399" tIns="91399" rIns="91399" bIns="91399" numCol="1" anchor="t">
                <a:spAutoFit/>
              </a:bodyPr>
              <a:lstStyle>
                <a:lvl1pPr algn="ctr" rtl="0">
                  <a:defRPr b="1"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TUE</a:t>
                </a:r>
              </a:p>
            </p:txBody>
          </p:sp>
        </p:grpSp>
      </p:grpSp>
      <p:grpSp>
        <p:nvGrpSpPr>
          <p:cNvPr id="562" name="Google Shape;43;p1"/>
          <p:cNvGrpSpPr/>
          <p:nvPr/>
        </p:nvGrpSpPr>
        <p:grpSpPr>
          <a:xfrm>
            <a:off x="423212" y="5563959"/>
            <a:ext cx="757201" cy="1034153"/>
            <a:chOff x="0" y="0"/>
            <a:chExt cx="757200" cy="1034151"/>
          </a:xfrm>
        </p:grpSpPr>
        <p:grpSp>
          <p:nvGrpSpPr>
            <p:cNvPr id="558" name="Google Shape;44;p1"/>
            <p:cNvGrpSpPr/>
            <p:nvPr/>
          </p:nvGrpSpPr>
          <p:grpSpPr>
            <a:xfrm>
              <a:off x="8355" y="-1"/>
              <a:ext cx="740712" cy="740712"/>
              <a:chOff x="0" y="0"/>
              <a:chExt cx="740710" cy="740710"/>
            </a:xfrm>
          </p:grpSpPr>
          <p:sp>
            <p:nvSpPr>
              <p:cNvPr id="554" name="Google Shape;45;p1"/>
              <p:cNvSpPr/>
              <p:nvPr/>
            </p:nvSpPr>
            <p:spPr>
              <a:xfrm>
                <a:off x="130713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555" name="Google Shape;46;p1"/>
              <p:cNvSpPr/>
              <p:nvPr/>
            </p:nvSpPr>
            <p:spPr>
              <a:xfrm>
                <a:off x="0" y="261427"/>
                <a:ext cx="740711" cy="479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6" y="2945"/>
                    </a:moveTo>
                    <a:lnTo>
                      <a:pt x="19694" y="2945"/>
                    </a:lnTo>
                    <a:lnTo>
                      <a:pt x="19694" y="18655"/>
                    </a:lnTo>
                    <a:lnTo>
                      <a:pt x="1906" y="18655"/>
                    </a:lnTo>
                    <a:lnTo>
                      <a:pt x="1906" y="2945"/>
                    </a:lnTo>
                    <a:close/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556" name="Google Shape;47;p1"/>
              <p:cNvSpPr/>
              <p:nvPr/>
            </p:nvSpPr>
            <p:spPr>
              <a:xfrm>
                <a:off x="544639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557" name="Google Shape;48;p1"/>
              <p:cNvSpPr/>
              <p:nvPr/>
            </p:nvSpPr>
            <p:spPr>
              <a:xfrm>
                <a:off x="0" y="65356"/>
                <a:ext cx="740711" cy="1525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59" y="0"/>
                    </a:moveTo>
                    <a:lnTo>
                      <a:pt x="19059" y="4629"/>
                    </a:lnTo>
                    <a:cubicBezTo>
                      <a:pt x="19059" y="10646"/>
                      <a:pt x="18074" y="15429"/>
                      <a:pt x="16835" y="15429"/>
                    </a:cubicBezTo>
                    <a:cubicBezTo>
                      <a:pt x="15596" y="15429"/>
                      <a:pt x="14612" y="10646"/>
                      <a:pt x="14612" y="4629"/>
                    </a:cubicBezTo>
                    <a:lnTo>
                      <a:pt x="14612" y="0"/>
                    </a:lnTo>
                    <a:lnTo>
                      <a:pt x="6988" y="0"/>
                    </a:lnTo>
                    <a:lnTo>
                      <a:pt x="6988" y="4629"/>
                    </a:lnTo>
                    <a:cubicBezTo>
                      <a:pt x="6988" y="10646"/>
                      <a:pt x="6004" y="15429"/>
                      <a:pt x="4765" y="15429"/>
                    </a:cubicBezTo>
                    <a:cubicBezTo>
                      <a:pt x="3526" y="15429"/>
                      <a:pt x="2541" y="10646"/>
                      <a:pt x="2541" y="4629"/>
                    </a:cubicBezTo>
                    <a:lnTo>
                      <a:pt x="2541" y="0"/>
                    </a:lnTo>
                    <a:lnTo>
                      <a:pt x="0" y="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9059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561" name="Google Shape;49;p1"/>
            <p:cNvGrpSpPr/>
            <p:nvPr/>
          </p:nvGrpSpPr>
          <p:grpSpPr>
            <a:xfrm>
              <a:off x="0" y="241751"/>
              <a:ext cx="757201" cy="792401"/>
              <a:chOff x="0" y="0"/>
              <a:chExt cx="757200" cy="792399"/>
            </a:xfrm>
          </p:grpSpPr>
          <p:sp>
            <p:nvSpPr>
              <p:cNvPr id="559" name="مستطيل"/>
              <p:cNvSpPr/>
              <p:nvPr/>
            </p:nvSpPr>
            <p:spPr>
              <a:xfrm>
                <a:off x="0" y="0"/>
                <a:ext cx="757201" cy="492601"/>
              </a:xfrm>
              <a:prstGeom prst="rect">
                <a:avLst/>
              </a:pr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algn="ctr" rtl="0">
                  <a:defRPr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560" name="WED"/>
              <p:cNvSpPr txBox="1"/>
              <p:nvPr/>
            </p:nvSpPr>
            <p:spPr>
              <a:xfrm>
                <a:off x="91449" y="0"/>
                <a:ext cx="574302" cy="79240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399" tIns="91399" rIns="91399" bIns="91399" numCol="1" anchor="t">
                <a:spAutoFit/>
              </a:bodyPr>
              <a:lstStyle>
                <a:lvl1pPr algn="ctr" rtl="0">
                  <a:defRPr b="1"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WED</a:t>
                </a:r>
              </a:p>
            </p:txBody>
          </p:sp>
        </p:grpSp>
      </p:grpSp>
      <p:grpSp>
        <p:nvGrpSpPr>
          <p:cNvPr id="571" name="Google Shape;50;p1"/>
          <p:cNvGrpSpPr/>
          <p:nvPr/>
        </p:nvGrpSpPr>
        <p:grpSpPr>
          <a:xfrm>
            <a:off x="431567" y="6770683"/>
            <a:ext cx="740712" cy="1051901"/>
            <a:chOff x="0" y="0"/>
            <a:chExt cx="740710" cy="1051899"/>
          </a:xfrm>
        </p:grpSpPr>
        <p:grpSp>
          <p:nvGrpSpPr>
            <p:cNvPr id="567" name="Google Shape;51;p1"/>
            <p:cNvGrpSpPr/>
            <p:nvPr/>
          </p:nvGrpSpPr>
          <p:grpSpPr>
            <a:xfrm>
              <a:off x="0" y="-1"/>
              <a:ext cx="740711" cy="740712"/>
              <a:chOff x="0" y="0"/>
              <a:chExt cx="740710" cy="740710"/>
            </a:xfrm>
          </p:grpSpPr>
          <p:sp>
            <p:nvSpPr>
              <p:cNvPr id="563" name="Google Shape;52;p1"/>
              <p:cNvSpPr/>
              <p:nvPr/>
            </p:nvSpPr>
            <p:spPr>
              <a:xfrm>
                <a:off x="130713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564" name="Google Shape;53;p1"/>
              <p:cNvSpPr/>
              <p:nvPr/>
            </p:nvSpPr>
            <p:spPr>
              <a:xfrm>
                <a:off x="0" y="261427"/>
                <a:ext cx="740711" cy="479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6" y="2945"/>
                    </a:moveTo>
                    <a:lnTo>
                      <a:pt x="19694" y="2945"/>
                    </a:lnTo>
                    <a:lnTo>
                      <a:pt x="19694" y="18655"/>
                    </a:lnTo>
                    <a:lnTo>
                      <a:pt x="1906" y="18655"/>
                    </a:lnTo>
                    <a:lnTo>
                      <a:pt x="1906" y="2945"/>
                    </a:lnTo>
                    <a:close/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565" name="Google Shape;54;p1"/>
              <p:cNvSpPr/>
              <p:nvPr/>
            </p:nvSpPr>
            <p:spPr>
              <a:xfrm>
                <a:off x="544639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566" name="Google Shape;55;p1"/>
              <p:cNvSpPr/>
              <p:nvPr/>
            </p:nvSpPr>
            <p:spPr>
              <a:xfrm>
                <a:off x="0" y="65356"/>
                <a:ext cx="740711" cy="1525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59" y="0"/>
                    </a:moveTo>
                    <a:lnTo>
                      <a:pt x="19059" y="4629"/>
                    </a:lnTo>
                    <a:cubicBezTo>
                      <a:pt x="19059" y="10646"/>
                      <a:pt x="18074" y="15429"/>
                      <a:pt x="16835" y="15429"/>
                    </a:cubicBezTo>
                    <a:cubicBezTo>
                      <a:pt x="15596" y="15429"/>
                      <a:pt x="14612" y="10646"/>
                      <a:pt x="14612" y="4629"/>
                    </a:cubicBezTo>
                    <a:lnTo>
                      <a:pt x="14612" y="0"/>
                    </a:lnTo>
                    <a:lnTo>
                      <a:pt x="6988" y="0"/>
                    </a:lnTo>
                    <a:lnTo>
                      <a:pt x="6988" y="4629"/>
                    </a:lnTo>
                    <a:cubicBezTo>
                      <a:pt x="6988" y="10646"/>
                      <a:pt x="6004" y="15429"/>
                      <a:pt x="4765" y="15429"/>
                    </a:cubicBezTo>
                    <a:cubicBezTo>
                      <a:pt x="3526" y="15429"/>
                      <a:pt x="2541" y="10646"/>
                      <a:pt x="2541" y="4629"/>
                    </a:cubicBezTo>
                    <a:lnTo>
                      <a:pt x="2541" y="0"/>
                    </a:lnTo>
                    <a:lnTo>
                      <a:pt x="0" y="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9059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570" name="Google Shape;56;p1"/>
            <p:cNvGrpSpPr/>
            <p:nvPr/>
          </p:nvGrpSpPr>
          <p:grpSpPr>
            <a:xfrm>
              <a:off x="9276" y="259500"/>
              <a:ext cx="721800" cy="792400"/>
              <a:chOff x="0" y="0"/>
              <a:chExt cx="721799" cy="792399"/>
            </a:xfrm>
          </p:grpSpPr>
          <p:sp>
            <p:nvSpPr>
              <p:cNvPr id="568" name="مستطيل"/>
              <p:cNvSpPr/>
              <p:nvPr/>
            </p:nvSpPr>
            <p:spPr>
              <a:xfrm>
                <a:off x="0" y="0"/>
                <a:ext cx="721800" cy="492601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algn="ctr" rtl="0">
                  <a:defRPr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569" name="THU"/>
              <p:cNvSpPr txBox="1"/>
              <p:nvPr/>
            </p:nvSpPr>
            <p:spPr>
              <a:xfrm>
                <a:off x="91449" y="0"/>
                <a:ext cx="538901" cy="79240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399" tIns="91399" rIns="91399" bIns="91399" numCol="1" anchor="t">
                <a:spAutoFit/>
              </a:bodyPr>
              <a:lstStyle>
                <a:lvl1pPr algn="ctr" rtl="0">
                  <a:defRPr b="1"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THU</a:t>
                </a:r>
              </a:p>
            </p:txBody>
          </p:sp>
        </p:grpSp>
      </p:grpSp>
      <p:grpSp>
        <p:nvGrpSpPr>
          <p:cNvPr id="580" name="Google Shape;57;p1"/>
          <p:cNvGrpSpPr/>
          <p:nvPr/>
        </p:nvGrpSpPr>
        <p:grpSpPr>
          <a:xfrm>
            <a:off x="431567" y="7988813"/>
            <a:ext cx="740712" cy="1047907"/>
            <a:chOff x="0" y="0"/>
            <a:chExt cx="740710" cy="1047905"/>
          </a:xfrm>
        </p:grpSpPr>
        <p:grpSp>
          <p:nvGrpSpPr>
            <p:cNvPr id="576" name="Google Shape;58;p1"/>
            <p:cNvGrpSpPr/>
            <p:nvPr/>
          </p:nvGrpSpPr>
          <p:grpSpPr>
            <a:xfrm>
              <a:off x="0" y="-1"/>
              <a:ext cx="740711" cy="740712"/>
              <a:chOff x="0" y="0"/>
              <a:chExt cx="740710" cy="740710"/>
            </a:xfrm>
          </p:grpSpPr>
          <p:sp>
            <p:nvSpPr>
              <p:cNvPr id="572" name="Google Shape;59;p1"/>
              <p:cNvSpPr/>
              <p:nvPr/>
            </p:nvSpPr>
            <p:spPr>
              <a:xfrm>
                <a:off x="130713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573" name="Google Shape;60;p1"/>
              <p:cNvSpPr/>
              <p:nvPr/>
            </p:nvSpPr>
            <p:spPr>
              <a:xfrm>
                <a:off x="0" y="261427"/>
                <a:ext cx="740711" cy="479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6" y="2945"/>
                    </a:moveTo>
                    <a:lnTo>
                      <a:pt x="19694" y="2945"/>
                    </a:lnTo>
                    <a:lnTo>
                      <a:pt x="19694" y="18655"/>
                    </a:lnTo>
                    <a:lnTo>
                      <a:pt x="1906" y="18655"/>
                    </a:lnTo>
                    <a:lnTo>
                      <a:pt x="1906" y="2945"/>
                    </a:lnTo>
                    <a:close/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574" name="Google Shape;61;p1"/>
              <p:cNvSpPr/>
              <p:nvPr/>
            </p:nvSpPr>
            <p:spPr>
              <a:xfrm>
                <a:off x="544639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575" name="Google Shape;62;p1"/>
              <p:cNvSpPr/>
              <p:nvPr/>
            </p:nvSpPr>
            <p:spPr>
              <a:xfrm>
                <a:off x="0" y="65356"/>
                <a:ext cx="740711" cy="1525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59" y="0"/>
                    </a:moveTo>
                    <a:lnTo>
                      <a:pt x="19059" y="4629"/>
                    </a:lnTo>
                    <a:cubicBezTo>
                      <a:pt x="19059" y="10646"/>
                      <a:pt x="18074" y="15429"/>
                      <a:pt x="16835" y="15429"/>
                    </a:cubicBezTo>
                    <a:cubicBezTo>
                      <a:pt x="15596" y="15429"/>
                      <a:pt x="14612" y="10646"/>
                      <a:pt x="14612" y="4629"/>
                    </a:cubicBezTo>
                    <a:lnTo>
                      <a:pt x="14612" y="0"/>
                    </a:lnTo>
                    <a:lnTo>
                      <a:pt x="6988" y="0"/>
                    </a:lnTo>
                    <a:lnTo>
                      <a:pt x="6988" y="4629"/>
                    </a:lnTo>
                    <a:cubicBezTo>
                      <a:pt x="6988" y="10646"/>
                      <a:pt x="6004" y="15429"/>
                      <a:pt x="4765" y="15429"/>
                    </a:cubicBezTo>
                    <a:cubicBezTo>
                      <a:pt x="3526" y="15429"/>
                      <a:pt x="2541" y="10646"/>
                      <a:pt x="2541" y="4629"/>
                    </a:cubicBezTo>
                    <a:lnTo>
                      <a:pt x="2541" y="0"/>
                    </a:lnTo>
                    <a:lnTo>
                      <a:pt x="0" y="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905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579" name="Google Shape;63;p1"/>
            <p:cNvGrpSpPr/>
            <p:nvPr/>
          </p:nvGrpSpPr>
          <p:grpSpPr>
            <a:xfrm>
              <a:off x="50954" y="255505"/>
              <a:ext cx="638401" cy="792401"/>
              <a:chOff x="0" y="0"/>
              <a:chExt cx="638399" cy="792399"/>
            </a:xfrm>
          </p:grpSpPr>
          <p:sp>
            <p:nvSpPr>
              <p:cNvPr id="577" name="مستطيل"/>
              <p:cNvSpPr/>
              <p:nvPr/>
            </p:nvSpPr>
            <p:spPr>
              <a:xfrm>
                <a:off x="0" y="0"/>
                <a:ext cx="638400" cy="492601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algn="ctr" rtl="0">
                  <a:defRPr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578" name="FRI"/>
              <p:cNvSpPr txBox="1"/>
              <p:nvPr/>
            </p:nvSpPr>
            <p:spPr>
              <a:xfrm>
                <a:off x="91449" y="0"/>
                <a:ext cx="455502" cy="79240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399" tIns="91399" rIns="91399" bIns="91399" numCol="1" anchor="t">
                <a:spAutoFit/>
              </a:bodyPr>
              <a:lstStyle>
                <a:lvl1pPr algn="ctr" rtl="0">
                  <a:defRPr b="1"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FRI</a:t>
                </a:r>
              </a:p>
            </p:txBody>
          </p:sp>
        </p:grpSp>
      </p:grpSp>
      <p:sp>
        <p:nvSpPr>
          <p:cNvPr id="581" name="Google Shape;74;p1"/>
          <p:cNvSpPr/>
          <p:nvPr/>
        </p:nvSpPr>
        <p:spPr>
          <a:xfrm>
            <a:off x="3976549" y="0"/>
            <a:ext cx="20406975" cy="13716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875" y="21600"/>
                </a:lnTo>
                <a:cubicBezTo>
                  <a:pt x="877" y="14837"/>
                  <a:pt x="880" y="8075"/>
                  <a:pt x="882" y="1312"/>
                </a:cubicBezTo>
                <a:cubicBezTo>
                  <a:pt x="882" y="678"/>
                  <a:pt x="578" y="149"/>
                  <a:pt x="173" y="27"/>
                </a:cubicBezTo>
                <a:lnTo>
                  <a:pt x="0" y="1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82" name="Google Shape;177;p10"/>
          <p:cNvSpPr/>
          <p:nvPr/>
        </p:nvSpPr>
        <p:spPr>
          <a:xfrm>
            <a:off x="751649" y="0"/>
            <a:ext cx="23630281" cy="13716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761" y="21600"/>
                </a:lnTo>
                <a:cubicBezTo>
                  <a:pt x="763" y="14837"/>
                  <a:pt x="765" y="8075"/>
                  <a:pt x="768" y="1312"/>
                </a:cubicBezTo>
                <a:cubicBezTo>
                  <a:pt x="768" y="678"/>
                  <a:pt x="503" y="149"/>
                  <a:pt x="150" y="27"/>
                </a:cubicBez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F3F3F3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83" name="Google Shape;179;p10"/>
          <p:cNvSpPr/>
          <p:nvPr/>
        </p:nvSpPr>
        <p:spPr>
          <a:xfrm>
            <a:off x="0" y="10333346"/>
            <a:ext cx="103800" cy="129600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84" name="مستوى النص الأول…"/>
          <p:cNvSpPr txBox="1"/>
          <p:nvPr>
            <p:ph type="body" idx="1"/>
          </p:nvPr>
        </p:nvSpPr>
        <p:spPr>
          <a:xfrm>
            <a:off x="3504950" y="3378087"/>
            <a:ext cx="20352600" cy="9110401"/>
          </a:xfrm>
          <a:prstGeom prst="rect">
            <a:avLst/>
          </a:prstGeom>
        </p:spPr>
        <p:txBody>
          <a:bodyPr/>
          <a:lstStyle>
            <a:lvl1pPr marL="819150" indent="-723900">
              <a:buSzPts val="4200"/>
              <a:defRPr sz="4200"/>
            </a:lvl1pPr>
            <a:lvl2pPr marL="1200150" indent="-666750">
              <a:buSzPts val="4200"/>
              <a:defRPr sz="4200"/>
            </a:lvl2pPr>
            <a:lvl3pPr marL="1657350" indent="-666750">
              <a:buSzPts val="4200"/>
              <a:defRPr sz="4200"/>
            </a:lvl3pPr>
            <a:lvl4pPr marL="2114550" indent="-666750">
              <a:buSzPts val="4200"/>
              <a:defRPr sz="4200"/>
            </a:lvl4pPr>
            <a:lvl5pPr marL="2571750" indent="-666750">
              <a:buSzPts val="4200"/>
              <a:defRPr sz="42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85" name="نص العنوان"/>
          <p:cNvSpPr txBox="1"/>
          <p:nvPr>
            <p:ph type="title"/>
          </p:nvPr>
        </p:nvSpPr>
        <p:spPr>
          <a:xfrm>
            <a:off x="3504950" y="1186750"/>
            <a:ext cx="20352600" cy="1527001"/>
          </a:xfrm>
          <a:prstGeom prst="rect">
            <a:avLst/>
          </a:prstGeom>
        </p:spPr>
        <p:txBody>
          <a:bodyPr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586" name="Google Shape;182;p10"/>
          <p:cNvSpPr txBox="1"/>
          <p:nvPr/>
        </p:nvSpPr>
        <p:spPr>
          <a:xfrm>
            <a:off x="21222349" y="12968999"/>
            <a:ext cx="3159601" cy="11023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82849" tIns="182849" rIns="182849" bIns="182849">
            <a:spAutoFit/>
          </a:bodyPr>
          <a:lstStyle>
            <a:lvl1pPr rtl="0">
              <a:defRPr b="1">
                <a:solidFill>
                  <a:schemeClr val="accent1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58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slideLayout" Target="../slideLayouts/slideLayout1.xml"/><Relationship Id="rId6" Type="http://schemas.openxmlformats.org/officeDocument/2006/relationships/slideLayout" Target="../slideLayouts/slideLayout2.xml"/><Relationship Id="rId7" Type="http://schemas.openxmlformats.org/officeDocument/2006/relationships/slideLayout" Target="../slideLayouts/slideLayout3.xml"/><Relationship Id="rId8" Type="http://schemas.openxmlformats.org/officeDocument/2006/relationships/slideLayout" Target="../slideLayouts/slideLayout4.xml"/><Relationship Id="rId9" Type="http://schemas.openxmlformats.org/officeDocument/2006/relationships/slideLayout" Target="../slideLayouts/slideLayout5.xml"/><Relationship Id="rId10" Type="http://schemas.openxmlformats.org/officeDocument/2006/relationships/slideLayout" Target="../slideLayouts/slideLayout6.xml"/><Relationship Id="rId11" Type="http://schemas.openxmlformats.org/officeDocument/2006/relationships/slideLayout" Target="../slideLayouts/slideLayout7.xml"/><Relationship Id="rId12" Type="http://schemas.openxmlformats.org/officeDocument/2006/relationships/slideLayout" Target="../slideLayouts/slideLayout8.xml"/><Relationship Id="rId13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11.xml"/><Relationship Id="rId16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3F3F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;p1"/>
          <p:cNvSpPr/>
          <p:nvPr/>
        </p:nvSpPr>
        <p:spPr>
          <a:xfrm>
            <a:off x="9" y="0"/>
            <a:ext cx="1635002" cy="13716000"/>
          </a:xfrm>
          <a:prstGeom prst="rect">
            <a:avLst/>
          </a:prstGeom>
          <a:gradFill>
            <a:gsLst>
              <a:gs pos="0">
                <a:schemeClr val="accent2">
                  <a:hueOff val="838676"/>
                  <a:satOff val="-23963"/>
                  <a:lumOff val="46465"/>
                </a:schemeClr>
              </a:gs>
              <a:gs pos="35000">
                <a:srgbClr val="BFCDEF"/>
              </a:gs>
              <a:gs pos="100000">
                <a:schemeClr val="accent2">
                  <a:hueOff val="881703"/>
                  <a:satOff val="-21740"/>
                  <a:lumOff val="62815"/>
                </a:schemeClr>
              </a:gs>
            </a:gsLst>
            <a:lin ang="16200000"/>
          </a:gradFill>
          <a:ln w="12700">
            <a:solidFill>
              <a:srgbClr val="075194"/>
            </a:solidFill>
          </a:ln>
          <a:effectLst>
            <a:outerShdw sx="100000" sy="100000" kx="0" ky="0" algn="b" rotWithShape="0" blurRad="76200" dist="38100" dir="5400000">
              <a:srgbClr val="000000">
                <a:alpha val="38000"/>
              </a:srgbClr>
            </a:outerShdw>
          </a:effectLst>
        </p:spPr>
        <p:txBody>
          <a:bodyPr tIns="91439" bIns="91439" anchor="ctr"/>
          <a:lstStyle/>
          <a:p>
            <a:pPr algn="l">
              <a:defRPr sz="280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3" name="Google Shape;74;p1"/>
          <p:cNvSpPr/>
          <p:nvPr/>
        </p:nvSpPr>
        <p:spPr>
          <a:xfrm>
            <a:off x="3976549" y="0"/>
            <a:ext cx="20406975" cy="13716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875" y="21600"/>
                </a:lnTo>
                <a:cubicBezTo>
                  <a:pt x="877" y="14837"/>
                  <a:pt x="880" y="8075"/>
                  <a:pt x="882" y="1312"/>
                </a:cubicBezTo>
                <a:cubicBezTo>
                  <a:pt x="882" y="678"/>
                  <a:pt x="578" y="149"/>
                  <a:pt x="173" y="27"/>
                </a:cubicBezTo>
                <a:lnTo>
                  <a:pt x="0" y="1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" name="Google Shape;83;p3"/>
          <p:cNvSpPr/>
          <p:nvPr/>
        </p:nvSpPr>
        <p:spPr>
          <a:xfrm>
            <a:off x="751649" y="0"/>
            <a:ext cx="23630281" cy="13716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761" y="21600"/>
                </a:lnTo>
                <a:cubicBezTo>
                  <a:pt x="763" y="14837"/>
                  <a:pt x="765" y="8075"/>
                  <a:pt x="768" y="1312"/>
                </a:cubicBezTo>
                <a:cubicBezTo>
                  <a:pt x="768" y="678"/>
                  <a:pt x="503" y="149"/>
                  <a:pt x="150" y="27"/>
                </a:cubicBez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F3F3F3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" name="مستوى النص الأول…"/>
          <p:cNvSpPr txBox="1"/>
          <p:nvPr>
            <p:ph type="body" idx="1"/>
          </p:nvPr>
        </p:nvSpPr>
        <p:spPr>
          <a:xfrm>
            <a:off x="2972949" y="2942550"/>
            <a:ext cx="20465402" cy="949320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>
            <a:normAutofit fontScale="100000" lnSpcReduction="0"/>
          </a:bodyPr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6" name="Google Shape;88;p3"/>
          <p:cNvSpPr txBox="1"/>
          <p:nvPr/>
        </p:nvSpPr>
        <p:spPr>
          <a:xfrm rot="5340000">
            <a:off x="-939257" y="12132249"/>
            <a:ext cx="2387387" cy="6070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82849" tIns="182849" rIns="182849" bIns="182849">
            <a:spAutoFit/>
          </a:bodyPr>
          <a:lstStyle>
            <a:lvl1pPr rtl="0">
              <a:defRPr b="1" sz="1600">
                <a:solidFill>
                  <a:schemeClr val="accent1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SLIDESMANIA.COM</a:t>
            </a:r>
          </a:p>
        </p:txBody>
      </p:sp>
      <p:grpSp>
        <p:nvGrpSpPr>
          <p:cNvPr id="22" name="تجميع"/>
          <p:cNvGrpSpPr/>
          <p:nvPr/>
        </p:nvGrpSpPr>
        <p:grpSpPr>
          <a:xfrm>
            <a:off x="-69850" y="577150"/>
            <a:ext cx="1757452" cy="4412898"/>
            <a:chOff x="-75074" y="0"/>
            <a:chExt cx="1757451" cy="4412897"/>
          </a:xfrm>
        </p:grpSpPr>
        <p:grpSp>
          <p:nvGrpSpPr>
            <p:cNvPr id="9" name="Google Shape;10;p1"/>
            <p:cNvGrpSpPr/>
            <p:nvPr/>
          </p:nvGrpSpPr>
          <p:grpSpPr>
            <a:xfrm>
              <a:off x="547249" y="0"/>
              <a:ext cx="665205" cy="570175"/>
              <a:chOff x="0" y="0"/>
              <a:chExt cx="665204" cy="570174"/>
            </a:xfrm>
          </p:grpSpPr>
          <p:sp>
            <p:nvSpPr>
              <p:cNvPr id="7" name="Google Shape;11;p1"/>
              <p:cNvSpPr/>
              <p:nvPr/>
            </p:nvSpPr>
            <p:spPr>
              <a:xfrm>
                <a:off x="0" y="-1"/>
                <a:ext cx="665205" cy="3468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lnTo>
                      <a:pt x="0" y="19726"/>
                    </a:lnTo>
                    <a:lnTo>
                      <a:pt x="1157" y="21600"/>
                    </a:lnTo>
                    <a:lnTo>
                      <a:pt x="10800" y="4044"/>
                    </a:lnTo>
                    <a:lnTo>
                      <a:pt x="20443" y="21600"/>
                    </a:lnTo>
                    <a:lnTo>
                      <a:pt x="21600" y="19726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8" name="Google Shape;12;p1"/>
              <p:cNvSpPr/>
              <p:nvPr/>
            </p:nvSpPr>
            <p:spPr>
              <a:xfrm>
                <a:off x="95029" y="109282"/>
                <a:ext cx="475146" cy="4608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577"/>
                    </a:moveTo>
                    <a:lnTo>
                      <a:pt x="0" y="21600"/>
                    </a:lnTo>
                    <a:lnTo>
                      <a:pt x="8640" y="21600"/>
                    </a:lnTo>
                    <a:lnTo>
                      <a:pt x="8640" y="12322"/>
                    </a:lnTo>
                    <a:lnTo>
                      <a:pt x="12960" y="12322"/>
                    </a:lnTo>
                    <a:lnTo>
                      <a:pt x="12960" y="21600"/>
                    </a:lnTo>
                    <a:lnTo>
                      <a:pt x="21600" y="21600"/>
                    </a:lnTo>
                    <a:lnTo>
                      <a:pt x="21600" y="10577"/>
                    </a:lnTo>
                    <a:lnTo>
                      <a:pt x="10800" y="0"/>
                    </a:lnTo>
                    <a:lnTo>
                      <a:pt x="0" y="10577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16" name="Google Shape;13;p1"/>
            <p:cNvGrpSpPr/>
            <p:nvPr/>
          </p:nvGrpSpPr>
          <p:grpSpPr>
            <a:xfrm>
              <a:off x="547249" y="744523"/>
              <a:ext cx="601851" cy="601851"/>
              <a:chOff x="0" y="0"/>
              <a:chExt cx="601850" cy="601850"/>
            </a:xfrm>
          </p:grpSpPr>
          <p:sp>
            <p:nvSpPr>
              <p:cNvPr id="10" name="Google Shape;14;p1"/>
              <p:cNvSpPr/>
              <p:nvPr/>
            </p:nvSpPr>
            <p:spPr>
              <a:xfrm>
                <a:off x="-1" y="-1"/>
                <a:ext cx="601852" cy="6018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19895"/>
                    </a:moveTo>
                    <a:cubicBezTo>
                      <a:pt x="5798" y="19895"/>
                      <a:pt x="1705" y="15802"/>
                      <a:pt x="1705" y="10800"/>
                    </a:cubicBezTo>
                    <a:cubicBezTo>
                      <a:pt x="1705" y="5798"/>
                      <a:pt x="5798" y="1705"/>
                      <a:pt x="10800" y="1705"/>
                    </a:cubicBezTo>
                    <a:cubicBezTo>
                      <a:pt x="15802" y="1705"/>
                      <a:pt x="19895" y="5798"/>
                      <a:pt x="19895" y="10800"/>
                    </a:cubicBezTo>
                    <a:cubicBezTo>
                      <a:pt x="19895" y="15802"/>
                      <a:pt x="15802" y="19895"/>
                      <a:pt x="10800" y="19895"/>
                    </a:cubicBezTo>
                    <a:close/>
                    <a:moveTo>
                      <a:pt x="10800" y="0"/>
                    </a:moveTo>
                    <a:cubicBezTo>
                      <a:pt x="4832" y="0"/>
                      <a:pt x="0" y="4832"/>
                      <a:pt x="0" y="10800"/>
                    </a:cubicBezTo>
                    <a:cubicBezTo>
                      <a:pt x="0" y="16768"/>
                      <a:pt x="4832" y="21600"/>
                      <a:pt x="10800" y="21600"/>
                    </a:cubicBezTo>
                    <a:cubicBezTo>
                      <a:pt x="16768" y="21600"/>
                      <a:pt x="21600" y="16768"/>
                      <a:pt x="21600" y="10800"/>
                    </a:cubicBezTo>
                    <a:cubicBezTo>
                      <a:pt x="21600" y="4832"/>
                      <a:pt x="16768" y="0"/>
                      <a:pt x="108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1" name="Google Shape;15;p1"/>
              <p:cNvSpPr/>
              <p:nvPr/>
            </p:nvSpPr>
            <p:spPr>
              <a:xfrm>
                <a:off x="285086" y="142543"/>
                <a:ext cx="138586" cy="2811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37" y="0"/>
                    </a:moveTo>
                    <a:lnTo>
                      <a:pt x="0" y="0"/>
                    </a:lnTo>
                    <a:lnTo>
                      <a:pt x="0" y="12169"/>
                    </a:lnTo>
                    <a:cubicBezTo>
                      <a:pt x="0" y="12534"/>
                      <a:pt x="247" y="12838"/>
                      <a:pt x="741" y="13021"/>
                    </a:cubicBezTo>
                    <a:lnTo>
                      <a:pt x="18144" y="21600"/>
                    </a:lnTo>
                    <a:lnTo>
                      <a:pt x="21600" y="19896"/>
                    </a:lnTo>
                    <a:lnTo>
                      <a:pt x="4937" y="11682"/>
                    </a:lnTo>
                    <a:lnTo>
                      <a:pt x="4937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2" name="Google Shape;16;p1"/>
              <p:cNvSpPr/>
              <p:nvPr/>
            </p:nvSpPr>
            <p:spPr>
              <a:xfrm>
                <a:off x="285086" y="79190"/>
                <a:ext cx="31678" cy="31678"/>
              </a:xfrm>
              <a:prstGeom prst="ellipse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3" name="Google Shape;17;p1"/>
              <p:cNvSpPr/>
              <p:nvPr/>
            </p:nvSpPr>
            <p:spPr>
              <a:xfrm>
                <a:off x="285086" y="490982"/>
                <a:ext cx="31678" cy="31678"/>
              </a:xfrm>
              <a:prstGeom prst="ellipse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4" name="Google Shape;18;p1"/>
              <p:cNvSpPr/>
              <p:nvPr/>
            </p:nvSpPr>
            <p:spPr>
              <a:xfrm>
                <a:off x="79190" y="285086"/>
                <a:ext cx="31678" cy="31678"/>
              </a:xfrm>
              <a:prstGeom prst="ellipse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5" name="Google Shape;19;p1"/>
              <p:cNvSpPr/>
              <p:nvPr/>
            </p:nvSpPr>
            <p:spPr>
              <a:xfrm>
                <a:off x="490982" y="285086"/>
                <a:ext cx="31678" cy="31678"/>
              </a:xfrm>
              <a:prstGeom prst="ellipse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sp>
          <p:nvSpPr>
            <p:cNvPr id="17" name="التركيز"/>
            <p:cNvSpPr txBox="1"/>
            <p:nvPr/>
          </p:nvSpPr>
          <p:spPr>
            <a:xfrm>
              <a:off x="44449" y="1621650"/>
              <a:ext cx="1322325" cy="576581"/>
            </a:xfrm>
            <a:prstGeom prst="rect">
              <a:avLst/>
            </a:prstGeom>
            <a:noFill/>
            <a:ln w="12700" cap="flat">
              <a:solidFill>
                <a:schemeClr val="accent3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algn="ctr" defTabSz="2438400" rtl="0">
                <a:lnSpc>
                  <a:spcPct val="150000"/>
                </a:lnSpc>
                <a:defRPr sz="3000">
                  <a:solidFill>
                    <a:schemeClr val="accent3"/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التركيز</a:t>
              </a:r>
            </a:p>
          </p:txBody>
        </p:sp>
        <p:sp>
          <p:nvSpPr>
            <p:cNvPr id="18" name="التدريس"/>
            <p:cNvSpPr txBox="1"/>
            <p:nvPr/>
          </p:nvSpPr>
          <p:spPr>
            <a:xfrm>
              <a:off x="-75075" y="2363259"/>
              <a:ext cx="1757452" cy="566421"/>
            </a:xfrm>
            <a:prstGeom prst="rect">
              <a:avLst/>
            </a:prstGeom>
            <a:noFill/>
            <a:ln w="12700" cap="flat">
              <a:solidFill>
                <a:schemeClr val="accent3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>
              <a:lvl1pPr algn="ctr" defTabSz="2438400" rtl="0">
                <a:lnSpc>
                  <a:spcPct val="150000"/>
                </a:lnSpc>
                <a:defRPr sz="2900">
                  <a:solidFill>
                    <a:schemeClr val="accent5">
                      <a:lumOff val="-4156"/>
                    </a:schemeClr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التدريس</a:t>
              </a:r>
            </a:p>
          </p:txBody>
        </p:sp>
        <p:sp>
          <p:nvSpPr>
            <p:cNvPr id="19" name="التقويم"/>
            <p:cNvSpPr txBox="1"/>
            <p:nvPr/>
          </p:nvSpPr>
          <p:spPr>
            <a:xfrm>
              <a:off x="1125" y="3836317"/>
              <a:ext cx="1489584" cy="576581"/>
            </a:xfrm>
            <a:prstGeom prst="rect">
              <a:avLst/>
            </a:prstGeom>
            <a:noFill/>
            <a:ln w="12700" cap="flat">
              <a:solidFill>
                <a:schemeClr val="accent3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algn="ctr" defTabSz="2438400" rtl="0">
                <a:lnSpc>
                  <a:spcPct val="150000"/>
                </a:lnSpc>
                <a:defRPr sz="3000">
                  <a:solidFill>
                    <a:schemeClr val="accent5">
                      <a:lumOff val="-4156"/>
                    </a:schemeClr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التقويم</a:t>
              </a:r>
            </a:p>
          </p:txBody>
        </p:sp>
        <p:sp>
          <p:nvSpPr>
            <p:cNvPr id="20" name="التدريب"/>
            <p:cNvSpPr txBox="1"/>
            <p:nvPr/>
          </p:nvSpPr>
          <p:spPr>
            <a:xfrm>
              <a:off x="6350" y="3094708"/>
              <a:ext cx="1524255" cy="576580"/>
            </a:xfrm>
            <a:prstGeom prst="rect">
              <a:avLst/>
            </a:prstGeom>
            <a:noFill/>
            <a:ln w="12700" cap="flat">
              <a:solidFill>
                <a:schemeClr val="accent3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algn="ctr" defTabSz="2438400" rtl="0">
                <a:lnSpc>
                  <a:spcPct val="150000"/>
                </a:lnSpc>
                <a:defRPr sz="3000">
                  <a:solidFill>
                    <a:schemeClr val="accent3"/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التدريب</a:t>
              </a:r>
            </a:p>
          </p:txBody>
        </p:sp>
        <p:sp>
          <p:nvSpPr>
            <p:cNvPr id="21" name="Google Shape;102;p4"/>
            <p:cNvSpPr/>
            <p:nvPr/>
          </p:nvSpPr>
          <p:spPr>
            <a:xfrm>
              <a:off x="-5225" y="744523"/>
              <a:ext cx="215901" cy="609601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aphicFrame>
        <p:nvGraphicFramePr>
          <p:cNvPr id="23" name="الجدول"/>
          <p:cNvGraphicFramePr/>
          <p:nvPr/>
        </p:nvGraphicFramePr>
        <p:xfrm>
          <a:off x="21373608" y="133778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39900"/>
                <a:gridCol w="1054659"/>
                <a:gridCol w="2134928"/>
                <a:gridCol w="1344871"/>
                <a:gridCol w="5635431"/>
              </a:tblGrid>
              <a:tr h="482600">
                <a:tc gridSpan="2"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1800"/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24607"/>
                      </a:schemeClr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التاريخ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2460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1800"/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الصفحة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64020"/>
                        <a:lumOff val="3960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1800"/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الموضوع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  <a:tr h="531142">
                <a:tc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سادس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2438400" rtl="0">
                        <a:defRPr sz="36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2438400" rtl="0">
                        <a:defRPr sz="36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1800"/>
                      </a:pPr>
                      <a:r>
                        <a:rPr sz="30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تبسيط الكسور الاعتيادية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grpSp>
        <p:nvGrpSpPr>
          <p:cNvPr id="44" name="تجميع"/>
          <p:cNvGrpSpPr/>
          <p:nvPr/>
        </p:nvGrpSpPr>
        <p:grpSpPr>
          <a:xfrm>
            <a:off x="-10778688" y="-774178"/>
            <a:ext cx="39749497" cy="20856972"/>
            <a:chOff x="0" y="0"/>
            <a:chExt cx="39749496" cy="20856970"/>
          </a:xfrm>
        </p:grpSpPr>
        <p:grpSp>
          <p:nvGrpSpPr>
            <p:cNvPr id="28" name="Group 7"/>
            <p:cNvGrpSpPr/>
            <p:nvPr/>
          </p:nvGrpSpPr>
          <p:grpSpPr>
            <a:xfrm>
              <a:off x="2778092" y="10411551"/>
              <a:ext cx="18485704" cy="10445420"/>
              <a:chOff x="0" y="0"/>
              <a:chExt cx="18485702" cy="10445418"/>
            </a:xfrm>
          </p:grpSpPr>
          <p:pic>
            <p:nvPicPr>
              <p:cNvPr id="24" name="Picture 8" descr="Picture 8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5227189"/>
                <a:ext cx="9255552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5" name="Picture 9" descr="Picture 9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-1"/>
                <a:ext cx="9255552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6" name="Picture 10" descr="Picture 10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5227189"/>
                <a:ext cx="9255553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7" name="Picture 11" descr="Picture 11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9255553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33" name="Group 7"/>
            <p:cNvGrpSpPr/>
            <p:nvPr/>
          </p:nvGrpSpPr>
          <p:grpSpPr>
            <a:xfrm>
              <a:off x="0" y="-1"/>
              <a:ext cx="18485703" cy="10445420"/>
              <a:chOff x="0" y="0"/>
              <a:chExt cx="18485702" cy="10445418"/>
            </a:xfrm>
          </p:grpSpPr>
          <p:pic>
            <p:nvPicPr>
              <p:cNvPr id="29" name="Picture 8" descr="Picture 8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5227189"/>
                <a:ext cx="9255552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0" name="Picture 9" descr="Picture 9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-1"/>
                <a:ext cx="9255552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1" name="Picture 10" descr="Picture 10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5227189"/>
                <a:ext cx="9255553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2" name="Picture 11" descr="Picture 11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rcRect l="0" t="0" r="0" b="0"/>
              <a:stretch>
                <a:fillRect/>
              </a:stretch>
            </p:blipFill>
            <p:spPr>
              <a:xfrm flipH="1">
                <a:off x="-1" y="-1"/>
                <a:ext cx="9255553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38" name="Group 7"/>
            <p:cNvGrpSpPr/>
            <p:nvPr/>
          </p:nvGrpSpPr>
          <p:grpSpPr>
            <a:xfrm>
              <a:off x="18485702" y="-1"/>
              <a:ext cx="18485704" cy="10445420"/>
              <a:chOff x="0" y="0"/>
              <a:chExt cx="18485702" cy="10445418"/>
            </a:xfrm>
          </p:grpSpPr>
          <p:pic>
            <p:nvPicPr>
              <p:cNvPr id="34" name="Picture 8" descr="Picture 8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5227189"/>
                <a:ext cx="9255552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5" name="Picture 9" descr="Picture 9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-1"/>
                <a:ext cx="9255552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6" name="Picture 10" descr="Picture 10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5227189"/>
                <a:ext cx="9255553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7" name="Picture 11" descr="Picture 11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9255553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43" name="Group 7"/>
            <p:cNvGrpSpPr/>
            <p:nvPr/>
          </p:nvGrpSpPr>
          <p:grpSpPr>
            <a:xfrm>
              <a:off x="21263793" y="10411551"/>
              <a:ext cx="18485704" cy="10445420"/>
              <a:chOff x="0" y="0"/>
              <a:chExt cx="18485702" cy="10445418"/>
            </a:xfrm>
          </p:grpSpPr>
          <p:pic>
            <p:nvPicPr>
              <p:cNvPr id="39" name="Picture 8" descr="Picture 8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5227189"/>
                <a:ext cx="9255552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0" name="Picture 9" descr="Picture 9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-1"/>
                <a:ext cx="9255552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1" name="Picture 10" descr="Picture 10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5227189"/>
                <a:ext cx="9255553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2" name="Picture 11" descr="Picture 11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9255553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52" name="تجميع"/>
          <p:cNvGrpSpPr/>
          <p:nvPr/>
        </p:nvGrpSpPr>
        <p:grpSpPr>
          <a:xfrm>
            <a:off x="21581662" y="86742"/>
            <a:ext cx="2802489" cy="13483801"/>
            <a:chOff x="0" y="0"/>
            <a:chExt cx="2802488" cy="13483800"/>
          </a:xfrm>
        </p:grpSpPr>
        <p:grpSp>
          <p:nvGrpSpPr>
            <p:cNvPr id="50" name="تجميع"/>
            <p:cNvGrpSpPr/>
            <p:nvPr/>
          </p:nvGrpSpPr>
          <p:grpSpPr>
            <a:xfrm>
              <a:off x="-1" y="0"/>
              <a:ext cx="2729657" cy="12797940"/>
              <a:chOff x="0" y="0"/>
              <a:chExt cx="2729655" cy="12797939"/>
            </a:xfrm>
          </p:grpSpPr>
          <p:sp>
            <p:nvSpPr>
              <p:cNvPr id="45" name="مستطيل"/>
              <p:cNvSpPr/>
              <p:nvPr/>
            </p:nvSpPr>
            <p:spPr>
              <a:xfrm>
                <a:off x="0" y="258986"/>
                <a:ext cx="2169480" cy="414301"/>
              </a:xfrm>
              <a:prstGeom prst="rect">
                <a:avLst/>
              </a:prstGeom>
              <a:gradFill flip="none" rotWithShape="1">
                <a:gsLst>
                  <a:gs pos="0">
                    <a:srgbClr val="00376A"/>
                  </a:gs>
                  <a:gs pos="100000">
                    <a:srgbClr val="ADB7D1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46" name="مستطيل"/>
              <p:cNvSpPr/>
              <p:nvPr/>
            </p:nvSpPr>
            <p:spPr>
              <a:xfrm>
                <a:off x="2193297" y="383165"/>
                <a:ext cx="373097" cy="12414775"/>
              </a:xfrm>
              <a:prstGeom prst="rect">
                <a:avLst/>
              </a:prstGeom>
              <a:gradFill flip="none" rotWithShape="1">
                <a:gsLst>
                  <a:gs pos="0">
                    <a:srgbClr val="00376A"/>
                  </a:gs>
                  <a:gs pos="100000">
                    <a:srgbClr val="ADB7D1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grpSp>
            <p:nvGrpSpPr>
              <p:cNvPr id="49" name="تجميع"/>
              <p:cNvGrpSpPr/>
              <p:nvPr/>
            </p:nvGrpSpPr>
            <p:grpSpPr>
              <a:xfrm>
                <a:off x="1281482" y="0"/>
                <a:ext cx="1448174" cy="1448173"/>
                <a:chOff x="0" y="0"/>
                <a:chExt cx="1448172" cy="1448172"/>
              </a:xfrm>
            </p:grpSpPr>
            <p:sp>
              <p:nvSpPr>
                <p:cNvPr id="47" name="دائرة"/>
                <p:cNvSpPr/>
                <p:nvPr/>
              </p:nvSpPr>
              <p:spPr>
                <a:xfrm>
                  <a:off x="0" y="0"/>
                  <a:ext cx="1448173" cy="1448173"/>
                </a:xfrm>
                <a:prstGeom prst="ellipse">
                  <a:avLst/>
                </a:prstGeom>
                <a:solidFill>
                  <a:srgbClr val="FFFFFF"/>
                </a:solidFill>
                <a:ln w="50800" cap="flat">
                  <a:solidFill>
                    <a:schemeClr val="accent2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91439" tIns="91439" rIns="91439" bIns="91439" numCol="1" anchor="ctr">
                  <a:noAutofit/>
                </a:bodyPr>
                <a:lstStyle/>
                <a:p>
                  <a:pPr algn="l">
                    <a:defRPr sz="2800">
                      <a:solidFill>
                        <a:srgbClr val="000000"/>
                      </a:solidFill>
                      <a:latin typeface="+mj-lt"/>
                      <a:ea typeface="+mj-ea"/>
                      <a:cs typeface="+mj-cs"/>
                      <a:sym typeface="Arial"/>
                    </a:defRPr>
                  </a:pPr>
                </a:p>
              </p:txBody>
            </p:sp>
            <p:pic>
              <p:nvPicPr>
                <p:cNvPr id="48" name="IMG_4033.png" descr="IMG_4033.png"/>
                <p:cNvPicPr>
                  <a:picLocks noChangeAspect="1"/>
                </p:cNvPicPr>
                <p:nvPr/>
              </p:nvPicPr>
              <p:blipFill>
                <a:blip r:embed="rId3">
                  <a:extLst/>
                </a:blip>
                <a:stretch>
                  <a:fillRect/>
                </a:stretch>
              </p:blipFill>
              <p:spPr>
                <a:xfrm>
                  <a:off x="58858" y="137318"/>
                  <a:ext cx="1327935" cy="119708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  <p:pic>
          <p:nvPicPr>
            <p:cNvPr id="51" name="phonto 2.png" descr="phonto 2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6278" t="40938" r="29266" b="39211"/>
            <a:stretch>
              <a:fillRect/>
            </a:stretch>
          </p:blipFill>
          <p:spPr>
            <a:xfrm>
              <a:off x="104380" y="12797939"/>
              <a:ext cx="2698109" cy="6858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3" name="نص العنوان"/>
          <p:cNvSpPr txBox="1"/>
          <p:nvPr>
            <p:ph type="title"/>
          </p:nvPr>
        </p:nvSpPr>
        <p:spPr>
          <a:xfrm>
            <a:off x="2972949" y="577149"/>
            <a:ext cx="20465402" cy="152700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>
            <a:normAutofit fontScale="100000" lnSpcReduction="0"/>
          </a:bodyPr>
          <a:lstStyle>
            <a:lvl1pPr rtl="0">
              <a:defRPr/>
            </a:lvl1pPr>
          </a:lstStyle>
          <a:p>
            <a:pPr/>
            <a:r>
              <a:t>نص العنوان</a:t>
            </a:r>
          </a:p>
        </p:txBody>
      </p:sp>
      <p:sp>
        <p:nvSpPr>
          <p:cNvPr id="54" name="رقم الشريحة"/>
          <p:cNvSpPr txBox="1"/>
          <p:nvPr>
            <p:ph type="sldNum" sz="quarter" idx="2"/>
          </p:nvPr>
        </p:nvSpPr>
        <p:spPr>
          <a:xfrm>
            <a:off x="23209029" y="12524695"/>
            <a:ext cx="847591" cy="870498"/>
          </a:xfrm>
          <a:prstGeom prst="rect">
            <a:avLst/>
          </a:prstGeom>
          <a:ln w="25400">
            <a:miter lim="400000"/>
          </a:ln>
        </p:spPr>
        <p:txBody>
          <a:bodyPr wrap="none" lIns="243799" tIns="243799" rIns="243799" bIns="243799" anchor="ctr">
            <a:spAutoFit/>
          </a:bodyPr>
          <a:lstStyle>
            <a:lvl1pPr>
              <a:defRPr sz="2600">
                <a:solidFill>
                  <a:srgbClr val="595959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5"/>
    <p:sldLayoutId id="2147483650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  <p:sldLayoutId id="2147483660" r:id="rId16"/>
  </p:sldLayoutIdLst>
  <p:transition xmlns:p14="http://schemas.microsoft.com/office/powerpoint/2010/main" spd="med" advClick="1"/>
  <p:txStyles>
    <p:titleStyle>
      <a:lvl1pPr marL="0" marR="0" indent="0" algn="l" defTabSz="1828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6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0" algn="l" defTabSz="1828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6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0" algn="l" defTabSz="1828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6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0" algn="l" defTabSz="1828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6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0" algn="l" defTabSz="1828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6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0" algn="l" defTabSz="1828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6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0" algn="l" defTabSz="1828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6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0" algn="l" defTabSz="1828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6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0" algn="l" defTabSz="1828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6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9pPr>
    </p:titleStyle>
    <p:bodyStyle>
      <a:lvl1pPr marL="838200" marR="0" indent="-762000" algn="l" defTabSz="18288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4800"/>
        <a:buFont typeface="Helvetica"/>
        <a:buChar char="●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1pPr>
      <a:lvl2pPr marL="1295400" marR="0" indent="-762000" algn="l" defTabSz="18288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4800"/>
        <a:buFont typeface="Helvetica"/>
        <a:buChar char="○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2pPr>
      <a:lvl3pPr marL="1752600" marR="0" indent="-762000" algn="l" defTabSz="18288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4800"/>
        <a:buFont typeface="Helvetica"/>
        <a:buChar char="■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3pPr>
      <a:lvl4pPr marL="2209800" marR="0" indent="-762000" algn="l" defTabSz="18288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4800"/>
        <a:buFont typeface="Helvetica"/>
        <a:buChar char="●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4pPr>
      <a:lvl5pPr marL="2667000" marR="0" indent="-762000" algn="l" defTabSz="18288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4800"/>
        <a:buFont typeface="Helvetica"/>
        <a:buChar char="○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5pPr>
      <a:lvl6pPr marL="3124200" marR="0" indent="-762000" algn="l" defTabSz="18288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4800"/>
        <a:buFont typeface="Helvetica"/>
        <a:buChar char="■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6pPr>
      <a:lvl7pPr marL="3581400" marR="0" indent="-762000" algn="l" defTabSz="18288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4800"/>
        <a:buFont typeface="Helvetica"/>
        <a:buChar char="●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7pPr>
      <a:lvl8pPr marL="4038600" marR="0" indent="-762000" algn="l" defTabSz="18288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4800"/>
        <a:buFont typeface="Helvetica"/>
        <a:buChar char="○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8pPr>
      <a:lvl9pPr marL="4495800" marR="0" indent="-762000" algn="l" defTabSz="18288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4800"/>
        <a:buFont typeface="Helvetica"/>
        <a:buChar char="■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9pPr>
    </p:bodyStyle>
    <p:otherStyle>
      <a:lvl1pPr marL="0" marR="0" indent="0" algn="r" defTabSz="1828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1828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1828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1828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1828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1828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1828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1828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1828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image" Target="../media/image2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9.png"/><Relationship Id="rId3" Type="http://schemas.openxmlformats.org/officeDocument/2006/relationships/slide" Target="slide4.xml"/><Relationship Id="rId4" Type="http://schemas.openxmlformats.org/officeDocument/2006/relationships/slide" Target="slide17.xml"/><Relationship Id="rId5" Type="http://schemas.openxmlformats.org/officeDocument/2006/relationships/slide" Target="slide27.xml"/><Relationship Id="rId6" Type="http://schemas.openxmlformats.org/officeDocument/2006/relationships/image" Target="../media/image28.png"/><Relationship Id="rId7" Type="http://schemas.openxmlformats.org/officeDocument/2006/relationships/hyperlink" Target="https://drive.google.com/file/d/1Avpcvc_rqN6qOTSjbKJZHyFipeknfQ5I/view?usp=drivesdk" TargetMode="External"/><Relationship Id="rId8" Type="http://schemas.openxmlformats.org/officeDocument/2006/relationships/image" Target="../media/image1.jpeg"/><Relationship Id="rId9" Type="http://schemas.openxmlformats.org/officeDocument/2006/relationships/hyperlink" Target="https://classroomscreen.com/app/wv1/0718e87f-b0f9-4181-9962-19e14b37322f" TargetMode="External"/><Relationship Id="rId10" Type="http://schemas.openxmlformats.org/officeDocument/2006/relationships/image" Target="../media/image2.jpeg"/><Relationship Id="rId11" Type="http://schemas.openxmlformats.org/officeDocument/2006/relationships/hyperlink" Target="https://apps.mathlearningcenter.org/number-frames/" TargetMode="External"/><Relationship Id="rId12" Type="http://schemas.openxmlformats.org/officeDocument/2006/relationships/image" Target="../media/image14.png"/><Relationship Id="rId13" Type="http://schemas.openxmlformats.org/officeDocument/2006/relationships/hyperlink" Target="https://apps.mathlearningcenter.org/number-pieces/" TargetMode="External"/><Relationship Id="rId14" Type="http://schemas.openxmlformats.org/officeDocument/2006/relationships/image" Target="../media/image3.jpeg"/><Relationship Id="rId15" Type="http://schemas.openxmlformats.org/officeDocument/2006/relationships/hyperlink" Target="https://wheelofnames.com/ar/" TargetMode="External"/><Relationship Id="rId16" Type="http://schemas.openxmlformats.org/officeDocument/2006/relationships/image" Target="../media/image4.jpeg"/><Relationship Id="rId17" Type="http://schemas.openxmlformats.org/officeDocument/2006/relationships/hyperlink" Target="https://www.youtube-nocookie.com/embed/53LgqnkxL3o?playlist=53LgqnkxL3o&amp;autoplay=1&amp;iv_load_policy=3&amp;loop=1&amp;modestbranding=1&amp;start=" TargetMode="External"/><Relationship Id="rId18" Type="http://schemas.openxmlformats.org/officeDocument/2006/relationships/image" Target="../media/image5.jpeg"/><Relationship Id="rId19" Type="http://schemas.openxmlformats.org/officeDocument/2006/relationships/hyperlink" Target="https://v-clock.com/timer/#countdown=00:01:00&amp;enabled=0&amp;seconds=0&amp;sound=glow&amp;loop=1" TargetMode="External"/><Relationship Id="rId20" Type="http://schemas.openxmlformats.org/officeDocument/2006/relationships/image" Target="../media/image15.png"/><Relationship Id="rId21" Type="http://schemas.openxmlformats.org/officeDocument/2006/relationships/image" Target="../media/image6.jpeg"/><Relationship Id="rId22" Type="http://schemas.openxmlformats.org/officeDocument/2006/relationships/hyperlink" Target="https://ar.oryxlearning.com/grade/6th-grade/maths" TargetMode="External"/><Relationship Id="rId23" Type="http://schemas.openxmlformats.org/officeDocument/2006/relationships/image" Target="../media/image7.jpeg"/><Relationship Id="rId24" Type="http://schemas.openxmlformats.org/officeDocument/2006/relationships/slide" Target="slide6.xml"/><Relationship Id="rId25" Type="http://schemas.openxmlformats.org/officeDocument/2006/relationships/slide" Target="slide11.xml"/><Relationship Id="rId26" Type="http://schemas.openxmlformats.org/officeDocument/2006/relationships/slide" Target="slide14.xml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9.png"/><Relationship Id="rId3" Type="http://schemas.openxmlformats.org/officeDocument/2006/relationships/image" Target="../media/image26.png"/><Relationship Id="rId4" Type="http://schemas.openxmlformats.org/officeDocument/2006/relationships/slide" Target="slide8.xml"/><Relationship Id="rId5" Type="http://schemas.openxmlformats.org/officeDocument/2006/relationships/slide" Target="slide4.xml"/><Relationship Id="rId6" Type="http://schemas.openxmlformats.org/officeDocument/2006/relationships/slide" Target="slide17.xml"/><Relationship Id="rId7" Type="http://schemas.openxmlformats.org/officeDocument/2006/relationships/slide" Target="slide27.xml"/><Relationship Id="rId8" Type="http://schemas.openxmlformats.org/officeDocument/2006/relationships/image" Target="../media/image31.png"/><Relationship Id="rId9" Type="http://schemas.openxmlformats.org/officeDocument/2006/relationships/image" Target="../media/image32.png"/><Relationship Id="rId10" Type="http://schemas.openxmlformats.org/officeDocument/2006/relationships/image" Target="../media/image33.png"/><Relationship Id="rId11" Type="http://schemas.openxmlformats.org/officeDocument/2006/relationships/image" Target="../media/image34.png"/><Relationship Id="rId12" Type="http://schemas.openxmlformats.org/officeDocument/2006/relationships/image" Target="../media/image35.png"/><Relationship Id="rId13" Type="http://schemas.openxmlformats.org/officeDocument/2006/relationships/hyperlink" Target="https://drive.google.com/file/d/1Avpcvc_rqN6qOTSjbKJZHyFipeknfQ5I/view?usp=drivesdk" TargetMode="External"/><Relationship Id="rId14" Type="http://schemas.openxmlformats.org/officeDocument/2006/relationships/image" Target="../media/image1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2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14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3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4.jpeg"/><Relationship Id="rId23" Type="http://schemas.openxmlformats.org/officeDocument/2006/relationships/hyperlink" Target="https://www.youtube-nocookie.com/embed/53LgqnkxL3o?playlist=53LgqnkxL3o&amp;autoplay=1&amp;iv_load_policy=3&amp;loop=1&amp;modestbranding=1&amp;start=" TargetMode="External"/><Relationship Id="rId24" Type="http://schemas.openxmlformats.org/officeDocument/2006/relationships/image" Target="../media/image5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15.png"/><Relationship Id="rId27" Type="http://schemas.openxmlformats.org/officeDocument/2006/relationships/image" Target="../media/image6.jpeg"/><Relationship Id="rId28" Type="http://schemas.openxmlformats.org/officeDocument/2006/relationships/hyperlink" Target="https://ar.oryxlearning.com/grade/6th-grade/maths" TargetMode="External"/><Relationship Id="rId29" Type="http://schemas.openxmlformats.org/officeDocument/2006/relationships/image" Target="../media/image7.jpeg"/><Relationship Id="rId30" Type="http://schemas.openxmlformats.org/officeDocument/2006/relationships/slide" Target="slide6.xml"/><Relationship Id="rId31" Type="http://schemas.openxmlformats.org/officeDocument/2006/relationships/slide" Target="slide14.xml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slide" Target="slide6.xml"/><Relationship Id="rId3" Type="http://schemas.openxmlformats.org/officeDocument/2006/relationships/image" Target="../media/image30.png"/><Relationship Id="rId4" Type="http://schemas.openxmlformats.org/officeDocument/2006/relationships/slide" Target="slide4.xml"/><Relationship Id="rId5" Type="http://schemas.openxmlformats.org/officeDocument/2006/relationships/slide" Target="slide17.xml"/><Relationship Id="rId6" Type="http://schemas.openxmlformats.org/officeDocument/2006/relationships/slide" Target="slide27.xml"/><Relationship Id="rId7" Type="http://schemas.openxmlformats.org/officeDocument/2006/relationships/image" Target="../media/image36.png"/><Relationship Id="rId8" Type="http://schemas.openxmlformats.org/officeDocument/2006/relationships/image" Target="../media/image33.png"/><Relationship Id="rId9" Type="http://schemas.openxmlformats.org/officeDocument/2006/relationships/hyperlink" Target="https://drive.google.com/file/d/1Avpcvc_rqN6qOTSjbKJZHyFipeknfQ5I/view?usp=drivesdk" TargetMode="External"/><Relationship Id="rId10" Type="http://schemas.openxmlformats.org/officeDocument/2006/relationships/image" Target="../media/image1.jpeg"/><Relationship Id="rId11" Type="http://schemas.openxmlformats.org/officeDocument/2006/relationships/hyperlink" Target="https://classroomscreen.com/app/wv1/0718e87f-b0f9-4181-9962-19e14b37322f" TargetMode="External"/><Relationship Id="rId12" Type="http://schemas.openxmlformats.org/officeDocument/2006/relationships/image" Target="../media/image2.jpeg"/><Relationship Id="rId13" Type="http://schemas.openxmlformats.org/officeDocument/2006/relationships/hyperlink" Target="https://apps.mathlearningcenter.org/number-frames/" TargetMode="External"/><Relationship Id="rId14" Type="http://schemas.openxmlformats.org/officeDocument/2006/relationships/image" Target="../media/image14.png"/><Relationship Id="rId15" Type="http://schemas.openxmlformats.org/officeDocument/2006/relationships/hyperlink" Target="https://apps.mathlearningcenter.org/number-pieces/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wheelofnames.com/ar/" TargetMode="External"/><Relationship Id="rId18" Type="http://schemas.openxmlformats.org/officeDocument/2006/relationships/image" Target="../media/image4.jpeg"/><Relationship Id="rId19" Type="http://schemas.openxmlformats.org/officeDocument/2006/relationships/hyperlink" Target="https://www.youtube-nocookie.com/embed/53LgqnkxL3o?playlist=53LgqnkxL3o&amp;autoplay=1&amp;iv_load_policy=3&amp;loop=1&amp;modestbranding=1&amp;start=" TargetMode="External"/><Relationship Id="rId20" Type="http://schemas.openxmlformats.org/officeDocument/2006/relationships/image" Target="../media/image5.jpeg"/><Relationship Id="rId21" Type="http://schemas.openxmlformats.org/officeDocument/2006/relationships/hyperlink" Target="https://v-clock.com/timer/#countdown=00:01:00&amp;enabled=0&amp;seconds=0&amp;sound=glow&amp;loop=1" TargetMode="External"/><Relationship Id="rId22" Type="http://schemas.openxmlformats.org/officeDocument/2006/relationships/image" Target="../media/image15.png"/><Relationship Id="rId23" Type="http://schemas.openxmlformats.org/officeDocument/2006/relationships/image" Target="../media/image6.jpeg"/><Relationship Id="rId24" Type="http://schemas.openxmlformats.org/officeDocument/2006/relationships/hyperlink" Target="https://ar.oryxlearning.com/grade/6th-grade/maths" TargetMode="External"/><Relationship Id="rId25" Type="http://schemas.openxmlformats.org/officeDocument/2006/relationships/image" Target="../media/image7.jpeg"/><Relationship Id="rId26" Type="http://schemas.openxmlformats.org/officeDocument/2006/relationships/slide" Target="slide8.xml"/><Relationship Id="rId27" Type="http://schemas.openxmlformats.org/officeDocument/2006/relationships/slide" Target="slide14.xml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slide" Target="slide4.xml"/><Relationship Id="rId3" Type="http://schemas.openxmlformats.org/officeDocument/2006/relationships/slide" Target="slide17.xml"/><Relationship Id="rId4" Type="http://schemas.openxmlformats.org/officeDocument/2006/relationships/slide" Target="slide27.xml"/><Relationship Id="rId5" Type="http://schemas.openxmlformats.org/officeDocument/2006/relationships/image" Target="../media/image33.png"/><Relationship Id="rId6" Type="http://schemas.openxmlformats.org/officeDocument/2006/relationships/image" Target="../media/image36.png"/><Relationship Id="rId7" Type="http://schemas.openxmlformats.org/officeDocument/2006/relationships/image" Target="../media/image37.png"/><Relationship Id="rId8" Type="http://schemas.openxmlformats.org/officeDocument/2006/relationships/image" Target="../media/image38.png"/><Relationship Id="rId9" Type="http://schemas.openxmlformats.org/officeDocument/2006/relationships/image" Target="../media/image39.png"/><Relationship Id="rId10" Type="http://schemas.openxmlformats.org/officeDocument/2006/relationships/image" Target="../media/image40.png"/><Relationship Id="rId11" Type="http://schemas.openxmlformats.org/officeDocument/2006/relationships/hyperlink" Target="https://drive.google.com/file/d/1Avpcvc_rqN6qOTSjbKJZHyFipeknfQ5I/view?usp=drivesdk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14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53LgqnkxL3o?playlist=53LgqnkxL3o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15.png"/><Relationship Id="rId25" Type="http://schemas.openxmlformats.org/officeDocument/2006/relationships/image" Target="../media/image6.jpeg"/><Relationship Id="rId26" Type="http://schemas.openxmlformats.org/officeDocument/2006/relationships/hyperlink" Target="https://ar.oryxlearning.com/grade/6th-grade/maths" TargetMode="External"/><Relationship Id="rId27" Type="http://schemas.openxmlformats.org/officeDocument/2006/relationships/image" Target="../media/image7.jpeg"/><Relationship Id="rId28" Type="http://schemas.openxmlformats.org/officeDocument/2006/relationships/slide" Target="slide8.xml"/><Relationship Id="rId29" Type="http://schemas.openxmlformats.org/officeDocument/2006/relationships/slide" Target="slide6.xml"/><Relationship Id="rId30" Type="http://schemas.openxmlformats.org/officeDocument/2006/relationships/slide" Target="slide14.xml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slide" Target="slide4.xml"/><Relationship Id="rId3" Type="http://schemas.openxmlformats.org/officeDocument/2006/relationships/slide" Target="slide17.xml"/><Relationship Id="rId4" Type="http://schemas.openxmlformats.org/officeDocument/2006/relationships/slide" Target="slide27.xml"/><Relationship Id="rId5" Type="http://schemas.openxmlformats.org/officeDocument/2006/relationships/image" Target="../media/image41.png"/><Relationship Id="rId6" Type="http://schemas.openxmlformats.org/officeDocument/2006/relationships/image" Target="../media/image42.png"/><Relationship Id="rId7" Type="http://schemas.openxmlformats.org/officeDocument/2006/relationships/image" Target="../media/image43.png"/><Relationship Id="rId8" Type="http://schemas.openxmlformats.org/officeDocument/2006/relationships/hyperlink" Target="https://drive.google.com/file/d/1Avpcvc_rqN6qOTSjbKJZHyFipeknfQ5I/view?usp=drivesdk" TargetMode="External"/><Relationship Id="rId9" Type="http://schemas.openxmlformats.org/officeDocument/2006/relationships/image" Target="../media/image1.jpeg"/><Relationship Id="rId10" Type="http://schemas.openxmlformats.org/officeDocument/2006/relationships/hyperlink" Target="https://classroomscreen.com/app/wv1/0718e87f-b0f9-4181-9962-19e14b37322f" TargetMode="External"/><Relationship Id="rId11" Type="http://schemas.openxmlformats.org/officeDocument/2006/relationships/image" Target="../media/image2.jpeg"/><Relationship Id="rId12" Type="http://schemas.openxmlformats.org/officeDocument/2006/relationships/hyperlink" Target="https://apps.mathlearningcenter.org/number-frames/" TargetMode="External"/><Relationship Id="rId13" Type="http://schemas.openxmlformats.org/officeDocument/2006/relationships/image" Target="../media/image14.png"/><Relationship Id="rId14" Type="http://schemas.openxmlformats.org/officeDocument/2006/relationships/hyperlink" Target="https://apps.mathlearningcenter.org/number-pieces/" TargetMode="External"/><Relationship Id="rId15" Type="http://schemas.openxmlformats.org/officeDocument/2006/relationships/image" Target="../media/image3.jpeg"/><Relationship Id="rId16" Type="http://schemas.openxmlformats.org/officeDocument/2006/relationships/hyperlink" Target="https://wheelofnames.com/ar/" TargetMode="External"/><Relationship Id="rId17" Type="http://schemas.openxmlformats.org/officeDocument/2006/relationships/image" Target="../media/image4.jpeg"/><Relationship Id="rId18" Type="http://schemas.openxmlformats.org/officeDocument/2006/relationships/hyperlink" Target="https://www.youtube-nocookie.com/embed/53LgqnkxL3o?playlist=53LgqnkxL3o&amp;autoplay=1&amp;iv_load_policy=3&amp;loop=1&amp;modestbranding=1&amp;start=" TargetMode="External"/><Relationship Id="rId19" Type="http://schemas.openxmlformats.org/officeDocument/2006/relationships/image" Target="../media/image5.jpeg"/><Relationship Id="rId20" Type="http://schemas.openxmlformats.org/officeDocument/2006/relationships/hyperlink" Target="https://v-clock.com/timer/#countdown=00:01:00&amp;enabled=0&amp;seconds=0&amp;sound=glow&amp;loop=1" TargetMode="External"/><Relationship Id="rId21" Type="http://schemas.openxmlformats.org/officeDocument/2006/relationships/image" Target="../media/image15.png"/><Relationship Id="rId22" Type="http://schemas.openxmlformats.org/officeDocument/2006/relationships/image" Target="../media/image6.jpeg"/><Relationship Id="rId23" Type="http://schemas.openxmlformats.org/officeDocument/2006/relationships/hyperlink" Target="https://ar.oryxlearning.com/grade/6th-grade/maths" TargetMode="External"/><Relationship Id="rId24" Type="http://schemas.openxmlformats.org/officeDocument/2006/relationships/image" Target="../media/image7.jpeg"/><Relationship Id="rId25" Type="http://schemas.openxmlformats.org/officeDocument/2006/relationships/slide" Target="slide8.xml"/><Relationship Id="rId26" Type="http://schemas.openxmlformats.org/officeDocument/2006/relationships/slide" Target="slide6.xml"/><Relationship Id="rId27" Type="http://schemas.openxmlformats.org/officeDocument/2006/relationships/slide" Target="slide14.xml"/><Relationship Id="rId28" Type="http://schemas.openxmlformats.org/officeDocument/2006/relationships/slide" Target="slide11.xml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9.png"/><Relationship Id="rId3" Type="http://schemas.openxmlformats.org/officeDocument/2006/relationships/slide" Target="slide8.xml"/><Relationship Id="rId4" Type="http://schemas.openxmlformats.org/officeDocument/2006/relationships/image" Target="../media/image30.png"/><Relationship Id="rId5" Type="http://schemas.openxmlformats.org/officeDocument/2006/relationships/slide" Target="slide4.xml"/><Relationship Id="rId6" Type="http://schemas.openxmlformats.org/officeDocument/2006/relationships/slide" Target="slide17.xml"/><Relationship Id="rId7" Type="http://schemas.openxmlformats.org/officeDocument/2006/relationships/slide" Target="slide27.xml"/><Relationship Id="rId8" Type="http://schemas.openxmlformats.org/officeDocument/2006/relationships/image" Target="../media/image44.png"/><Relationship Id="rId9" Type="http://schemas.openxmlformats.org/officeDocument/2006/relationships/hyperlink" Target="https://drive.google.com/file/d/1Avpcvc_rqN6qOTSjbKJZHyFipeknfQ5I/view?usp=drivesdk" TargetMode="External"/><Relationship Id="rId10" Type="http://schemas.openxmlformats.org/officeDocument/2006/relationships/image" Target="../media/image1.jpeg"/><Relationship Id="rId11" Type="http://schemas.openxmlformats.org/officeDocument/2006/relationships/hyperlink" Target="https://classroomscreen.com/app/wv1/0718e87f-b0f9-4181-9962-19e14b37322f" TargetMode="External"/><Relationship Id="rId12" Type="http://schemas.openxmlformats.org/officeDocument/2006/relationships/image" Target="../media/image2.jpeg"/><Relationship Id="rId13" Type="http://schemas.openxmlformats.org/officeDocument/2006/relationships/hyperlink" Target="https://apps.mathlearningcenter.org/number-frames/" TargetMode="External"/><Relationship Id="rId14" Type="http://schemas.openxmlformats.org/officeDocument/2006/relationships/image" Target="../media/image14.png"/><Relationship Id="rId15" Type="http://schemas.openxmlformats.org/officeDocument/2006/relationships/hyperlink" Target="https://apps.mathlearningcenter.org/number-pieces/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wheelofnames.com/ar/" TargetMode="External"/><Relationship Id="rId18" Type="http://schemas.openxmlformats.org/officeDocument/2006/relationships/image" Target="../media/image4.jpeg"/><Relationship Id="rId19" Type="http://schemas.openxmlformats.org/officeDocument/2006/relationships/hyperlink" Target="https://www.youtube-nocookie.com/embed/53LgqnkxL3o?playlist=53LgqnkxL3o&amp;autoplay=1&amp;iv_load_policy=3&amp;loop=1&amp;modestbranding=1&amp;start=" TargetMode="External"/><Relationship Id="rId20" Type="http://schemas.openxmlformats.org/officeDocument/2006/relationships/image" Target="../media/image5.jpeg"/><Relationship Id="rId21" Type="http://schemas.openxmlformats.org/officeDocument/2006/relationships/hyperlink" Target="https://v-clock.com/timer/#countdown=00:01:00&amp;enabled=0&amp;seconds=0&amp;sound=glow&amp;loop=1" TargetMode="External"/><Relationship Id="rId22" Type="http://schemas.openxmlformats.org/officeDocument/2006/relationships/image" Target="../media/image15.png"/><Relationship Id="rId23" Type="http://schemas.openxmlformats.org/officeDocument/2006/relationships/image" Target="../media/image6.jpeg"/><Relationship Id="rId24" Type="http://schemas.openxmlformats.org/officeDocument/2006/relationships/hyperlink" Target="https://ar.oryxlearning.com/grade/6th-grade/maths" TargetMode="External"/><Relationship Id="rId25" Type="http://schemas.openxmlformats.org/officeDocument/2006/relationships/image" Target="../media/image7.jpeg"/><Relationship Id="rId26" Type="http://schemas.openxmlformats.org/officeDocument/2006/relationships/slide" Target="slide6.xml"/><Relationship Id="rId27" Type="http://schemas.openxmlformats.org/officeDocument/2006/relationships/slide" Target="slide11.xml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9.png"/><Relationship Id="rId3" Type="http://schemas.openxmlformats.org/officeDocument/2006/relationships/slide" Target="slide4.xml"/><Relationship Id="rId4" Type="http://schemas.openxmlformats.org/officeDocument/2006/relationships/slide" Target="slide17.xml"/><Relationship Id="rId5" Type="http://schemas.openxmlformats.org/officeDocument/2006/relationships/slide" Target="slide27.xml"/><Relationship Id="rId6" Type="http://schemas.openxmlformats.org/officeDocument/2006/relationships/image" Target="../media/image44.png"/><Relationship Id="rId7" Type="http://schemas.openxmlformats.org/officeDocument/2006/relationships/hyperlink" Target="https://drive.google.com/file/d/1Avpcvc_rqN6qOTSjbKJZHyFipeknfQ5I/view?usp=drivesdk" TargetMode="External"/><Relationship Id="rId8" Type="http://schemas.openxmlformats.org/officeDocument/2006/relationships/image" Target="../media/image1.jpeg"/><Relationship Id="rId9" Type="http://schemas.openxmlformats.org/officeDocument/2006/relationships/hyperlink" Target="https://classroomscreen.com/app/wv1/0718e87f-b0f9-4181-9962-19e14b37322f" TargetMode="External"/><Relationship Id="rId10" Type="http://schemas.openxmlformats.org/officeDocument/2006/relationships/image" Target="../media/image2.jpeg"/><Relationship Id="rId11" Type="http://schemas.openxmlformats.org/officeDocument/2006/relationships/hyperlink" Target="https://apps.mathlearningcenter.org/number-frames/" TargetMode="External"/><Relationship Id="rId12" Type="http://schemas.openxmlformats.org/officeDocument/2006/relationships/image" Target="../media/image14.png"/><Relationship Id="rId13" Type="http://schemas.openxmlformats.org/officeDocument/2006/relationships/hyperlink" Target="https://apps.mathlearningcenter.org/number-pieces/" TargetMode="External"/><Relationship Id="rId14" Type="http://schemas.openxmlformats.org/officeDocument/2006/relationships/image" Target="../media/image3.jpeg"/><Relationship Id="rId15" Type="http://schemas.openxmlformats.org/officeDocument/2006/relationships/hyperlink" Target="https://wheelofnames.com/ar/" TargetMode="External"/><Relationship Id="rId16" Type="http://schemas.openxmlformats.org/officeDocument/2006/relationships/image" Target="../media/image4.jpeg"/><Relationship Id="rId17" Type="http://schemas.openxmlformats.org/officeDocument/2006/relationships/hyperlink" Target="https://www.youtube-nocookie.com/embed/53LgqnkxL3o?playlist=53LgqnkxL3o&amp;autoplay=1&amp;iv_load_policy=3&amp;loop=1&amp;modestbranding=1&amp;start=" TargetMode="External"/><Relationship Id="rId18" Type="http://schemas.openxmlformats.org/officeDocument/2006/relationships/image" Target="../media/image5.jpeg"/><Relationship Id="rId19" Type="http://schemas.openxmlformats.org/officeDocument/2006/relationships/hyperlink" Target="https://v-clock.com/timer/#countdown=00:01:00&amp;enabled=0&amp;seconds=0&amp;sound=glow&amp;loop=1" TargetMode="External"/><Relationship Id="rId20" Type="http://schemas.openxmlformats.org/officeDocument/2006/relationships/image" Target="../media/image15.png"/><Relationship Id="rId21" Type="http://schemas.openxmlformats.org/officeDocument/2006/relationships/image" Target="../media/image6.jpeg"/><Relationship Id="rId22" Type="http://schemas.openxmlformats.org/officeDocument/2006/relationships/hyperlink" Target="https://ar.oryxlearning.com/grade/6th-grade/maths" TargetMode="External"/><Relationship Id="rId23" Type="http://schemas.openxmlformats.org/officeDocument/2006/relationships/image" Target="../media/image7.jpeg"/><Relationship Id="rId24" Type="http://schemas.openxmlformats.org/officeDocument/2006/relationships/slide" Target="slide8.xml"/><Relationship Id="rId25" Type="http://schemas.openxmlformats.org/officeDocument/2006/relationships/slide" Target="slide6.xml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5.png"/><Relationship Id="rId3" Type="http://schemas.openxmlformats.org/officeDocument/2006/relationships/slide" Target="slide21.xml"/><Relationship Id="rId4" Type="http://schemas.openxmlformats.org/officeDocument/2006/relationships/slide" Target="slide23.xml"/><Relationship Id="rId5" Type="http://schemas.openxmlformats.org/officeDocument/2006/relationships/slide" Target="slide25.xml"/><Relationship Id="rId6" Type="http://schemas.openxmlformats.org/officeDocument/2006/relationships/image" Target="../media/image30.png"/><Relationship Id="rId7" Type="http://schemas.openxmlformats.org/officeDocument/2006/relationships/slide" Target="slide4.xml"/><Relationship Id="rId8" Type="http://schemas.openxmlformats.org/officeDocument/2006/relationships/slide" Target="slide6.xml"/><Relationship Id="rId9" Type="http://schemas.openxmlformats.org/officeDocument/2006/relationships/slide" Target="slide27.xml"/><Relationship Id="rId10" Type="http://schemas.openxmlformats.org/officeDocument/2006/relationships/image" Target="../media/image46.png"/><Relationship Id="rId11" Type="http://schemas.openxmlformats.org/officeDocument/2006/relationships/image" Target="../media/image8.jpeg"/><Relationship Id="rId12" Type="http://schemas.openxmlformats.org/officeDocument/2006/relationships/slide" Target="slide19.xml"/><Relationship Id="rId13" Type="http://schemas.openxmlformats.org/officeDocument/2006/relationships/hyperlink" Target="https://drive.google.com/file/d/1Avpcvc_rqN6qOTSjbKJZHyFipeknfQ5I/view?usp=drivesdk" TargetMode="External"/><Relationship Id="rId14" Type="http://schemas.openxmlformats.org/officeDocument/2006/relationships/image" Target="../media/image1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2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14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3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4.jpeg"/><Relationship Id="rId23" Type="http://schemas.openxmlformats.org/officeDocument/2006/relationships/hyperlink" Target="https://www.youtube-nocookie.com/embed/53LgqnkxL3o?playlist=53LgqnkxL3o&amp;autoplay=1&amp;iv_load_policy=3&amp;loop=1&amp;modestbranding=1&amp;start=" TargetMode="External"/><Relationship Id="rId24" Type="http://schemas.openxmlformats.org/officeDocument/2006/relationships/image" Target="../media/image5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15.png"/><Relationship Id="rId27" Type="http://schemas.openxmlformats.org/officeDocument/2006/relationships/image" Target="../media/image6.jpeg"/><Relationship Id="rId28" Type="http://schemas.openxmlformats.org/officeDocument/2006/relationships/hyperlink" Target="https://ar.oryxlearning.com/grade/6th-grade/maths" TargetMode="External"/><Relationship Id="rId29" Type="http://schemas.openxmlformats.org/officeDocument/2006/relationships/image" Target="../media/image7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5.png"/><Relationship Id="rId3" Type="http://schemas.openxmlformats.org/officeDocument/2006/relationships/slide" Target="slide4.xml"/><Relationship Id="rId4" Type="http://schemas.openxmlformats.org/officeDocument/2006/relationships/slide" Target="slide6.xml"/><Relationship Id="rId5" Type="http://schemas.openxmlformats.org/officeDocument/2006/relationships/slide" Target="slide27.xml"/><Relationship Id="rId6" Type="http://schemas.openxmlformats.org/officeDocument/2006/relationships/image" Target="../media/image8.jpeg"/><Relationship Id="rId7" Type="http://schemas.openxmlformats.org/officeDocument/2006/relationships/image" Target="../media/image46.png"/><Relationship Id="rId8" Type="http://schemas.openxmlformats.org/officeDocument/2006/relationships/slide" Target="slide21.xml"/><Relationship Id="rId9" Type="http://schemas.openxmlformats.org/officeDocument/2006/relationships/slide" Target="slide25.xml"/><Relationship Id="rId10" Type="http://schemas.openxmlformats.org/officeDocument/2006/relationships/slide" Target="slide19.xml"/><Relationship Id="rId11" Type="http://schemas.openxmlformats.org/officeDocument/2006/relationships/slide" Target="slide23.xml"/><Relationship Id="rId12" Type="http://schemas.openxmlformats.org/officeDocument/2006/relationships/hyperlink" Target="https://drive.google.com/file/d/1Avpcvc_rqN6qOTSjbKJZHyFipeknfQ5I/view?usp=drivesdk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14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53LgqnkxL3o?playlist=53LgqnkxL3o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15.png"/><Relationship Id="rId26" Type="http://schemas.openxmlformats.org/officeDocument/2006/relationships/image" Target="../media/image6.jpeg"/><Relationship Id="rId27" Type="http://schemas.openxmlformats.org/officeDocument/2006/relationships/hyperlink" Target="https://ar.oryxlearning.com/grade/6th-grade/maths" TargetMode="External"/><Relationship Id="rId28" Type="http://schemas.openxmlformats.org/officeDocument/2006/relationships/image" Target="../media/image7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5.png"/><Relationship Id="rId3" Type="http://schemas.openxmlformats.org/officeDocument/2006/relationships/image" Target="../media/image30.png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27.xml"/><Relationship Id="rId7" Type="http://schemas.openxmlformats.org/officeDocument/2006/relationships/image" Target="../media/image46.png"/><Relationship Id="rId8" Type="http://schemas.openxmlformats.org/officeDocument/2006/relationships/slide" Target="slide21.xml"/><Relationship Id="rId9" Type="http://schemas.openxmlformats.org/officeDocument/2006/relationships/slide" Target="slide25.xml"/><Relationship Id="rId10" Type="http://schemas.openxmlformats.org/officeDocument/2006/relationships/slide" Target="slide17.xml"/><Relationship Id="rId11" Type="http://schemas.openxmlformats.org/officeDocument/2006/relationships/slide" Target="slide23.xml"/><Relationship Id="rId12" Type="http://schemas.openxmlformats.org/officeDocument/2006/relationships/hyperlink" Target="https://drive.google.com/file/d/1Avpcvc_rqN6qOTSjbKJZHyFipeknfQ5I/view?usp=drivesdk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14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53LgqnkxL3o?playlist=53LgqnkxL3o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15.png"/><Relationship Id="rId26" Type="http://schemas.openxmlformats.org/officeDocument/2006/relationships/image" Target="../media/image6.jpeg"/><Relationship Id="rId27" Type="http://schemas.openxmlformats.org/officeDocument/2006/relationships/hyperlink" Target="https://ar.oryxlearning.com/grade/6th-grade/maths" TargetMode="External"/><Relationship Id="rId28" Type="http://schemas.openxmlformats.org/officeDocument/2006/relationships/image" Target="../media/image7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drive.google.com/file/d/1Avpcvc_rqN6qOTSjbKJZHyFipeknfQ5I/view?usp=drivesdk" TargetMode="External"/><Relationship Id="rId3" Type="http://schemas.openxmlformats.org/officeDocument/2006/relationships/image" Target="../media/image1.jpeg"/><Relationship Id="rId4" Type="http://schemas.openxmlformats.org/officeDocument/2006/relationships/hyperlink" Target="https://classroomscreen.com/app/wv1/0718e87f-b0f9-4181-9962-19e14b37322f" TargetMode="External"/><Relationship Id="rId5" Type="http://schemas.openxmlformats.org/officeDocument/2006/relationships/image" Target="../media/image2.jpeg"/><Relationship Id="rId6" Type="http://schemas.openxmlformats.org/officeDocument/2006/relationships/hyperlink" Target="https://apps.mathlearningcenter.org/number-frames/" TargetMode="External"/><Relationship Id="rId7" Type="http://schemas.openxmlformats.org/officeDocument/2006/relationships/image" Target="../media/image14.png"/><Relationship Id="rId8" Type="http://schemas.openxmlformats.org/officeDocument/2006/relationships/hyperlink" Target="https://apps.mathlearningcenter.org/number-pieces/" TargetMode="External"/><Relationship Id="rId9" Type="http://schemas.openxmlformats.org/officeDocument/2006/relationships/image" Target="../media/image3.jpeg"/><Relationship Id="rId10" Type="http://schemas.openxmlformats.org/officeDocument/2006/relationships/hyperlink" Target="https://wheelofnames.com/ar/" TargetMode="External"/><Relationship Id="rId11" Type="http://schemas.openxmlformats.org/officeDocument/2006/relationships/image" Target="../media/image4.jpeg"/><Relationship Id="rId12" Type="http://schemas.openxmlformats.org/officeDocument/2006/relationships/hyperlink" Target="https://www.youtube-nocookie.com/embed/53LgqnkxL3o?playlist=53LgqnkxL3o&amp;autoplay=1&amp;iv_load_policy=3&amp;loop=1&amp;modestbranding=1&amp;start=" TargetMode="External"/><Relationship Id="rId13" Type="http://schemas.openxmlformats.org/officeDocument/2006/relationships/image" Target="../media/image5.jpeg"/><Relationship Id="rId14" Type="http://schemas.openxmlformats.org/officeDocument/2006/relationships/hyperlink" Target="https://v-clock.com/timer/#countdown=00:01:00&amp;enabled=0&amp;seconds=0&amp;sound=glow&amp;loop=1" TargetMode="External"/><Relationship Id="rId15" Type="http://schemas.openxmlformats.org/officeDocument/2006/relationships/image" Target="../media/image15.png"/><Relationship Id="rId16" Type="http://schemas.openxmlformats.org/officeDocument/2006/relationships/image" Target="../media/image6.jpeg"/><Relationship Id="rId17" Type="http://schemas.openxmlformats.org/officeDocument/2006/relationships/hyperlink" Target="https://ar.oryxlearning.com/grade/6th-grade/maths" TargetMode="External"/><Relationship Id="rId18" Type="http://schemas.openxmlformats.org/officeDocument/2006/relationships/image" Target="../media/image7.jpeg"/><Relationship Id="rId19" Type="http://schemas.openxmlformats.org/officeDocument/2006/relationships/slide" Target="slide4.xml"/><Relationship Id="rId20" Type="http://schemas.openxmlformats.org/officeDocument/2006/relationships/slide" Target="slide6.xml"/><Relationship Id="rId21" Type="http://schemas.openxmlformats.org/officeDocument/2006/relationships/slide" Target="slide17.xml"/><Relationship Id="rId22" Type="http://schemas.openxmlformats.org/officeDocument/2006/relationships/slide" Target="slide27.xml"/><Relationship Id="rId23" Type="http://schemas.openxmlformats.org/officeDocument/2006/relationships/image" Target="../media/image16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5.png"/><Relationship Id="rId3" Type="http://schemas.openxmlformats.org/officeDocument/2006/relationships/slide" Target="slide4.xml"/><Relationship Id="rId4" Type="http://schemas.openxmlformats.org/officeDocument/2006/relationships/slide" Target="slide6.xml"/><Relationship Id="rId5" Type="http://schemas.openxmlformats.org/officeDocument/2006/relationships/slide" Target="slide27.xml"/><Relationship Id="rId6" Type="http://schemas.openxmlformats.org/officeDocument/2006/relationships/image" Target="../media/image46.png"/><Relationship Id="rId7" Type="http://schemas.openxmlformats.org/officeDocument/2006/relationships/slide" Target="slide21.xml"/><Relationship Id="rId8" Type="http://schemas.openxmlformats.org/officeDocument/2006/relationships/slide" Target="slide25.xml"/><Relationship Id="rId9" Type="http://schemas.openxmlformats.org/officeDocument/2006/relationships/slide" Target="slide17.xml"/><Relationship Id="rId10" Type="http://schemas.openxmlformats.org/officeDocument/2006/relationships/slide" Target="slide23.xml"/><Relationship Id="rId11" Type="http://schemas.openxmlformats.org/officeDocument/2006/relationships/hyperlink" Target="https://drive.google.com/file/d/1Avpcvc_rqN6qOTSjbKJZHyFipeknfQ5I/view?usp=drivesdk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14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53LgqnkxL3o?playlist=53LgqnkxL3o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15.png"/><Relationship Id="rId25" Type="http://schemas.openxmlformats.org/officeDocument/2006/relationships/image" Target="../media/image6.jpeg"/><Relationship Id="rId26" Type="http://schemas.openxmlformats.org/officeDocument/2006/relationships/hyperlink" Target="https://ar.oryxlearning.com/grade/6th-grade/maths" TargetMode="External"/><Relationship Id="rId27" Type="http://schemas.openxmlformats.org/officeDocument/2006/relationships/image" Target="../media/image7.jpe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5.png"/><Relationship Id="rId3" Type="http://schemas.openxmlformats.org/officeDocument/2006/relationships/image" Target="../media/image30.png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27.xml"/><Relationship Id="rId7" Type="http://schemas.openxmlformats.org/officeDocument/2006/relationships/image" Target="../media/image46.png"/><Relationship Id="rId8" Type="http://schemas.openxmlformats.org/officeDocument/2006/relationships/slide" Target="slide23.xml"/><Relationship Id="rId9" Type="http://schemas.openxmlformats.org/officeDocument/2006/relationships/slide" Target="slide25.xml"/><Relationship Id="rId10" Type="http://schemas.openxmlformats.org/officeDocument/2006/relationships/slide" Target="slide17.xml"/><Relationship Id="rId11" Type="http://schemas.openxmlformats.org/officeDocument/2006/relationships/slide" Target="slide19.xml"/><Relationship Id="rId12" Type="http://schemas.openxmlformats.org/officeDocument/2006/relationships/hyperlink" Target="https://drive.google.com/file/d/1Avpcvc_rqN6qOTSjbKJZHyFipeknfQ5I/view?usp=drivesdk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14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53LgqnkxL3o?playlist=53LgqnkxL3o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15.png"/><Relationship Id="rId26" Type="http://schemas.openxmlformats.org/officeDocument/2006/relationships/image" Target="../media/image6.jpeg"/><Relationship Id="rId27" Type="http://schemas.openxmlformats.org/officeDocument/2006/relationships/hyperlink" Target="https://ar.oryxlearning.com/grade/6th-grade/maths" TargetMode="External"/><Relationship Id="rId28" Type="http://schemas.openxmlformats.org/officeDocument/2006/relationships/image" Target="../media/image7.jpe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5.png"/><Relationship Id="rId3" Type="http://schemas.openxmlformats.org/officeDocument/2006/relationships/slide" Target="slide4.xml"/><Relationship Id="rId4" Type="http://schemas.openxmlformats.org/officeDocument/2006/relationships/slide" Target="slide6.xml"/><Relationship Id="rId5" Type="http://schemas.openxmlformats.org/officeDocument/2006/relationships/slide" Target="slide27.xml"/><Relationship Id="rId6" Type="http://schemas.openxmlformats.org/officeDocument/2006/relationships/image" Target="../media/image46.png"/><Relationship Id="rId7" Type="http://schemas.openxmlformats.org/officeDocument/2006/relationships/slide" Target="slide25.xml"/><Relationship Id="rId8" Type="http://schemas.openxmlformats.org/officeDocument/2006/relationships/slide" Target="slide17.xml"/><Relationship Id="rId9" Type="http://schemas.openxmlformats.org/officeDocument/2006/relationships/slide" Target="slide19.xml"/><Relationship Id="rId10" Type="http://schemas.openxmlformats.org/officeDocument/2006/relationships/slide" Target="slide23.xml"/><Relationship Id="rId11" Type="http://schemas.openxmlformats.org/officeDocument/2006/relationships/hyperlink" Target="https://drive.google.com/file/d/1Avpcvc_rqN6qOTSjbKJZHyFipeknfQ5I/view?usp=drivesdk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14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53LgqnkxL3o?playlist=53LgqnkxL3o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15.png"/><Relationship Id="rId25" Type="http://schemas.openxmlformats.org/officeDocument/2006/relationships/image" Target="../media/image6.jpeg"/><Relationship Id="rId26" Type="http://schemas.openxmlformats.org/officeDocument/2006/relationships/hyperlink" Target="https://ar.oryxlearning.com/grade/6th-grade/maths" TargetMode="External"/><Relationship Id="rId27" Type="http://schemas.openxmlformats.org/officeDocument/2006/relationships/image" Target="../media/image7.jpe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7.png"/><Relationship Id="rId3" Type="http://schemas.openxmlformats.org/officeDocument/2006/relationships/image" Target="../media/image30.png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27.xml"/><Relationship Id="rId7" Type="http://schemas.openxmlformats.org/officeDocument/2006/relationships/image" Target="../media/image48.png"/><Relationship Id="rId8" Type="http://schemas.openxmlformats.org/officeDocument/2006/relationships/slide" Target="slide21.xml"/><Relationship Id="rId9" Type="http://schemas.openxmlformats.org/officeDocument/2006/relationships/slide" Target="slide25.xml"/><Relationship Id="rId10" Type="http://schemas.openxmlformats.org/officeDocument/2006/relationships/slide" Target="slide17.xml"/><Relationship Id="rId11" Type="http://schemas.openxmlformats.org/officeDocument/2006/relationships/slide" Target="slide19.xml"/><Relationship Id="rId12" Type="http://schemas.openxmlformats.org/officeDocument/2006/relationships/hyperlink" Target="https://drive.google.com/file/d/1Avpcvc_rqN6qOTSjbKJZHyFipeknfQ5I/view?usp=drivesdk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14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53LgqnkxL3o?playlist=53LgqnkxL3o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15.png"/><Relationship Id="rId26" Type="http://schemas.openxmlformats.org/officeDocument/2006/relationships/image" Target="../media/image6.jpeg"/><Relationship Id="rId27" Type="http://schemas.openxmlformats.org/officeDocument/2006/relationships/hyperlink" Target="https://ar.oryxlearning.com/grade/6th-grade/maths" TargetMode="External"/><Relationship Id="rId28" Type="http://schemas.openxmlformats.org/officeDocument/2006/relationships/image" Target="../media/image7.jpe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7.png"/><Relationship Id="rId3" Type="http://schemas.openxmlformats.org/officeDocument/2006/relationships/slide" Target="slide4.xml"/><Relationship Id="rId4" Type="http://schemas.openxmlformats.org/officeDocument/2006/relationships/slide" Target="slide6.xml"/><Relationship Id="rId5" Type="http://schemas.openxmlformats.org/officeDocument/2006/relationships/slide" Target="slide27.xml"/><Relationship Id="rId6" Type="http://schemas.openxmlformats.org/officeDocument/2006/relationships/image" Target="../media/image48.png"/><Relationship Id="rId7" Type="http://schemas.openxmlformats.org/officeDocument/2006/relationships/slide" Target="slide21.xml"/><Relationship Id="rId8" Type="http://schemas.openxmlformats.org/officeDocument/2006/relationships/slide" Target="slide25.xml"/><Relationship Id="rId9" Type="http://schemas.openxmlformats.org/officeDocument/2006/relationships/slide" Target="slide17.xml"/><Relationship Id="rId10" Type="http://schemas.openxmlformats.org/officeDocument/2006/relationships/slide" Target="slide19.xml"/><Relationship Id="rId11" Type="http://schemas.openxmlformats.org/officeDocument/2006/relationships/hyperlink" Target="https://drive.google.com/file/d/1Avpcvc_rqN6qOTSjbKJZHyFipeknfQ5I/view?usp=drivesdk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14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53LgqnkxL3o?playlist=53LgqnkxL3o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15.png"/><Relationship Id="rId25" Type="http://schemas.openxmlformats.org/officeDocument/2006/relationships/image" Target="../media/image6.jpeg"/><Relationship Id="rId26" Type="http://schemas.openxmlformats.org/officeDocument/2006/relationships/hyperlink" Target="https://ar.oryxlearning.com/grade/6th-grade/maths" TargetMode="External"/><Relationship Id="rId27" Type="http://schemas.openxmlformats.org/officeDocument/2006/relationships/image" Target="../media/image7.jpe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7.png"/><Relationship Id="rId3" Type="http://schemas.openxmlformats.org/officeDocument/2006/relationships/image" Target="../media/image30.png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27.xml"/><Relationship Id="rId7" Type="http://schemas.openxmlformats.org/officeDocument/2006/relationships/image" Target="../media/image48.png"/><Relationship Id="rId8" Type="http://schemas.openxmlformats.org/officeDocument/2006/relationships/slide" Target="slide21.xml"/><Relationship Id="rId9" Type="http://schemas.openxmlformats.org/officeDocument/2006/relationships/slide" Target="slide17.xml"/><Relationship Id="rId10" Type="http://schemas.openxmlformats.org/officeDocument/2006/relationships/slide" Target="slide19.xml"/><Relationship Id="rId11" Type="http://schemas.openxmlformats.org/officeDocument/2006/relationships/slide" Target="slide23.xml"/><Relationship Id="rId12" Type="http://schemas.openxmlformats.org/officeDocument/2006/relationships/hyperlink" Target="https://drive.google.com/file/d/1Avpcvc_rqN6qOTSjbKJZHyFipeknfQ5I/view?usp=drivesdk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14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53LgqnkxL3o?playlist=53LgqnkxL3o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15.png"/><Relationship Id="rId26" Type="http://schemas.openxmlformats.org/officeDocument/2006/relationships/image" Target="../media/image6.jpeg"/><Relationship Id="rId27" Type="http://schemas.openxmlformats.org/officeDocument/2006/relationships/hyperlink" Target="https://ar.oryxlearning.com/grade/6th-grade/maths" TargetMode="External"/><Relationship Id="rId28" Type="http://schemas.openxmlformats.org/officeDocument/2006/relationships/image" Target="../media/image7.jpe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7.png"/><Relationship Id="rId3" Type="http://schemas.openxmlformats.org/officeDocument/2006/relationships/slide" Target="slide17.xml"/><Relationship Id="rId4" Type="http://schemas.openxmlformats.org/officeDocument/2006/relationships/slide" Target="slide19.xml"/><Relationship Id="rId5" Type="http://schemas.openxmlformats.org/officeDocument/2006/relationships/slide" Target="slide21.xml"/><Relationship Id="rId6" Type="http://schemas.openxmlformats.org/officeDocument/2006/relationships/slide" Target="slide23.xml"/><Relationship Id="rId7" Type="http://schemas.openxmlformats.org/officeDocument/2006/relationships/slide" Target="slide4.xml"/><Relationship Id="rId8" Type="http://schemas.openxmlformats.org/officeDocument/2006/relationships/slide" Target="slide6.xml"/><Relationship Id="rId9" Type="http://schemas.openxmlformats.org/officeDocument/2006/relationships/slide" Target="slide27.xml"/><Relationship Id="rId10" Type="http://schemas.openxmlformats.org/officeDocument/2006/relationships/image" Target="../media/image48.png"/><Relationship Id="rId11" Type="http://schemas.openxmlformats.org/officeDocument/2006/relationships/image" Target="../media/image49.png"/><Relationship Id="rId12" Type="http://schemas.openxmlformats.org/officeDocument/2006/relationships/hyperlink" Target="https://drive.google.com/file/d/1Avpcvc_rqN6qOTSjbKJZHyFipeknfQ5I/view?usp=drivesdk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14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53LgqnkxL3o?playlist=53LgqnkxL3o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15.png"/><Relationship Id="rId26" Type="http://schemas.openxmlformats.org/officeDocument/2006/relationships/image" Target="../media/image6.jpeg"/><Relationship Id="rId27" Type="http://schemas.openxmlformats.org/officeDocument/2006/relationships/hyperlink" Target="https://ar.oryxlearning.com/grade/6th-grade/maths" TargetMode="External"/><Relationship Id="rId28" Type="http://schemas.openxmlformats.org/officeDocument/2006/relationships/image" Target="../media/image7.jpe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slide" Target="slide28.xml"/><Relationship Id="rId3" Type="http://schemas.openxmlformats.org/officeDocument/2006/relationships/hyperlink" Target="https://www.liveworksheets.com/mb2673971ix" TargetMode="External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6" Type="http://schemas.openxmlformats.org/officeDocument/2006/relationships/image" Target="../media/image9.jpeg"/><Relationship Id="rId7" Type="http://schemas.openxmlformats.org/officeDocument/2006/relationships/image" Target="../media/image10.jpeg"/><Relationship Id="rId8" Type="http://schemas.openxmlformats.org/officeDocument/2006/relationships/slide" Target="slide4.xml"/><Relationship Id="rId9" Type="http://schemas.openxmlformats.org/officeDocument/2006/relationships/slide" Target="slide6.xml"/><Relationship Id="rId10" Type="http://schemas.openxmlformats.org/officeDocument/2006/relationships/hyperlink" Target="https://drive.google.com/file/d/1Avpcvc_rqN6qOTSjbKJZHyFipeknfQ5I/view?usp=drivesdk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14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www.youtube-nocookie.com/embed/53LgqnkxL3o?playlist=53LgqnkxL3o&amp;autoplay=1&amp;iv_load_policy=3&amp;loop=1&amp;modestbranding=1&amp;start=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15.png"/><Relationship Id="rId24" Type="http://schemas.openxmlformats.org/officeDocument/2006/relationships/image" Target="../media/image6.jpeg"/><Relationship Id="rId25" Type="http://schemas.openxmlformats.org/officeDocument/2006/relationships/hyperlink" Target="https://ar.oryxlearning.com/grade/6th-grade/maths" TargetMode="External"/><Relationship Id="rId26" Type="http://schemas.openxmlformats.org/officeDocument/2006/relationships/image" Target="../media/image7.jpeg"/><Relationship Id="rId27" Type="http://schemas.openxmlformats.org/officeDocument/2006/relationships/slide" Target="slide17.xml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slide" Target="slide27.xml"/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6" Type="http://schemas.openxmlformats.org/officeDocument/2006/relationships/slide" Target="slide4.xml"/><Relationship Id="rId7" Type="http://schemas.openxmlformats.org/officeDocument/2006/relationships/slide" Target="slide6.xml"/><Relationship Id="rId8" Type="http://schemas.openxmlformats.org/officeDocument/2006/relationships/hyperlink" Target="https://drive.google.com/file/d/1Avpcvc_rqN6qOTSjbKJZHyFipeknfQ5I/view?usp=drivesdk" TargetMode="External"/><Relationship Id="rId9" Type="http://schemas.openxmlformats.org/officeDocument/2006/relationships/image" Target="../media/image1.jpeg"/><Relationship Id="rId10" Type="http://schemas.openxmlformats.org/officeDocument/2006/relationships/hyperlink" Target="https://classroomscreen.com/app/wv1/0718e87f-b0f9-4181-9962-19e14b37322f" TargetMode="External"/><Relationship Id="rId11" Type="http://schemas.openxmlformats.org/officeDocument/2006/relationships/image" Target="../media/image2.jpeg"/><Relationship Id="rId12" Type="http://schemas.openxmlformats.org/officeDocument/2006/relationships/hyperlink" Target="https://apps.mathlearningcenter.org/number-frames/" TargetMode="External"/><Relationship Id="rId13" Type="http://schemas.openxmlformats.org/officeDocument/2006/relationships/image" Target="../media/image14.png"/><Relationship Id="rId14" Type="http://schemas.openxmlformats.org/officeDocument/2006/relationships/hyperlink" Target="https://apps.mathlearningcenter.org/number-pieces/" TargetMode="External"/><Relationship Id="rId15" Type="http://schemas.openxmlformats.org/officeDocument/2006/relationships/image" Target="../media/image3.jpeg"/><Relationship Id="rId16" Type="http://schemas.openxmlformats.org/officeDocument/2006/relationships/hyperlink" Target="https://wheelofnames.com/ar/" TargetMode="External"/><Relationship Id="rId17" Type="http://schemas.openxmlformats.org/officeDocument/2006/relationships/image" Target="../media/image4.jpeg"/><Relationship Id="rId18" Type="http://schemas.openxmlformats.org/officeDocument/2006/relationships/hyperlink" Target="https://www.youtube-nocookie.com/embed/53LgqnkxL3o?playlist=53LgqnkxL3o&amp;autoplay=1&amp;iv_load_policy=3&amp;loop=1&amp;modestbranding=1&amp;start=" TargetMode="External"/><Relationship Id="rId19" Type="http://schemas.openxmlformats.org/officeDocument/2006/relationships/image" Target="../media/image5.jpeg"/><Relationship Id="rId20" Type="http://schemas.openxmlformats.org/officeDocument/2006/relationships/hyperlink" Target="https://v-clock.com/timer/#countdown=00:01:00&amp;enabled=0&amp;seconds=0&amp;sound=glow&amp;loop=1" TargetMode="External"/><Relationship Id="rId21" Type="http://schemas.openxmlformats.org/officeDocument/2006/relationships/image" Target="../media/image15.png"/><Relationship Id="rId22" Type="http://schemas.openxmlformats.org/officeDocument/2006/relationships/image" Target="../media/image6.jpeg"/><Relationship Id="rId23" Type="http://schemas.openxmlformats.org/officeDocument/2006/relationships/hyperlink" Target="https://ar.oryxlearning.com/grade/6th-grade/maths" TargetMode="External"/><Relationship Id="rId24" Type="http://schemas.openxmlformats.org/officeDocument/2006/relationships/image" Target="../media/image7.jpeg"/><Relationship Id="rId25" Type="http://schemas.openxmlformats.org/officeDocument/2006/relationships/slide" Target="slide17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slide" Target="slide4.xml"/><Relationship Id="rId4" Type="http://schemas.openxmlformats.org/officeDocument/2006/relationships/slide" Target="slide6.xml"/><Relationship Id="rId5" Type="http://schemas.openxmlformats.org/officeDocument/2006/relationships/slide" Target="slide17.xml"/><Relationship Id="rId6" Type="http://schemas.openxmlformats.org/officeDocument/2006/relationships/slide" Target="slide27.xml"/><Relationship Id="rId7" Type="http://schemas.openxmlformats.org/officeDocument/2006/relationships/hyperlink" Target="https://drive.google.com/file/d/1Avpcvc_rqN6qOTSjbKJZHyFipeknfQ5I/view?usp=drivesdk" TargetMode="External"/><Relationship Id="rId8" Type="http://schemas.openxmlformats.org/officeDocument/2006/relationships/image" Target="../media/image1.jpeg"/><Relationship Id="rId9" Type="http://schemas.openxmlformats.org/officeDocument/2006/relationships/hyperlink" Target="https://classroomscreen.com/app/wv1/0718e87f-b0f9-4181-9962-19e14b37322f" TargetMode="External"/><Relationship Id="rId10" Type="http://schemas.openxmlformats.org/officeDocument/2006/relationships/image" Target="../media/image2.jpeg"/><Relationship Id="rId11" Type="http://schemas.openxmlformats.org/officeDocument/2006/relationships/hyperlink" Target="https://apps.mathlearningcenter.org/number-frames/" TargetMode="External"/><Relationship Id="rId12" Type="http://schemas.openxmlformats.org/officeDocument/2006/relationships/image" Target="../media/image14.png"/><Relationship Id="rId13" Type="http://schemas.openxmlformats.org/officeDocument/2006/relationships/hyperlink" Target="https://apps.mathlearningcenter.org/number-pieces/" TargetMode="External"/><Relationship Id="rId14" Type="http://schemas.openxmlformats.org/officeDocument/2006/relationships/image" Target="../media/image3.jpeg"/><Relationship Id="rId15" Type="http://schemas.openxmlformats.org/officeDocument/2006/relationships/hyperlink" Target="https://wheelofnames.com/ar/" TargetMode="External"/><Relationship Id="rId16" Type="http://schemas.openxmlformats.org/officeDocument/2006/relationships/image" Target="../media/image4.jpeg"/><Relationship Id="rId17" Type="http://schemas.openxmlformats.org/officeDocument/2006/relationships/hyperlink" Target="https://www.youtube-nocookie.com/embed/53LgqnkxL3o?playlist=53LgqnkxL3o&amp;autoplay=1&amp;iv_load_policy=3&amp;loop=1&amp;modestbranding=1&amp;start=" TargetMode="External"/><Relationship Id="rId18" Type="http://schemas.openxmlformats.org/officeDocument/2006/relationships/image" Target="../media/image5.jpeg"/><Relationship Id="rId19" Type="http://schemas.openxmlformats.org/officeDocument/2006/relationships/hyperlink" Target="https://v-clock.com/timer/#countdown=00:01:00&amp;enabled=0&amp;seconds=0&amp;sound=glow&amp;loop=1" TargetMode="External"/><Relationship Id="rId20" Type="http://schemas.openxmlformats.org/officeDocument/2006/relationships/image" Target="../media/image15.png"/><Relationship Id="rId21" Type="http://schemas.openxmlformats.org/officeDocument/2006/relationships/image" Target="../media/image6.jpeg"/><Relationship Id="rId22" Type="http://schemas.openxmlformats.org/officeDocument/2006/relationships/hyperlink" Target="https://ar.oryxlearning.com/grade/6th-grade/maths" TargetMode="External"/><Relationship Id="rId23" Type="http://schemas.openxmlformats.org/officeDocument/2006/relationships/image" Target="../media/image7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slide" Target="slide5.xml"/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slide" Target="slide6.xml"/><Relationship Id="rId7" Type="http://schemas.openxmlformats.org/officeDocument/2006/relationships/slide" Target="slide17.xml"/><Relationship Id="rId8" Type="http://schemas.openxmlformats.org/officeDocument/2006/relationships/slide" Target="slide27.xml"/><Relationship Id="rId9" Type="http://schemas.openxmlformats.org/officeDocument/2006/relationships/hyperlink" Target="https://drive.google.com/file/d/1Avpcvc_rqN6qOTSjbKJZHyFipeknfQ5I/view?usp=drivesdk" TargetMode="External"/><Relationship Id="rId10" Type="http://schemas.openxmlformats.org/officeDocument/2006/relationships/image" Target="../media/image1.jpeg"/><Relationship Id="rId11" Type="http://schemas.openxmlformats.org/officeDocument/2006/relationships/hyperlink" Target="https://classroomscreen.com/app/wv1/0718e87f-b0f9-4181-9962-19e14b37322f" TargetMode="External"/><Relationship Id="rId12" Type="http://schemas.openxmlformats.org/officeDocument/2006/relationships/image" Target="../media/image2.jpeg"/><Relationship Id="rId13" Type="http://schemas.openxmlformats.org/officeDocument/2006/relationships/hyperlink" Target="https://apps.mathlearningcenter.org/number-frames/" TargetMode="External"/><Relationship Id="rId14" Type="http://schemas.openxmlformats.org/officeDocument/2006/relationships/image" Target="../media/image14.png"/><Relationship Id="rId15" Type="http://schemas.openxmlformats.org/officeDocument/2006/relationships/hyperlink" Target="https://apps.mathlearningcenter.org/number-pieces/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wheelofnames.com/ar/" TargetMode="External"/><Relationship Id="rId18" Type="http://schemas.openxmlformats.org/officeDocument/2006/relationships/image" Target="../media/image4.jpeg"/><Relationship Id="rId19" Type="http://schemas.openxmlformats.org/officeDocument/2006/relationships/hyperlink" Target="https://www.youtube-nocookie.com/embed/53LgqnkxL3o?playlist=53LgqnkxL3o&amp;autoplay=1&amp;iv_load_policy=3&amp;loop=1&amp;modestbranding=1&amp;start=" TargetMode="External"/><Relationship Id="rId20" Type="http://schemas.openxmlformats.org/officeDocument/2006/relationships/image" Target="../media/image5.jpeg"/><Relationship Id="rId21" Type="http://schemas.openxmlformats.org/officeDocument/2006/relationships/hyperlink" Target="https://v-clock.com/timer/#countdown=00:01:00&amp;enabled=0&amp;seconds=0&amp;sound=glow&amp;loop=1" TargetMode="External"/><Relationship Id="rId22" Type="http://schemas.openxmlformats.org/officeDocument/2006/relationships/image" Target="../media/image15.png"/><Relationship Id="rId23" Type="http://schemas.openxmlformats.org/officeDocument/2006/relationships/image" Target="../media/image6.jpeg"/><Relationship Id="rId24" Type="http://schemas.openxmlformats.org/officeDocument/2006/relationships/hyperlink" Target="https://ar.oryxlearning.com/grade/6th-grade/maths" TargetMode="External"/><Relationship Id="rId25" Type="http://schemas.openxmlformats.org/officeDocument/2006/relationships/image" Target="../media/image7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slide" Target="slide4.xml"/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1.png"/><Relationship Id="rId6" Type="http://schemas.openxmlformats.org/officeDocument/2006/relationships/slide" Target="slide6.xml"/><Relationship Id="rId7" Type="http://schemas.openxmlformats.org/officeDocument/2006/relationships/slide" Target="slide17.xml"/><Relationship Id="rId8" Type="http://schemas.openxmlformats.org/officeDocument/2006/relationships/slide" Target="slide27.xml"/><Relationship Id="rId9" Type="http://schemas.openxmlformats.org/officeDocument/2006/relationships/hyperlink" Target="https://drive.google.com/file/d/1Avpcvc_rqN6qOTSjbKJZHyFipeknfQ5I/view?usp=drivesdk" TargetMode="External"/><Relationship Id="rId10" Type="http://schemas.openxmlformats.org/officeDocument/2006/relationships/image" Target="../media/image1.jpeg"/><Relationship Id="rId11" Type="http://schemas.openxmlformats.org/officeDocument/2006/relationships/hyperlink" Target="https://classroomscreen.com/app/wv1/0718e87f-b0f9-4181-9962-19e14b37322f" TargetMode="External"/><Relationship Id="rId12" Type="http://schemas.openxmlformats.org/officeDocument/2006/relationships/image" Target="../media/image2.jpeg"/><Relationship Id="rId13" Type="http://schemas.openxmlformats.org/officeDocument/2006/relationships/hyperlink" Target="https://apps.mathlearningcenter.org/number-frames/" TargetMode="External"/><Relationship Id="rId14" Type="http://schemas.openxmlformats.org/officeDocument/2006/relationships/image" Target="../media/image14.png"/><Relationship Id="rId15" Type="http://schemas.openxmlformats.org/officeDocument/2006/relationships/hyperlink" Target="https://apps.mathlearningcenter.org/number-pieces/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wheelofnames.com/ar/" TargetMode="External"/><Relationship Id="rId18" Type="http://schemas.openxmlformats.org/officeDocument/2006/relationships/image" Target="../media/image4.jpeg"/><Relationship Id="rId19" Type="http://schemas.openxmlformats.org/officeDocument/2006/relationships/hyperlink" Target="https://www.youtube-nocookie.com/embed/53LgqnkxL3o?playlist=53LgqnkxL3o&amp;autoplay=1&amp;iv_load_policy=3&amp;loop=1&amp;modestbranding=1&amp;start=" TargetMode="External"/><Relationship Id="rId20" Type="http://schemas.openxmlformats.org/officeDocument/2006/relationships/image" Target="../media/image5.jpeg"/><Relationship Id="rId21" Type="http://schemas.openxmlformats.org/officeDocument/2006/relationships/hyperlink" Target="https://v-clock.com/timer/#countdown=00:01:00&amp;enabled=0&amp;seconds=0&amp;sound=glow&amp;loop=1" TargetMode="External"/><Relationship Id="rId22" Type="http://schemas.openxmlformats.org/officeDocument/2006/relationships/image" Target="../media/image15.png"/><Relationship Id="rId23" Type="http://schemas.openxmlformats.org/officeDocument/2006/relationships/image" Target="../media/image6.jpeg"/><Relationship Id="rId24" Type="http://schemas.openxmlformats.org/officeDocument/2006/relationships/hyperlink" Target="https://ar.oryxlearning.com/grade/6th-grade/maths" TargetMode="External"/><Relationship Id="rId25" Type="http://schemas.openxmlformats.org/officeDocument/2006/relationships/image" Target="../media/image7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slide" Target="slide8.xml"/><Relationship Id="rId3" Type="http://schemas.openxmlformats.org/officeDocument/2006/relationships/slide" Target="slide11.xml"/><Relationship Id="rId4" Type="http://schemas.openxmlformats.org/officeDocument/2006/relationships/slide" Target="slide14.xml"/><Relationship Id="rId5" Type="http://schemas.openxmlformats.org/officeDocument/2006/relationships/slide" Target="slide4.xml"/><Relationship Id="rId6" Type="http://schemas.openxmlformats.org/officeDocument/2006/relationships/slide" Target="slide17.xml"/><Relationship Id="rId7" Type="http://schemas.openxmlformats.org/officeDocument/2006/relationships/slide" Target="slide27.xml"/><Relationship Id="rId8" Type="http://schemas.openxmlformats.org/officeDocument/2006/relationships/image" Target="../media/image22.png"/><Relationship Id="rId9" Type="http://schemas.openxmlformats.org/officeDocument/2006/relationships/image" Target="../media/image23.png"/><Relationship Id="rId10" Type="http://schemas.openxmlformats.org/officeDocument/2006/relationships/hyperlink" Target="https://drive.google.com/file/d/1Avpcvc_rqN6qOTSjbKJZHyFipeknfQ5I/view?usp=drivesdk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14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www.youtube-nocookie.com/embed/53LgqnkxL3o?playlist=53LgqnkxL3o&amp;autoplay=1&amp;iv_load_policy=3&amp;loop=1&amp;modestbranding=1&amp;start=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15.png"/><Relationship Id="rId24" Type="http://schemas.openxmlformats.org/officeDocument/2006/relationships/image" Target="../media/image6.jpeg"/><Relationship Id="rId25" Type="http://schemas.openxmlformats.org/officeDocument/2006/relationships/hyperlink" Target="https://ar.oryxlearning.com/grade/6th-grade/maths" TargetMode="External"/><Relationship Id="rId26" Type="http://schemas.openxmlformats.org/officeDocument/2006/relationships/image" Target="../media/image7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4.png"/><Relationship Id="rId3" Type="http://schemas.openxmlformats.org/officeDocument/2006/relationships/slide" Target="slide4.xml"/><Relationship Id="rId4" Type="http://schemas.openxmlformats.org/officeDocument/2006/relationships/slide" Target="slide17.xml"/><Relationship Id="rId5" Type="http://schemas.openxmlformats.org/officeDocument/2006/relationships/slide" Target="slide27.xml"/><Relationship Id="rId6" Type="http://schemas.openxmlformats.org/officeDocument/2006/relationships/image" Target="../media/image25.png"/><Relationship Id="rId7" Type="http://schemas.openxmlformats.org/officeDocument/2006/relationships/hyperlink" Target="https://drive.google.com/file/d/1Avpcvc_rqN6qOTSjbKJZHyFipeknfQ5I/view?usp=drivesdk" TargetMode="External"/><Relationship Id="rId8" Type="http://schemas.openxmlformats.org/officeDocument/2006/relationships/image" Target="../media/image1.jpeg"/><Relationship Id="rId9" Type="http://schemas.openxmlformats.org/officeDocument/2006/relationships/hyperlink" Target="https://classroomscreen.com/app/wv1/0718e87f-b0f9-4181-9962-19e14b37322f" TargetMode="External"/><Relationship Id="rId10" Type="http://schemas.openxmlformats.org/officeDocument/2006/relationships/image" Target="../media/image2.jpeg"/><Relationship Id="rId11" Type="http://schemas.openxmlformats.org/officeDocument/2006/relationships/hyperlink" Target="https://apps.mathlearningcenter.org/number-frames/" TargetMode="External"/><Relationship Id="rId12" Type="http://schemas.openxmlformats.org/officeDocument/2006/relationships/image" Target="../media/image14.png"/><Relationship Id="rId13" Type="http://schemas.openxmlformats.org/officeDocument/2006/relationships/hyperlink" Target="https://apps.mathlearningcenter.org/number-pieces/" TargetMode="External"/><Relationship Id="rId14" Type="http://schemas.openxmlformats.org/officeDocument/2006/relationships/image" Target="../media/image3.jpeg"/><Relationship Id="rId15" Type="http://schemas.openxmlformats.org/officeDocument/2006/relationships/hyperlink" Target="https://wheelofnames.com/ar/" TargetMode="External"/><Relationship Id="rId16" Type="http://schemas.openxmlformats.org/officeDocument/2006/relationships/image" Target="../media/image4.jpeg"/><Relationship Id="rId17" Type="http://schemas.openxmlformats.org/officeDocument/2006/relationships/hyperlink" Target="https://www.youtube-nocookie.com/embed/53LgqnkxL3o?playlist=53LgqnkxL3o&amp;autoplay=1&amp;iv_load_policy=3&amp;loop=1&amp;modestbranding=1&amp;start=" TargetMode="External"/><Relationship Id="rId18" Type="http://schemas.openxmlformats.org/officeDocument/2006/relationships/image" Target="../media/image5.jpeg"/><Relationship Id="rId19" Type="http://schemas.openxmlformats.org/officeDocument/2006/relationships/hyperlink" Target="https://v-clock.com/timer/#countdown=00:01:00&amp;enabled=0&amp;seconds=0&amp;sound=glow&amp;loop=1" TargetMode="External"/><Relationship Id="rId20" Type="http://schemas.openxmlformats.org/officeDocument/2006/relationships/image" Target="../media/image15.png"/><Relationship Id="rId21" Type="http://schemas.openxmlformats.org/officeDocument/2006/relationships/image" Target="../media/image6.jpeg"/><Relationship Id="rId22" Type="http://schemas.openxmlformats.org/officeDocument/2006/relationships/hyperlink" Target="https://ar.oryxlearning.com/grade/6th-grade/maths" TargetMode="External"/><Relationship Id="rId23" Type="http://schemas.openxmlformats.org/officeDocument/2006/relationships/image" Target="../media/image7.jpeg"/><Relationship Id="rId24" Type="http://schemas.openxmlformats.org/officeDocument/2006/relationships/slide" Target="slide8.xml"/><Relationship Id="rId25" Type="http://schemas.openxmlformats.org/officeDocument/2006/relationships/slide" Target="slide11.xml"/><Relationship Id="rId26" Type="http://schemas.openxmlformats.org/officeDocument/2006/relationships/slide" Target="slide14.xm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6.png"/><Relationship Id="rId3" Type="http://schemas.openxmlformats.org/officeDocument/2006/relationships/slide" Target="slide6.xml"/><Relationship Id="rId4" Type="http://schemas.openxmlformats.org/officeDocument/2006/relationships/slide" Target="slide4.xml"/><Relationship Id="rId5" Type="http://schemas.openxmlformats.org/officeDocument/2006/relationships/slide" Target="slide17.xml"/><Relationship Id="rId6" Type="http://schemas.openxmlformats.org/officeDocument/2006/relationships/slide" Target="slide27.xml"/><Relationship Id="rId7" Type="http://schemas.openxmlformats.org/officeDocument/2006/relationships/image" Target="../media/image27.png"/><Relationship Id="rId8" Type="http://schemas.openxmlformats.org/officeDocument/2006/relationships/image" Target="../media/image28.png"/><Relationship Id="rId9" Type="http://schemas.openxmlformats.org/officeDocument/2006/relationships/hyperlink" Target="https://drive.google.com/file/d/1Avpcvc_rqN6qOTSjbKJZHyFipeknfQ5I/view?usp=drivesdk" TargetMode="External"/><Relationship Id="rId10" Type="http://schemas.openxmlformats.org/officeDocument/2006/relationships/image" Target="../media/image1.jpeg"/><Relationship Id="rId11" Type="http://schemas.openxmlformats.org/officeDocument/2006/relationships/hyperlink" Target="https://classroomscreen.com/app/wv1/0718e87f-b0f9-4181-9962-19e14b37322f" TargetMode="External"/><Relationship Id="rId12" Type="http://schemas.openxmlformats.org/officeDocument/2006/relationships/image" Target="../media/image2.jpeg"/><Relationship Id="rId13" Type="http://schemas.openxmlformats.org/officeDocument/2006/relationships/hyperlink" Target="https://apps.mathlearningcenter.org/number-frames/" TargetMode="External"/><Relationship Id="rId14" Type="http://schemas.openxmlformats.org/officeDocument/2006/relationships/image" Target="../media/image14.png"/><Relationship Id="rId15" Type="http://schemas.openxmlformats.org/officeDocument/2006/relationships/hyperlink" Target="https://apps.mathlearningcenter.org/number-pieces/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wheelofnames.com/ar/" TargetMode="External"/><Relationship Id="rId18" Type="http://schemas.openxmlformats.org/officeDocument/2006/relationships/image" Target="../media/image4.jpeg"/><Relationship Id="rId19" Type="http://schemas.openxmlformats.org/officeDocument/2006/relationships/hyperlink" Target="https://www.youtube-nocookie.com/embed/53LgqnkxL3o?playlist=53LgqnkxL3o&amp;autoplay=1&amp;iv_load_policy=3&amp;loop=1&amp;modestbranding=1&amp;start=" TargetMode="External"/><Relationship Id="rId20" Type="http://schemas.openxmlformats.org/officeDocument/2006/relationships/image" Target="../media/image5.jpeg"/><Relationship Id="rId21" Type="http://schemas.openxmlformats.org/officeDocument/2006/relationships/hyperlink" Target="https://v-clock.com/timer/#countdown=00:01:00&amp;enabled=0&amp;seconds=0&amp;sound=glow&amp;loop=1" TargetMode="External"/><Relationship Id="rId22" Type="http://schemas.openxmlformats.org/officeDocument/2006/relationships/image" Target="../media/image15.png"/><Relationship Id="rId23" Type="http://schemas.openxmlformats.org/officeDocument/2006/relationships/image" Target="../media/image6.jpeg"/><Relationship Id="rId24" Type="http://schemas.openxmlformats.org/officeDocument/2006/relationships/hyperlink" Target="https://ar.oryxlearning.com/grade/6th-grade/maths" TargetMode="External"/><Relationship Id="rId25" Type="http://schemas.openxmlformats.org/officeDocument/2006/relationships/image" Target="../media/image7.jpeg"/><Relationship Id="rId26" Type="http://schemas.openxmlformats.org/officeDocument/2006/relationships/slide" Target="slide11.xml"/><Relationship Id="rId27" Type="http://schemas.openxmlformats.org/officeDocument/2006/relationships/slide" Target="slide14.xml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Relationship Id="rId4" Type="http://schemas.openxmlformats.org/officeDocument/2006/relationships/slide" Target="slide4.xml"/><Relationship Id="rId5" Type="http://schemas.openxmlformats.org/officeDocument/2006/relationships/slide" Target="slide17.xml"/><Relationship Id="rId6" Type="http://schemas.openxmlformats.org/officeDocument/2006/relationships/slide" Target="slide27.xml"/><Relationship Id="rId7" Type="http://schemas.openxmlformats.org/officeDocument/2006/relationships/image" Target="../media/image28.png"/><Relationship Id="rId8" Type="http://schemas.openxmlformats.org/officeDocument/2006/relationships/hyperlink" Target="https://drive.google.com/file/d/1Avpcvc_rqN6qOTSjbKJZHyFipeknfQ5I/view?usp=drivesdk" TargetMode="External"/><Relationship Id="rId9" Type="http://schemas.openxmlformats.org/officeDocument/2006/relationships/image" Target="../media/image1.jpeg"/><Relationship Id="rId10" Type="http://schemas.openxmlformats.org/officeDocument/2006/relationships/hyperlink" Target="https://classroomscreen.com/app/wv1/0718e87f-b0f9-4181-9962-19e14b37322f" TargetMode="External"/><Relationship Id="rId11" Type="http://schemas.openxmlformats.org/officeDocument/2006/relationships/image" Target="../media/image2.jpeg"/><Relationship Id="rId12" Type="http://schemas.openxmlformats.org/officeDocument/2006/relationships/hyperlink" Target="https://apps.mathlearningcenter.org/number-frames/" TargetMode="External"/><Relationship Id="rId13" Type="http://schemas.openxmlformats.org/officeDocument/2006/relationships/image" Target="../media/image14.png"/><Relationship Id="rId14" Type="http://schemas.openxmlformats.org/officeDocument/2006/relationships/hyperlink" Target="https://apps.mathlearningcenter.org/number-pieces/" TargetMode="External"/><Relationship Id="rId15" Type="http://schemas.openxmlformats.org/officeDocument/2006/relationships/image" Target="../media/image3.jpeg"/><Relationship Id="rId16" Type="http://schemas.openxmlformats.org/officeDocument/2006/relationships/hyperlink" Target="https://wheelofnames.com/ar/" TargetMode="External"/><Relationship Id="rId17" Type="http://schemas.openxmlformats.org/officeDocument/2006/relationships/image" Target="../media/image4.jpeg"/><Relationship Id="rId18" Type="http://schemas.openxmlformats.org/officeDocument/2006/relationships/hyperlink" Target="https://www.youtube-nocookie.com/embed/53LgqnkxL3o?playlist=53LgqnkxL3o&amp;autoplay=1&amp;iv_load_policy=3&amp;loop=1&amp;modestbranding=1&amp;start=" TargetMode="External"/><Relationship Id="rId19" Type="http://schemas.openxmlformats.org/officeDocument/2006/relationships/image" Target="../media/image5.jpeg"/><Relationship Id="rId20" Type="http://schemas.openxmlformats.org/officeDocument/2006/relationships/hyperlink" Target="https://v-clock.com/timer/#countdown=00:01:00&amp;enabled=0&amp;seconds=0&amp;sound=glow&amp;loop=1" TargetMode="External"/><Relationship Id="rId21" Type="http://schemas.openxmlformats.org/officeDocument/2006/relationships/image" Target="../media/image15.png"/><Relationship Id="rId22" Type="http://schemas.openxmlformats.org/officeDocument/2006/relationships/image" Target="../media/image6.jpeg"/><Relationship Id="rId23" Type="http://schemas.openxmlformats.org/officeDocument/2006/relationships/hyperlink" Target="https://ar.oryxlearning.com/grade/6th-grade/maths" TargetMode="External"/><Relationship Id="rId24" Type="http://schemas.openxmlformats.org/officeDocument/2006/relationships/image" Target="../media/image7.jpeg"/><Relationship Id="rId25" Type="http://schemas.openxmlformats.org/officeDocument/2006/relationships/slide" Target="slide6.xml"/><Relationship Id="rId26" Type="http://schemas.openxmlformats.org/officeDocument/2006/relationships/slide" Target="slide11.xml"/><Relationship Id="rId27" Type="http://schemas.openxmlformats.org/officeDocument/2006/relationships/slide" Target="slide14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9" name="تجميع"/>
          <p:cNvGrpSpPr/>
          <p:nvPr/>
        </p:nvGrpSpPr>
        <p:grpSpPr>
          <a:xfrm>
            <a:off x="3187391" y="9938372"/>
            <a:ext cx="2628111" cy="1539319"/>
            <a:chOff x="0" y="0"/>
            <a:chExt cx="2628109" cy="1539317"/>
          </a:xfrm>
        </p:grpSpPr>
        <p:sp>
          <p:nvSpPr>
            <p:cNvPr id="774" name="Google Shape;208;p13"/>
            <p:cNvSpPr/>
            <p:nvPr/>
          </p:nvSpPr>
          <p:spPr>
            <a:xfrm>
              <a:off x="1154007" y="0"/>
              <a:ext cx="1474103" cy="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t">
              <a:spAutoFit/>
            </a:bodyPr>
            <a:lstStyle>
              <a:lvl1pPr rtl="0">
                <a:lnSpc>
                  <a:spcPct val="115000"/>
                </a:lnSpc>
                <a:spcBef>
                  <a:spcPts val="4200"/>
                </a:spcBef>
                <a:defRPr sz="5400"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/>
              <a:r>
                <a:t>صفحة </a:t>
              </a:r>
            </a:p>
          </p:txBody>
        </p:sp>
        <p:grpSp>
          <p:nvGrpSpPr>
            <p:cNvPr id="777" name="تجميع"/>
            <p:cNvGrpSpPr/>
            <p:nvPr/>
          </p:nvGrpSpPr>
          <p:grpSpPr>
            <a:xfrm>
              <a:off x="143447" y="596117"/>
              <a:ext cx="2287491" cy="943201"/>
              <a:chOff x="0" y="0"/>
              <a:chExt cx="2287489" cy="943200"/>
            </a:xfrm>
          </p:grpSpPr>
          <p:sp>
            <p:nvSpPr>
              <p:cNvPr id="775" name="Google Shape;209;p13"/>
              <p:cNvSpPr/>
              <p:nvPr/>
            </p:nvSpPr>
            <p:spPr>
              <a:xfrm>
                <a:off x="912861" y="433651"/>
                <a:ext cx="1374629" cy="185811"/>
              </a:xfrm>
              <a:prstGeom prst="roundRect">
                <a:avLst>
                  <a:gd name="adj" fmla="val 13054"/>
                </a:avLst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776" name="Google Shape;210;p13"/>
              <p:cNvSpPr/>
              <p:nvPr/>
            </p:nvSpPr>
            <p:spPr>
              <a:xfrm flipH="1" rot="10800000">
                <a:off x="0" y="0"/>
                <a:ext cx="944401" cy="943200"/>
              </a:xfrm>
              <a:prstGeom prst="ellipse">
                <a:avLst/>
              </a:prstGeom>
              <a:noFill/>
              <a:ln w="50800" cap="flat">
                <a:solidFill>
                  <a:schemeClr val="accent3"/>
                </a:solidFill>
                <a:prstDash val="solid"/>
                <a:round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>
                  <a:defRPr sz="2800">
                    <a:solidFill>
                      <a:srgbClr val="000000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</p:grpSp>
        <p:sp>
          <p:nvSpPr>
            <p:cNvPr id="778" name="Google Shape;208;p13"/>
            <p:cNvSpPr/>
            <p:nvPr/>
          </p:nvSpPr>
          <p:spPr>
            <a:xfrm>
              <a:off x="0" y="322267"/>
              <a:ext cx="1154008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t">
              <a:spAutoFit/>
            </a:bodyPr>
            <a:lstStyle>
              <a:lvl1pPr rtl="0">
                <a:lnSpc>
                  <a:spcPct val="115000"/>
                </a:lnSpc>
                <a:spcBef>
                  <a:spcPts val="4200"/>
                </a:spcBef>
                <a:defRPr sz="5500"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/>
              <a:r>
                <a:t>١٤٥</a:t>
              </a:r>
            </a:p>
          </p:txBody>
        </p:sp>
      </p:grpSp>
      <p:pic>
        <p:nvPicPr>
          <p:cNvPr id="780" name="IMG_3568.png" descr="IMG_356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74277" y="1775864"/>
            <a:ext cx="8163729" cy="8163730"/>
          </a:xfrm>
          <a:prstGeom prst="rect">
            <a:avLst/>
          </a:prstGeom>
          <a:ln w="12700">
            <a:miter lim="400000"/>
          </a:ln>
        </p:spPr>
      </p:pic>
      <p:sp>
        <p:nvSpPr>
          <p:cNvPr id="781" name="Google Shape;14;p2"/>
          <p:cNvSpPr/>
          <p:nvPr/>
        </p:nvSpPr>
        <p:spPr>
          <a:xfrm>
            <a:off x="12230100" y="2167119"/>
            <a:ext cx="1062921" cy="5906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10800"/>
                </a:moveTo>
                <a:lnTo>
                  <a:pt x="15905" y="0"/>
                </a:lnTo>
                <a:lnTo>
                  <a:pt x="15905" y="6750"/>
                </a:lnTo>
                <a:lnTo>
                  <a:pt x="0" y="6750"/>
                </a:lnTo>
                <a:lnTo>
                  <a:pt x="0" y="14850"/>
                </a:lnTo>
                <a:lnTo>
                  <a:pt x="15905" y="14850"/>
                </a:lnTo>
                <a:lnTo>
                  <a:pt x="15905" y="21600"/>
                </a:lnTo>
                <a:close/>
              </a:path>
            </a:pathLst>
          </a:custGeom>
          <a:solidFill>
            <a:srgbClr val="D4AAA4"/>
          </a:solidFill>
          <a:ln w="76200" cap="rnd">
            <a:solidFill>
              <a:srgbClr val="171717"/>
            </a:solidFill>
          </a:ln>
        </p:spPr>
        <p:txBody>
          <a:bodyPr tIns="91439" bIns="91439" anchor="ctr"/>
          <a:lstStyle/>
          <a:p>
            <a:pPr algn="l" rtl="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82" name="Google Shape;15;p2"/>
          <p:cNvSpPr/>
          <p:nvPr/>
        </p:nvSpPr>
        <p:spPr>
          <a:xfrm>
            <a:off x="18271794" y="6088752"/>
            <a:ext cx="1234465" cy="6378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800"/>
                </a:moveTo>
                <a:lnTo>
                  <a:pt x="5695" y="21600"/>
                </a:lnTo>
                <a:lnTo>
                  <a:pt x="5695" y="14850"/>
                </a:lnTo>
                <a:lnTo>
                  <a:pt x="21600" y="14850"/>
                </a:lnTo>
                <a:lnTo>
                  <a:pt x="21600" y="6750"/>
                </a:lnTo>
                <a:lnTo>
                  <a:pt x="5695" y="6750"/>
                </a:lnTo>
                <a:lnTo>
                  <a:pt x="5695" y="0"/>
                </a:lnTo>
                <a:close/>
              </a:path>
            </a:pathLst>
          </a:custGeom>
          <a:solidFill>
            <a:srgbClr val="D4AAA4"/>
          </a:solidFill>
          <a:ln w="76200" cap="rnd">
            <a:solidFill>
              <a:srgbClr val="171717"/>
            </a:solidFill>
          </a:ln>
        </p:spPr>
        <p:txBody>
          <a:bodyPr tIns="91439" bIns="91439" anchor="ctr"/>
          <a:lstStyle/>
          <a:p>
            <a:pPr algn="l" rtl="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83" name="٤-٢ تبسيط الكسور الاعتيادية"/>
          <p:cNvSpPr txBox="1"/>
          <p:nvPr/>
        </p:nvSpPr>
        <p:spPr>
          <a:xfrm>
            <a:off x="8105711" y="5639525"/>
            <a:ext cx="9645905" cy="1198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ctr" defTabSz="2438400" rtl="0">
              <a:lnSpc>
                <a:spcPct val="150000"/>
              </a:lnSpc>
              <a:defRPr b="1" sz="6000">
                <a:solidFill>
                  <a:srgbClr val="0C1E4F"/>
                </a:solidFill>
                <a:latin typeface="Almarai"/>
                <a:ea typeface="Almarai"/>
                <a:cs typeface="Almarai"/>
                <a:sym typeface="Almarai"/>
              </a:defRPr>
            </a:pPr>
            <a:r>
              <a:rPr>
                <a:solidFill>
                  <a:schemeClr val="accent4">
                    <a:lumOff val="-3491"/>
                  </a:schemeClr>
                </a:solidFill>
              </a:rPr>
              <a:t>٤-٢ </a:t>
            </a:r>
            <a:r>
              <a:rPr>
                <a:solidFill>
                  <a:srgbClr val="B92D5D"/>
                </a:solidFill>
              </a:rPr>
              <a:t>تبسيط الكسور الاعتيادية</a:t>
            </a:r>
            <a:r>
              <a:t> </a:t>
            </a:r>
          </a:p>
        </p:txBody>
      </p:sp>
      <p:pic>
        <p:nvPicPr>
          <p:cNvPr id="784" name="phonto.png" descr="phonto.png"/>
          <p:cNvPicPr>
            <a:picLocks noChangeAspect="1"/>
          </p:cNvPicPr>
          <p:nvPr/>
        </p:nvPicPr>
        <p:blipFill>
          <a:blip r:embed="rId3">
            <a:extLst/>
          </a:blip>
          <a:srcRect l="36669" t="40816" r="27130" b="39142"/>
          <a:stretch>
            <a:fillRect/>
          </a:stretch>
        </p:blipFill>
        <p:spPr>
          <a:xfrm>
            <a:off x="2451824" y="11955541"/>
            <a:ext cx="3735399" cy="912436"/>
          </a:xfrm>
          <a:prstGeom prst="rect">
            <a:avLst/>
          </a:prstGeom>
          <a:ln w="12700">
            <a:miter lim="400000"/>
          </a:ln>
        </p:spPr>
      </p:pic>
      <p:pic>
        <p:nvPicPr>
          <p:cNvPr id="785" name="IMG_4033.png" descr="IMG_4033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889026" y="3830675"/>
            <a:ext cx="2858718" cy="2577019"/>
          </a:xfrm>
          <a:prstGeom prst="rect">
            <a:avLst/>
          </a:prstGeom>
          <a:ln w="12700">
            <a:miter lim="400000"/>
          </a:ln>
        </p:spPr>
      </p:pic>
      <p:pic>
        <p:nvPicPr>
          <p:cNvPr id="786" name="IMG_4583.png" descr="IMG_4583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9309857" y="6407694"/>
            <a:ext cx="2582901" cy="1575570"/>
          </a:xfrm>
          <a:prstGeom prst="rect">
            <a:avLst/>
          </a:prstGeom>
          <a:ln w="12700">
            <a:miter lim="400000"/>
          </a:ln>
        </p:spPr>
      </p:pic>
      <p:pic>
        <p:nvPicPr>
          <p:cNvPr id="787" name="IMG_4584.png" descr="IMG_4584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018193" y="5857728"/>
            <a:ext cx="1961354" cy="1961354"/>
          </a:xfrm>
          <a:prstGeom prst="rect">
            <a:avLst/>
          </a:prstGeom>
          <a:ln w="12700">
            <a:miter lim="400000"/>
          </a:ln>
        </p:spPr>
      </p:pic>
      <p:pic>
        <p:nvPicPr>
          <p:cNvPr id="788" name="IMG_4586.png" descr="IMG_4586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501446" y="10200787"/>
            <a:ext cx="1924596" cy="192459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94" name="تجميع"/>
          <p:cNvGrpSpPr/>
          <p:nvPr/>
        </p:nvGrpSpPr>
        <p:grpSpPr>
          <a:xfrm>
            <a:off x="12572278" y="459957"/>
            <a:ext cx="9959016" cy="2480913"/>
            <a:chOff x="0" y="0"/>
            <a:chExt cx="9959015" cy="2480912"/>
          </a:xfrm>
        </p:grpSpPr>
        <p:sp>
          <p:nvSpPr>
            <p:cNvPr id="789" name="الفصل"/>
            <p:cNvSpPr txBox="1"/>
            <p:nvPr/>
          </p:nvSpPr>
          <p:spPr>
            <a:xfrm>
              <a:off x="7273326" y="0"/>
              <a:ext cx="2685690" cy="106783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 defTabSz="2438400">
                <a:lnSpc>
                  <a:spcPct val="90000"/>
                </a:lnSpc>
                <a:spcBef>
                  <a:spcPts val="2600"/>
                </a:spcBef>
                <a:defRPr sz="4000"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الفصل</a:t>
              </a:r>
            </a:p>
          </p:txBody>
        </p:sp>
        <p:grpSp>
          <p:nvGrpSpPr>
            <p:cNvPr id="792" name="تجميع"/>
            <p:cNvGrpSpPr/>
            <p:nvPr/>
          </p:nvGrpSpPr>
          <p:grpSpPr>
            <a:xfrm>
              <a:off x="8125651" y="345257"/>
              <a:ext cx="981041" cy="1445150"/>
              <a:chOff x="0" y="0"/>
              <a:chExt cx="981040" cy="1445148"/>
            </a:xfrm>
          </p:grpSpPr>
          <p:sp>
            <p:nvSpPr>
              <p:cNvPr id="790" name="دائرة"/>
              <p:cNvSpPr/>
              <p:nvPr/>
            </p:nvSpPr>
            <p:spPr>
              <a:xfrm>
                <a:off x="101895" y="381426"/>
                <a:ext cx="834696" cy="83469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hueOff val="838676"/>
                      <a:satOff val="-23963"/>
                      <a:lumOff val="46465"/>
                    </a:schemeClr>
                  </a:gs>
                  <a:gs pos="35000">
                    <a:srgbClr val="BFCDEF"/>
                  </a:gs>
                  <a:gs pos="100000">
                    <a:schemeClr val="accent2">
                      <a:hueOff val="881703"/>
                      <a:satOff val="-21740"/>
                      <a:lumOff val="62815"/>
                    </a:schemeClr>
                  </a:gs>
                </a:gsLst>
                <a:lin ang="16200000" scaled="0"/>
              </a:gradFill>
              <a:ln w="12700" cap="flat">
                <a:solidFill>
                  <a:srgbClr val="075194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l">
                  <a:defRPr sz="2800">
                    <a:solidFill>
                      <a:srgbClr val="000000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791" name="٤"/>
              <p:cNvSpPr txBox="1"/>
              <p:nvPr/>
            </p:nvSpPr>
            <p:spPr>
              <a:xfrm>
                <a:off x="0" y="0"/>
                <a:ext cx="981041" cy="144514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defTabSz="2438400">
                  <a:lnSpc>
                    <a:spcPct val="90000"/>
                  </a:lnSpc>
                  <a:spcBef>
                    <a:spcPts val="2600"/>
                  </a:spcBef>
                  <a:defRPr sz="9800">
                    <a:solidFill>
                      <a:schemeClr val="accent1">
                        <a:lumOff val="-4156"/>
                      </a:schemeClr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٤</a:t>
                </a:r>
              </a:p>
            </p:txBody>
          </p:sp>
        </p:grpSp>
        <p:sp>
          <p:nvSpPr>
            <p:cNvPr id="793" name="الكسور الاعتيادية والكسور العشرية"/>
            <p:cNvSpPr txBox="1"/>
            <p:nvPr/>
          </p:nvSpPr>
          <p:spPr>
            <a:xfrm>
              <a:off x="0" y="610116"/>
              <a:ext cx="8326946" cy="187079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rmAutofit fontScale="100000" lnSpcReduction="0"/>
            </a:bodyPr>
            <a:lstStyle>
              <a:lvl1pPr defTabSz="2438400">
                <a:lnSpc>
                  <a:spcPct val="90000"/>
                </a:lnSpc>
                <a:spcBef>
                  <a:spcPts val="2600"/>
                </a:spcBef>
                <a:defRPr sz="4000"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الكسور الاعتيادية والكسور العشرية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4" name="IMG_4607.png" descr="IMG_4607.png"/>
          <p:cNvPicPr>
            <a:picLocks noChangeAspect="1"/>
          </p:cNvPicPr>
          <p:nvPr/>
        </p:nvPicPr>
        <p:blipFill>
          <a:blip r:embed="rId2">
            <a:extLst/>
          </a:blip>
          <a:srcRect l="64962" t="73329" r="5686" b="16879"/>
          <a:stretch>
            <a:fillRect/>
          </a:stretch>
        </p:blipFill>
        <p:spPr>
          <a:xfrm>
            <a:off x="4021352" y="26882"/>
            <a:ext cx="5464426" cy="1227448"/>
          </a:xfrm>
          <a:prstGeom prst="rect">
            <a:avLst/>
          </a:prstGeom>
          <a:ln w="12700">
            <a:miter lim="400000"/>
          </a:ln>
        </p:spPr>
      </p:pic>
      <p:sp>
        <p:nvSpPr>
          <p:cNvPr id="1115" name="النص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-29440" y="1825999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1116" name="النص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91455" y="3337424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1117" name="النص">
            <a:hlinkClick r:id="rId5" invalidUrl="" action="ppaction://hlinksldjump" tgtFrame="" tooltip="" history="1" highlightClick="0" endSnd="0"/>
          </p:cNvPr>
          <p:cNvSpPr txBox="1"/>
          <p:nvPr/>
        </p:nvSpPr>
        <p:spPr>
          <a:xfrm>
            <a:off x="237754" y="4093137"/>
            <a:ext cx="1159511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</a:t>
            </a:r>
          </a:p>
        </p:txBody>
      </p:sp>
      <p:grpSp>
        <p:nvGrpSpPr>
          <p:cNvPr id="1131" name="تجميع"/>
          <p:cNvGrpSpPr/>
          <p:nvPr/>
        </p:nvGrpSpPr>
        <p:grpSpPr>
          <a:xfrm>
            <a:off x="9614403" y="1265077"/>
            <a:ext cx="6423270" cy="2329880"/>
            <a:chOff x="0" y="0"/>
            <a:chExt cx="6423269" cy="2329879"/>
          </a:xfrm>
        </p:grpSpPr>
        <p:sp>
          <p:nvSpPr>
            <p:cNvPr id="1118" name="Google Shape;532;p34"/>
            <p:cNvSpPr txBox="1"/>
            <p:nvPr/>
          </p:nvSpPr>
          <p:spPr>
            <a:xfrm>
              <a:off x="3976344" y="635568"/>
              <a:ext cx="1076800" cy="99521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1341120" rtl="0">
                <a:defRPr sz="3245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/>
              <a:r>
                <a:t>=</a:t>
              </a:r>
            </a:p>
          </p:txBody>
        </p:sp>
        <p:grpSp>
          <p:nvGrpSpPr>
            <p:cNvPr id="1122" name="تجميع"/>
            <p:cNvGrpSpPr/>
            <p:nvPr/>
          </p:nvGrpSpPr>
          <p:grpSpPr>
            <a:xfrm>
              <a:off x="4678475" y="3406"/>
              <a:ext cx="1744795" cy="2253335"/>
              <a:chOff x="0" y="0"/>
              <a:chExt cx="1744793" cy="2253333"/>
            </a:xfrm>
          </p:grpSpPr>
          <p:sp>
            <p:nvSpPr>
              <p:cNvPr id="1119" name="Google Shape;532;p34"/>
              <p:cNvSpPr txBox="1"/>
              <p:nvPr/>
            </p:nvSpPr>
            <p:spPr>
              <a:xfrm>
                <a:off x="0" y="931505"/>
                <a:ext cx="1744794" cy="132182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1999488" rtl="0">
                  <a:defRPr sz="5412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٥</a:t>
                </a:r>
              </a:p>
            </p:txBody>
          </p:sp>
          <p:sp>
            <p:nvSpPr>
              <p:cNvPr id="1120" name="خط"/>
              <p:cNvSpPr/>
              <p:nvPr/>
            </p:nvSpPr>
            <p:spPr>
              <a:xfrm>
                <a:off x="220668" y="1141447"/>
                <a:ext cx="1363792" cy="1"/>
              </a:xfrm>
              <a:prstGeom prst="line">
                <a:avLst/>
              </a:prstGeom>
              <a:noFill/>
              <a:ln w="63500" cap="flat">
                <a:solidFill>
                  <a:srgbClr val="0056D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143E63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121" name="Google Shape;532;p34"/>
              <p:cNvSpPr txBox="1"/>
              <p:nvPr/>
            </p:nvSpPr>
            <p:spPr>
              <a:xfrm>
                <a:off x="160004" y="0"/>
                <a:ext cx="1508430" cy="140547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170176" rtl="0">
                  <a:defRPr sz="5874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٣</a:t>
                </a:r>
              </a:p>
            </p:txBody>
          </p:sp>
        </p:grpSp>
        <p:sp>
          <p:nvSpPr>
            <p:cNvPr id="1123" name="Google Shape;532;p34"/>
            <p:cNvSpPr txBox="1"/>
            <p:nvPr/>
          </p:nvSpPr>
          <p:spPr>
            <a:xfrm>
              <a:off x="2043859" y="1007752"/>
              <a:ext cx="2400345" cy="1246055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/>
            <a:p>
              <a:pPr algn="ctr" defTabSz="1682495" rtl="0">
                <a:defRPr sz="4554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pPr>
              <a:r>
                <a:t>٥ </a:t>
              </a:r>
              <a:r>
                <a:rPr>
                  <a:solidFill>
                    <a:srgbClr val="F94344"/>
                  </a:solidFill>
                </a:rPr>
                <a:t>× ٤</a:t>
              </a:r>
              <a:r>
                <a:t> </a:t>
              </a:r>
            </a:p>
          </p:txBody>
        </p:sp>
        <p:sp>
          <p:nvSpPr>
            <p:cNvPr id="1124" name="Google Shape;532;p34"/>
            <p:cNvSpPr txBox="1"/>
            <p:nvPr/>
          </p:nvSpPr>
          <p:spPr>
            <a:xfrm>
              <a:off x="1443219" y="0"/>
              <a:ext cx="3409912" cy="127113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/>
            <a:p>
              <a:pPr algn="ctr" defTabSz="1731263" rtl="0">
                <a:defRPr sz="4685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pPr>
              <a:r>
                <a:t> ٣</a:t>
              </a:r>
              <a:r>
                <a:rPr>
                  <a:solidFill>
                    <a:srgbClr val="F94344"/>
                  </a:solidFill>
                </a:rPr>
                <a:t> × ٤ </a:t>
              </a:r>
            </a:p>
          </p:txBody>
        </p:sp>
        <p:sp>
          <p:nvSpPr>
            <p:cNvPr id="1125" name="خط"/>
            <p:cNvSpPr/>
            <p:nvPr/>
          </p:nvSpPr>
          <p:spPr>
            <a:xfrm flipH="1" flipV="1">
              <a:off x="2119301" y="1184810"/>
              <a:ext cx="2057748" cy="1"/>
            </a:xfrm>
            <a:prstGeom prst="line">
              <a:avLst/>
            </a:prstGeom>
            <a:noFill/>
            <a:ln w="63500" cap="flat">
              <a:solidFill>
                <a:srgbClr val="0056D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143E63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126" name="Google Shape;532;p34"/>
            <p:cNvSpPr txBox="1"/>
            <p:nvPr/>
          </p:nvSpPr>
          <p:spPr>
            <a:xfrm>
              <a:off x="1271187" y="635568"/>
              <a:ext cx="1076800" cy="99521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1341120" rtl="0">
                <a:defRPr sz="3245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/>
              <a:r>
                <a:t>=</a:t>
              </a:r>
            </a:p>
          </p:txBody>
        </p:sp>
        <p:grpSp>
          <p:nvGrpSpPr>
            <p:cNvPr id="1130" name="تجميع"/>
            <p:cNvGrpSpPr/>
            <p:nvPr/>
          </p:nvGrpSpPr>
          <p:grpSpPr>
            <a:xfrm>
              <a:off x="-1" y="80889"/>
              <a:ext cx="1829656" cy="2248991"/>
              <a:chOff x="0" y="0"/>
              <a:chExt cx="1829654" cy="2248990"/>
            </a:xfrm>
          </p:grpSpPr>
          <p:sp>
            <p:nvSpPr>
              <p:cNvPr id="1127" name="Google Shape;532;p34"/>
              <p:cNvSpPr txBox="1"/>
              <p:nvPr/>
            </p:nvSpPr>
            <p:spPr>
              <a:xfrm>
                <a:off x="225824" y="919902"/>
                <a:ext cx="1603831" cy="132908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023872" rtl="0">
                  <a:defRPr sz="5478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٢٠</a:t>
                </a:r>
              </a:p>
            </p:txBody>
          </p:sp>
          <p:sp>
            <p:nvSpPr>
              <p:cNvPr id="1128" name="خط"/>
              <p:cNvSpPr/>
              <p:nvPr/>
            </p:nvSpPr>
            <p:spPr>
              <a:xfrm>
                <a:off x="78716" y="1114605"/>
                <a:ext cx="1307826" cy="1"/>
              </a:xfrm>
              <a:prstGeom prst="line">
                <a:avLst/>
              </a:prstGeom>
              <a:noFill/>
              <a:ln w="63500" cap="flat">
                <a:solidFill>
                  <a:srgbClr val="0056D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143E63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129" name="Google Shape;532;p34"/>
              <p:cNvSpPr txBox="1"/>
              <p:nvPr/>
            </p:nvSpPr>
            <p:spPr>
              <a:xfrm>
                <a:off x="0" y="0"/>
                <a:ext cx="1634063" cy="139961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145791" rtl="0">
                  <a:defRPr sz="5808">
                    <a:solidFill>
                      <a:srgbClr val="B92D5D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١٢</a:t>
                </a:r>
              </a:p>
            </p:txBody>
          </p:sp>
        </p:grpSp>
      </p:grpSp>
      <p:pic>
        <p:nvPicPr>
          <p:cNvPr id="1132" name="IMG_4736.png" descr="IMG_4736.png"/>
          <p:cNvPicPr>
            <a:picLocks noChangeAspect="1"/>
          </p:cNvPicPr>
          <p:nvPr/>
        </p:nvPicPr>
        <p:blipFill>
          <a:blip r:embed="rId6">
            <a:extLst/>
          </a:blip>
          <a:srcRect l="70326" t="84582" r="8193" b="0"/>
          <a:stretch>
            <a:fillRect/>
          </a:stretch>
        </p:blipFill>
        <p:spPr>
          <a:xfrm>
            <a:off x="17336803" y="1419969"/>
            <a:ext cx="5241486" cy="2019953"/>
          </a:xfrm>
          <a:prstGeom prst="rect">
            <a:avLst/>
          </a:prstGeom>
          <a:ln w="12700">
            <a:miter lim="400000"/>
          </a:ln>
        </p:spPr>
      </p:pic>
      <p:pic>
        <p:nvPicPr>
          <p:cNvPr id="1133" name="IMG_4736.png" descr="IMG_4736.png"/>
          <p:cNvPicPr>
            <a:picLocks noChangeAspect="1"/>
          </p:cNvPicPr>
          <p:nvPr/>
        </p:nvPicPr>
        <p:blipFill>
          <a:blip r:embed="rId6">
            <a:extLst/>
          </a:blip>
          <a:srcRect l="37894" t="85807" r="40625" b="0"/>
          <a:stretch>
            <a:fillRect/>
          </a:stretch>
        </p:blipFill>
        <p:spPr>
          <a:xfrm>
            <a:off x="17829484" y="5592566"/>
            <a:ext cx="5153475" cy="1828194"/>
          </a:xfrm>
          <a:prstGeom prst="rect">
            <a:avLst/>
          </a:prstGeom>
          <a:ln w="12700">
            <a:miter lim="400000"/>
          </a:ln>
        </p:spPr>
      </p:pic>
      <p:pic>
        <p:nvPicPr>
          <p:cNvPr id="1134" name="IMG_4736.png" descr="IMG_4736.png"/>
          <p:cNvPicPr>
            <a:picLocks noChangeAspect="1"/>
          </p:cNvPicPr>
          <p:nvPr/>
        </p:nvPicPr>
        <p:blipFill>
          <a:blip r:embed="rId6">
            <a:extLst/>
          </a:blip>
          <a:srcRect l="6491" t="85807" r="72028" b="0"/>
          <a:stretch>
            <a:fillRect/>
          </a:stretch>
        </p:blipFill>
        <p:spPr>
          <a:xfrm>
            <a:off x="18364805" y="9809517"/>
            <a:ext cx="4942500" cy="1753351"/>
          </a:xfrm>
          <a:prstGeom prst="rect">
            <a:avLst/>
          </a:prstGeom>
          <a:ln w="12700">
            <a:miter lim="400000"/>
          </a:ln>
        </p:spPr>
      </p:pic>
      <p:sp>
        <p:nvSpPr>
          <p:cNvPr id="1135" name="Google Shape;532;p34"/>
          <p:cNvSpPr txBox="1"/>
          <p:nvPr/>
        </p:nvSpPr>
        <p:spPr>
          <a:xfrm>
            <a:off x="8686444" y="3235494"/>
            <a:ext cx="12149702" cy="171528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>
            <a:lvl1pPr algn="ctr" defTabSz="2340863" rtl="0">
              <a:defRPr b="1" sz="5376">
                <a:solidFill>
                  <a:srgbClr val="0061FE"/>
                </a:solidFill>
                <a:latin typeface="Al Nile"/>
                <a:ea typeface="Al Nile"/>
                <a:cs typeface="Al Nile"/>
                <a:sym typeface="Al Nile"/>
              </a:defRPr>
            </a:lvl1pPr>
          </a:lstStyle>
          <a:p>
            <a:pPr/>
            <a:r>
              <a:t>بما أن ٥ × ٤ = ٢٠   إذاً نضرب كلا من البسط والمقام في ٤</a:t>
            </a:r>
          </a:p>
        </p:txBody>
      </p:sp>
      <p:grpSp>
        <p:nvGrpSpPr>
          <p:cNvPr id="1149" name="تجميع"/>
          <p:cNvGrpSpPr/>
          <p:nvPr/>
        </p:nvGrpSpPr>
        <p:grpSpPr>
          <a:xfrm>
            <a:off x="9457468" y="5417987"/>
            <a:ext cx="6580205" cy="2395939"/>
            <a:chOff x="0" y="0"/>
            <a:chExt cx="6580203" cy="2395937"/>
          </a:xfrm>
        </p:grpSpPr>
        <p:sp>
          <p:nvSpPr>
            <p:cNvPr id="1136" name="Google Shape;532;p34"/>
            <p:cNvSpPr txBox="1"/>
            <p:nvPr/>
          </p:nvSpPr>
          <p:spPr>
            <a:xfrm>
              <a:off x="4042159" y="687154"/>
              <a:ext cx="1048347" cy="96891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1292351" rtl="0">
                <a:defRPr sz="3126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/>
              <a:r>
                <a:t>=</a:t>
              </a:r>
            </a:p>
          </p:txBody>
        </p:sp>
        <p:grpSp>
          <p:nvGrpSpPr>
            <p:cNvPr id="1140" name="تجميع"/>
            <p:cNvGrpSpPr/>
            <p:nvPr/>
          </p:nvGrpSpPr>
          <p:grpSpPr>
            <a:xfrm>
              <a:off x="4881514" y="3316"/>
              <a:ext cx="1698690" cy="2340321"/>
              <a:chOff x="0" y="0"/>
              <a:chExt cx="1698688" cy="2340319"/>
            </a:xfrm>
          </p:grpSpPr>
          <p:sp>
            <p:nvSpPr>
              <p:cNvPr id="1137" name="Google Shape;532;p34"/>
              <p:cNvSpPr txBox="1"/>
              <p:nvPr/>
            </p:nvSpPr>
            <p:spPr>
              <a:xfrm>
                <a:off x="0" y="994808"/>
                <a:ext cx="1698689" cy="134551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023872" rtl="0">
                  <a:defRPr sz="5478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٢٤</a:t>
                </a:r>
              </a:p>
            </p:txBody>
          </p:sp>
          <p:sp>
            <p:nvSpPr>
              <p:cNvPr id="1138" name="خط"/>
              <p:cNvSpPr/>
              <p:nvPr/>
            </p:nvSpPr>
            <p:spPr>
              <a:xfrm>
                <a:off x="59061" y="1179665"/>
                <a:ext cx="1327755" cy="1"/>
              </a:xfrm>
              <a:prstGeom prst="line">
                <a:avLst/>
              </a:prstGeom>
              <a:noFill/>
              <a:ln w="63500" cap="flat">
                <a:solidFill>
                  <a:srgbClr val="0056D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143E63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139" name="Google Shape;532;p34"/>
              <p:cNvSpPr txBox="1"/>
              <p:nvPr/>
            </p:nvSpPr>
            <p:spPr>
              <a:xfrm>
                <a:off x="0" y="0"/>
                <a:ext cx="1468571" cy="143672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267711" rtl="0">
                  <a:defRPr sz="6138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١٨</a:t>
                </a:r>
              </a:p>
            </p:txBody>
          </p:sp>
        </p:grpSp>
        <p:sp>
          <p:nvSpPr>
            <p:cNvPr id="1141" name="Google Shape;532;p34"/>
            <p:cNvSpPr txBox="1"/>
            <p:nvPr/>
          </p:nvSpPr>
          <p:spPr>
            <a:xfrm>
              <a:off x="1994691" y="967269"/>
              <a:ext cx="2532290" cy="1174055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/>
            <a:p>
              <a:pPr algn="ctr" defTabSz="1511808" rtl="0">
                <a:defRPr sz="4092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pPr>
              <a:r>
                <a:t>٢٤ </a:t>
              </a:r>
              <a:r>
                <a:rPr>
                  <a:solidFill>
                    <a:srgbClr val="F94344"/>
                  </a:solidFill>
                </a:rPr>
                <a:t>÷ ٣</a:t>
              </a:r>
              <a:r>
                <a:t> </a:t>
              </a:r>
            </a:p>
          </p:txBody>
        </p:sp>
        <p:sp>
          <p:nvSpPr>
            <p:cNvPr id="1142" name="Google Shape;532;p34"/>
            <p:cNvSpPr txBox="1"/>
            <p:nvPr/>
          </p:nvSpPr>
          <p:spPr>
            <a:xfrm>
              <a:off x="1722119" y="0"/>
              <a:ext cx="2704389" cy="137430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/>
            <a:p>
              <a:pPr algn="ctr" defTabSz="1975104" rtl="0">
                <a:defRPr sz="5346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pPr>
              <a:r>
                <a:t> ١٨</a:t>
              </a:r>
              <a:r>
                <a:rPr>
                  <a:solidFill>
                    <a:srgbClr val="F94344"/>
                  </a:solidFill>
                </a:rPr>
                <a:t> ÷ ٣ </a:t>
              </a:r>
            </a:p>
          </p:txBody>
        </p:sp>
        <p:sp>
          <p:nvSpPr>
            <p:cNvPr id="1143" name="خط"/>
            <p:cNvSpPr/>
            <p:nvPr/>
          </p:nvSpPr>
          <p:spPr>
            <a:xfrm flipH="1" flipV="1">
              <a:off x="2234187" y="1221883"/>
              <a:ext cx="2102142" cy="1"/>
            </a:xfrm>
            <a:prstGeom prst="line">
              <a:avLst/>
            </a:prstGeom>
            <a:noFill/>
            <a:ln w="63500" cap="flat">
              <a:solidFill>
                <a:srgbClr val="0056D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143E63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144" name="Google Shape;532;p34"/>
            <p:cNvSpPr txBox="1"/>
            <p:nvPr/>
          </p:nvSpPr>
          <p:spPr>
            <a:xfrm>
              <a:off x="1408483" y="687154"/>
              <a:ext cx="1048347" cy="96891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1292351" rtl="0">
                <a:defRPr sz="3126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/>
              <a:r>
                <a:t>=</a:t>
              </a:r>
            </a:p>
          </p:txBody>
        </p:sp>
        <p:grpSp>
          <p:nvGrpSpPr>
            <p:cNvPr id="1148" name="تجميع"/>
            <p:cNvGrpSpPr/>
            <p:nvPr/>
          </p:nvGrpSpPr>
          <p:grpSpPr>
            <a:xfrm>
              <a:off x="0" y="132003"/>
              <a:ext cx="1932658" cy="2263935"/>
              <a:chOff x="0" y="0"/>
              <a:chExt cx="1932657" cy="2263933"/>
            </a:xfrm>
          </p:grpSpPr>
          <p:sp>
            <p:nvSpPr>
              <p:cNvPr id="1145" name="Google Shape;532;p34"/>
              <p:cNvSpPr txBox="1"/>
              <p:nvPr/>
            </p:nvSpPr>
            <p:spPr>
              <a:xfrm>
                <a:off x="0" y="794131"/>
                <a:ext cx="1932658" cy="146980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316479" rtl="0">
                  <a:defRPr sz="6270">
                    <a:solidFill>
                      <a:srgbClr val="B92D5D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٨</a:t>
                </a:r>
              </a:p>
            </p:txBody>
          </p:sp>
          <p:sp>
            <p:nvSpPr>
              <p:cNvPr id="1146" name="خط"/>
              <p:cNvSpPr/>
              <p:nvPr/>
            </p:nvSpPr>
            <p:spPr>
              <a:xfrm>
                <a:off x="247522" y="1100281"/>
                <a:ext cx="1273268" cy="1"/>
              </a:xfrm>
              <a:prstGeom prst="line">
                <a:avLst/>
              </a:prstGeom>
              <a:noFill/>
              <a:ln w="63500" cap="flat">
                <a:solidFill>
                  <a:srgbClr val="0056D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143E63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147" name="Google Shape;532;p34"/>
              <p:cNvSpPr txBox="1"/>
              <p:nvPr/>
            </p:nvSpPr>
            <p:spPr>
              <a:xfrm>
                <a:off x="63431" y="0"/>
                <a:ext cx="1698340" cy="146032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292095" rtl="0">
                  <a:defRPr sz="6204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٦</a:t>
                </a:r>
              </a:p>
            </p:txBody>
          </p:sp>
        </p:grpSp>
      </p:grpSp>
      <p:sp>
        <p:nvSpPr>
          <p:cNvPr id="1150" name="Google Shape;532;p34"/>
          <p:cNvSpPr txBox="1"/>
          <p:nvPr/>
        </p:nvSpPr>
        <p:spPr>
          <a:xfrm>
            <a:off x="7039461" y="7516313"/>
            <a:ext cx="14109250" cy="148106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>
            <a:lvl1pPr algn="ctr" defTabSz="2438400" rtl="0">
              <a:defRPr b="1" sz="5600">
                <a:solidFill>
                  <a:srgbClr val="0061FE"/>
                </a:solidFill>
                <a:latin typeface="Al Nile"/>
                <a:ea typeface="Al Nile"/>
                <a:cs typeface="Al Nile"/>
                <a:sym typeface="Al Nile"/>
              </a:defRPr>
            </a:lvl1pPr>
          </a:lstStyle>
          <a:p>
            <a:pPr/>
            <a:r>
              <a:t>بما أن ١٨ ÷ ٣ = ٦  إذاً نقسم كلا من البسط والمقام على ٣ </a:t>
            </a:r>
          </a:p>
        </p:txBody>
      </p:sp>
      <p:grpSp>
        <p:nvGrpSpPr>
          <p:cNvPr id="1164" name="تجميع"/>
          <p:cNvGrpSpPr/>
          <p:nvPr/>
        </p:nvGrpSpPr>
        <p:grpSpPr>
          <a:xfrm>
            <a:off x="9179066" y="9636956"/>
            <a:ext cx="6858607" cy="2252428"/>
            <a:chOff x="0" y="0"/>
            <a:chExt cx="6858606" cy="2252427"/>
          </a:xfrm>
        </p:grpSpPr>
        <p:sp>
          <p:nvSpPr>
            <p:cNvPr id="1151" name="Google Shape;532;p34"/>
            <p:cNvSpPr txBox="1"/>
            <p:nvPr/>
          </p:nvSpPr>
          <p:spPr>
            <a:xfrm>
              <a:off x="4213179" y="645995"/>
              <a:ext cx="1092702" cy="91087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1146047" rtl="0">
                <a:defRPr sz="2773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/>
              <a:r>
                <a:t>=</a:t>
              </a:r>
            </a:p>
          </p:txBody>
        </p:sp>
        <p:grpSp>
          <p:nvGrpSpPr>
            <p:cNvPr id="1155" name="تجميع"/>
            <p:cNvGrpSpPr/>
            <p:nvPr/>
          </p:nvGrpSpPr>
          <p:grpSpPr>
            <a:xfrm>
              <a:off x="5088047" y="3118"/>
              <a:ext cx="1770560" cy="2200141"/>
              <a:chOff x="0" y="0"/>
              <a:chExt cx="1770558" cy="2200140"/>
            </a:xfrm>
          </p:grpSpPr>
          <p:sp>
            <p:nvSpPr>
              <p:cNvPr id="1152" name="Google Shape;532;p34"/>
              <p:cNvSpPr txBox="1"/>
              <p:nvPr/>
            </p:nvSpPr>
            <p:spPr>
              <a:xfrm>
                <a:off x="0" y="935221"/>
                <a:ext cx="1770559" cy="126492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rtl="0">
                  <a:defRPr sz="4950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٧</a:t>
                </a:r>
              </a:p>
            </p:txBody>
          </p:sp>
          <p:sp>
            <p:nvSpPr>
              <p:cNvPr id="1153" name="خط"/>
              <p:cNvSpPr/>
              <p:nvPr/>
            </p:nvSpPr>
            <p:spPr>
              <a:xfrm>
                <a:off x="61560" y="1109006"/>
                <a:ext cx="1383931" cy="1"/>
              </a:xfrm>
              <a:prstGeom prst="line">
                <a:avLst/>
              </a:prstGeom>
              <a:noFill/>
              <a:ln w="63500" cap="flat">
                <a:solidFill>
                  <a:srgbClr val="0056D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143E63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154" name="Google Shape;532;p34"/>
              <p:cNvSpPr txBox="1"/>
              <p:nvPr/>
            </p:nvSpPr>
            <p:spPr>
              <a:xfrm>
                <a:off x="0" y="0"/>
                <a:ext cx="1530705" cy="135066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023872" rtl="0">
                  <a:defRPr sz="5478">
                    <a:solidFill>
                      <a:srgbClr val="B92D5D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٤</a:t>
                </a:r>
              </a:p>
            </p:txBody>
          </p:sp>
        </p:grpSp>
        <p:sp>
          <p:nvSpPr>
            <p:cNvPr id="1156" name="Google Shape;532;p34"/>
            <p:cNvSpPr txBox="1"/>
            <p:nvPr/>
          </p:nvSpPr>
          <p:spPr>
            <a:xfrm>
              <a:off x="1885918" y="891559"/>
              <a:ext cx="2873612" cy="136086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/>
            <a:p>
              <a:pPr algn="ctr" defTabSz="1926336" rtl="0">
                <a:defRPr sz="5214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pPr>
              <a:r>
                <a:t>٧ </a:t>
              </a:r>
              <a:r>
                <a:rPr>
                  <a:solidFill>
                    <a:srgbClr val="F94344"/>
                  </a:solidFill>
                </a:rPr>
                <a:t>× ٥</a:t>
              </a:r>
              <a:r>
                <a:t> </a:t>
              </a:r>
            </a:p>
          </p:txBody>
        </p:sp>
        <p:sp>
          <p:nvSpPr>
            <p:cNvPr id="1157" name="Google Shape;532;p34"/>
            <p:cNvSpPr txBox="1"/>
            <p:nvPr/>
          </p:nvSpPr>
          <p:spPr>
            <a:xfrm>
              <a:off x="1794981" y="0"/>
              <a:ext cx="2818808" cy="129199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/>
            <a:p>
              <a:pPr algn="ctr" defTabSz="1780032" rtl="0">
                <a:defRPr sz="4818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pPr>
              <a:r>
                <a:t> ٤</a:t>
              </a:r>
              <a:r>
                <a:rPr>
                  <a:solidFill>
                    <a:srgbClr val="F94344"/>
                  </a:solidFill>
                </a:rPr>
                <a:t> × ٥ </a:t>
              </a:r>
            </a:p>
          </p:txBody>
        </p:sp>
        <p:sp>
          <p:nvSpPr>
            <p:cNvPr id="1158" name="خط"/>
            <p:cNvSpPr/>
            <p:nvPr/>
          </p:nvSpPr>
          <p:spPr>
            <a:xfrm flipH="1" flipV="1">
              <a:off x="2328713" y="1148695"/>
              <a:ext cx="2191081" cy="1"/>
            </a:xfrm>
            <a:prstGeom prst="line">
              <a:avLst/>
            </a:prstGeom>
            <a:noFill/>
            <a:ln w="63500" cap="flat">
              <a:solidFill>
                <a:srgbClr val="0056D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143E63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159" name="Google Shape;532;p34"/>
            <p:cNvSpPr txBox="1"/>
            <p:nvPr/>
          </p:nvSpPr>
          <p:spPr>
            <a:xfrm>
              <a:off x="1468075" y="645995"/>
              <a:ext cx="1092701" cy="91087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1146047" rtl="0">
                <a:defRPr sz="2773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/>
              <a:r>
                <a:t>=</a:t>
              </a:r>
            </a:p>
          </p:txBody>
        </p:sp>
        <p:grpSp>
          <p:nvGrpSpPr>
            <p:cNvPr id="1163" name="تجميع"/>
            <p:cNvGrpSpPr/>
            <p:nvPr/>
          </p:nvGrpSpPr>
          <p:grpSpPr>
            <a:xfrm>
              <a:off x="0" y="124096"/>
              <a:ext cx="2014426" cy="2128332"/>
              <a:chOff x="0" y="0"/>
              <a:chExt cx="2014425" cy="2128330"/>
            </a:xfrm>
          </p:grpSpPr>
          <p:sp>
            <p:nvSpPr>
              <p:cNvPr id="1160" name="Google Shape;532;p34"/>
              <p:cNvSpPr txBox="1"/>
              <p:nvPr/>
            </p:nvSpPr>
            <p:spPr>
              <a:xfrm>
                <a:off x="0" y="746564"/>
                <a:ext cx="2014426" cy="138176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121408" rtl="0">
                  <a:defRPr sz="5742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٣٥</a:t>
                </a:r>
              </a:p>
            </p:txBody>
          </p:sp>
          <p:sp>
            <p:nvSpPr>
              <p:cNvPr id="1161" name="خط"/>
              <p:cNvSpPr/>
              <p:nvPr/>
            </p:nvSpPr>
            <p:spPr>
              <a:xfrm>
                <a:off x="257995" y="1034377"/>
                <a:ext cx="1327138" cy="1"/>
              </a:xfrm>
              <a:prstGeom prst="line">
                <a:avLst/>
              </a:prstGeom>
              <a:noFill/>
              <a:ln w="63500" cap="flat">
                <a:solidFill>
                  <a:srgbClr val="0056D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143E63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162" name="Google Shape;532;p34"/>
              <p:cNvSpPr txBox="1"/>
              <p:nvPr/>
            </p:nvSpPr>
            <p:spPr>
              <a:xfrm>
                <a:off x="66115" y="0"/>
                <a:ext cx="1770195" cy="137285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072640" rtl="0">
                  <a:defRPr sz="5610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٢٠</a:t>
                </a:r>
              </a:p>
            </p:txBody>
          </p:sp>
        </p:grpSp>
      </p:grpSp>
      <p:sp>
        <p:nvSpPr>
          <p:cNvPr id="1165" name="Google Shape;532;p34"/>
          <p:cNvSpPr txBox="1"/>
          <p:nvPr/>
        </p:nvSpPr>
        <p:spPr>
          <a:xfrm>
            <a:off x="7039461" y="11562912"/>
            <a:ext cx="13796685" cy="171528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>
            <a:lvl1pPr algn="ctr" defTabSz="2438400" rtl="0">
              <a:defRPr b="1" sz="5600">
                <a:solidFill>
                  <a:srgbClr val="0061FE"/>
                </a:solidFill>
                <a:latin typeface="Al Nile"/>
                <a:ea typeface="Al Nile"/>
                <a:cs typeface="Al Nile"/>
                <a:sym typeface="Al Nile"/>
              </a:defRPr>
            </a:lvl1pPr>
          </a:lstStyle>
          <a:p>
            <a:pPr/>
            <a:r>
              <a:t>بما أن  ٧ × ٥ = ٣٥ ، فالعدد المضروب في ٥ ويعطي ٢٠ هو ٤</a:t>
            </a:r>
          </a:p>
        </p:txBody>
      </p:sp>
      <p:sp>
        <p:nvSpPr>
          <p:cNvPr id="1166" name="خط"/>
          <p:cNvSpPr/>
          <p:nvPr/>
        </p:nvSpPr>
        <p:spPr>
          <a:xfrm flipH="1" flipV="1">
            <a:off x="4367599" y="5364106"/>
            <a:ext cx="18587521" cy="1"/>
          </a:xfrm>
          <a:prstGeom prst="line">
            <a:avLst/>
          </a:prstGeom>
          <a:ln w="76200" cap="rnd">
            <a:solidFill>
              <a:srgbClr val="B92D5D"/>
            </a:solidFill>
            <a:custDash>
              <a:ds d="100000" sp="200000"/>
            </a:custDash>
          </a:ln>
          <a:effectLst>
            <a:outerShdw sx="100000" sy="100000" kx="0" ky="0" algn="b" rotWithShape="0" blurRad="76200" dist="38100" dir="5400000">
              <a:srgbClr val="000000">
                <a:alpha val="38000"/>
              </a:srgbClr>
            </a:outerShdw>
          </a:effectLst>
        </p:spPr>
        <p:txBody>
          <a:bodyPr tIns="91439" bIns="91439"/>
          <a:lstStyle/>
          <a:p>
            <a:pPr algn="l">
              <a:defRPr sz="280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1167" name="خط"/>
          <p:cNvSpPr/>
          <p:nvPr/>
        </p:nvSpPr>
        <p:spPr>
          <a:xfrm flipH="1" flipV="1">
            <a:off x="4367599" y="9479626"/>
            <a:ext cx="18587521" cy="1"/>
          </a:xfrm>
          <a:prstGeom prst="line">
            <a:avLst/>
          </a:prstGeom>
          <a:ln w="76200" cap="rnd">
            <a:solidFill>
              <a:srgbClr val="B92D5D"/>
            </a:solidFill>
            <a:custDash>
              <a:ds d="100000" sp="200000"/>
            </a:custDash>
          </a:ln>
          <a:effectLst>
            <a:outerShdw sx="100000" sy="100000" kx="0" ky="0" algn="b" rotWithShape="0" blurRad="76200" dist="38100" dir="5400000">
              <a:srgbClr val="000000">
                <a:alpha val="38000"/>
              </a:srgbClr>
            </a:outerShdw>
          </a:effectLst>
        </p:spPr>
        <p:txBody>
          <a:bodyPr tIns="91439" bIns="91439"/>
          <a:lstStyle/>
          <a:p>
            <a:pPr algn="l">
              <a:defRPr sz="280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grpSp>
        <p:nvGrpSpPr>
          <p:cNvPr id="1184" name="تجميع"/>
          <p:cNvGrpSpPr/>
          <p:nvPr/>
        </p:nvGrpSpPr>
        <p:grpSpPr>
          <a:xfrm>
            <a:off x="123862" y="4842500"/>
            <a:ext cx="1343248" cy="8601450"/>
            <a:chOff x="0" y="0"/>
            <a:chExt cx="1343246" cy="8601449"/>
          </a:xfrm>
        </p:grpSpPr>
        <p:grpSp>
          <p:nvGrpSpPr>
            <p:cNvPr id="1171" name="تجميع"/>
            <p:cNvGrpSpPr/>
            <p:nvPr/>
          </p:nvGrpSpPr>
          <p:grpSpPr>
            <a:xfrm>
              <a:off x="0" y="0"/>
              <a:ext cx="1343247" cy="8601450"/>
              <a:chOff x="0" y="0"/>
              <a:chExt cx="1343246" cy="8601449"/>
            </a:xfrm>
          </p:grpSpPr>
          <p:sp>
            <p:nvSpPr>
              <p:cNvPr id="1168" name="مستطيل مستدير الزوايا"/>
              <p:cNvSpPr/>
              <p:nvPr/>
            </p:nvSpPr>
            <p:spPr>
              <a:xfrm>
                <a:off x="79315" y="263058"/>
                <a:ext cx="1184617" cy="907554"/>
              </a:xfrm>
              <a:prstGeom prst="roundRect">
                <a:avLst>
                  <a:gd name="adj" fmla="val 42017"/>
                </a:avLst>
              </a:prstGeom>
              <a:gradFill flip="none" rotWithShape="1">
                <a:gsLst>
                  <a:gs pos="0">
                    <a:srgbClr val="2886DB"/>
                  </a:gs>
                  <a:gs pos="100000">
                    <a:schemeClr val="accent3">
                      <a:hueOff val="466087"/>
                      <a:satOff val="45418"/>
                      <a:lumOff val="31238"/>
                    </a:schemeClr>
                  </a:gs>
                </a:gsLst>
                <a:lin ang="16200000" scaled="0"/>
              </a:gradFill>
              <a:ln w="12700" cap="flat">
                <a:solidFill>
                  <a:srgbClr val="053B63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169" name="مستطيل"/>
              <p:cNvSpPr/>
              <p:nvPr/>
            </p:nvSpPr>
            <p:spPr>
              <a:xfrm>
                <a:off x="98365" y="715495"/>
                <a:ext cx="1154105" cy="7885955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chemeClr val="accent1">
                    <a:lumOff val="-4156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defTabSz="2438400" rtl="0">
                  <a:defRPr sz="3600">
                    <a:solidFill>
                      <a:srgbClr val="0C1E4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170" name="أدوات"/>
              <p:cNvSpPr txBox="1"/>
              <p:nvPr/>
            </p:nvSpPr>
            <p:spPr>
              <a:xfrm>
                <a:off x="0" y="0"/>
                <a:ext cx="1343247" cy="91757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ctr" defTabSz="2438400" rtl="0">
                  <a:defRPr sz="4400">
                    <a:solidFill>
                      <a:srgbClr val="0C1E4F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rPr sz="4000"/>
                  <a:t>أدوات</a:t>
                </a:r>
                <a:r>
                  <a:t> </a:t>
                </a:r>
              </a:p>
            </p:txBody>
          </p:sp>
        </p:grpSp>
        <p:grpSp>
          <p:nvGrpSpPr>
            <p:cNvPr id="1183" name="تجميع"/>
            <p:cNvGrpSpPr/>
            <p:nvPr/>
          </p:nvGrpSpPr>
          <p:grpSpPr>
            <a:xfrm>
              <a:off x="139704" y="773343"/>
              <a:ext cx="1171891" cy="7765318"/>
              <a:chOff x="0" y="0"/>
              <a:chExt cx="1171890" cy="7765316"/>
            </a:xfrm>
          </p:grpSpPr>
          <p:pic>
            <p:nvPicPr>
              <p:cNvPr id="1172" name="IMG_4594.jpeg" descr="IMG_4594.jpeg">
                <a:hlinkClick r:id="rId7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8">
                <a:extLst/>
              </a:blip>
              <a:srcRect l="0" t="21561" r="0" b="21561"/>
              <a:stretch>
                <a:fillRect/>
              </a:stretch>
            </p:blipFill>
            <p:spPr>
              <a:xfrm>
                <a:off x="0" y="0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173" name="IMG_4016.jpeg" descr="IMG_4016.jpeg">
                <a:hlinkClick r:id="rId9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0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2712542"/>
                <a:ext cx="1054779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174" name="صورة 20" descr="صورة 20">
                <a:hlinkClick r:id="rId1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2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3521" y="3605514"/>
                <a:ext cx="1054617" cy="83828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1175" name="IMG_4017.jpeg" descr="IMG_4017.jpeg">
                <a:hlinkClick r:id="rId1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4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6478" y="4504641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176" name="IMG_4020.jpeg" descr="IMG_4020.jpeg">
                <a:hlinkClick r:id="rId1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6">
                <a:extLst/>
              </a:blip>
              <a:stretch>
                <a:fillRect/>
              </a:stretch>
            </p:blipFill>
            <p:spPr>
              <a:xfrm>
                <a:off x="16478" y="5318841"/>
                <a:ext cx="1054617" cy="74557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177" name="IMG_4022.jpeg" descr="IMG_4022.jpeg">
                <a:hlinkClick r:id="rId17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8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0" y="899546"/>
                <a:ext cx="1054616" cy="838286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178" name="IMG_4023.png" descr="IMG_4023.png">
                <a:hlinkClick r:id="rId19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0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6478" y="6159722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179" name="IMG_4024.jpeg" descr="IMG_4024.jpeg"/>
              <p:cNvPicPr>
                <a:picLocks noChangeAspect="0"/>
              </p:cNvPicPr>
              <p:nvPr/>
            </p:nvPicPr>
            <p:blipFill>
              <a:blip r:embed="rId21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3521" y="1809331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grpSp>
            <p:nvGrpSpPr>
              <p:cNvPr id="1182" name="تجميع">
                <a:hlinkClick r:id="rId22" invalidUrl="" action="" tgtFrame="" tooltip="" history="1" highlightClick="0" endSnd="0"/>
              </p:cNvPr>
              <p:cNvGrpSpPr/>
              <p:nvPr/>
            </p:nvGrpSpPr>
            <p:grpSpPr>
              <a:xfrm>
                <a:off x="2113" y="6958462"/>
                <a:ext cx="1169778" cy="806855"/>
                <a:chOff x="0" y="0"/>
                <a:chExt cx="1169777" cy="806854"/>
              </a:xfrm>
            </p:grpSpPr>
            <p:pic>
              <p:nvPicPr>
                <p:cNvPr id="1180" name="IMG_4015.jpeg" descr="IMG_4015.jpeg"/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0" y="53287"/>
                  <a:ext cx="1054616" cy="75356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181" name="نشاط"/>
                <p:cNvSpPr txBox="1"/>
                <p:nvPr/>
              </p:nvSpPr>
              <p:spPr>
                <a:xfrm>
                  <a:off x="285761" y="0"/>
                  <a:ext cx="884017" cy="584662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 defTabSz="2438400" rtl="0">
                    <a:lnSpc>
                      <a:spcPct val="150000"/>
                    </a:lnSpc>
                    <a:defRPr sz="1600">
                      <a:solidFill>
                        <a:srgbClr val="000000"/>
                      </a:solidFill>
                      <a:latin typeface="Tajawal Black"/>
                      <a:ea typeface="Tajawal Black"/>
                      <a:cs typeface="Tajawal Black"/>
                      <a:sym typeface="Tajawal Black"/>
                    </a:defRPr>
                  </a:lvl1pPr>
                </a:lstStyle>
                <a:p>
                  <a:pPr/>
                  <a:r>
                    <a:t>نشاط</a:t>
                  </a:r>
                </a:p>
              </p:txBody>
            </p:sp>
          </p:grpSp>
        </p:grpSp>
      </p:grpSp>
      <p:sp>
        <p:nvSpPr>
          <p:cNvPr id="1185" name="Google Shape;108;p5">
            <a:hlinkClick r:id="rId24" invalidUrl="" action="ppaction://hlinksldjump" tgtFrame="" tooltip="" history="1" highlightClick="0" endSnd="0"/>
          </p:cNvPr>
          <p:cNvSpPr txBox="1"/>
          <p:nvPr/>
        </p:nvSpPr>
        <p:spPr>
          <a:xfrm>
            <a:off x="1862851" y="2196638"/>
            <a:ext cx="1365862" cy="49712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>
              <a:defRPr sz="2500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 </a:t>
            </a:r>
          </a:p>
        </p:txBody>
      </p:sp>
      <p:sp>
        <p:nvSpPr>
          <p:cNvPr id="1186" name="Google Shape;111;p5">
            <a:hlinkClick r:id="rId25" invalidUrl="" action="ppaction://hlinksldjump" tgtFrame="" tooltip="" history="1" highlightClick="0" endSnd="0"/>
          </p:cNvPr>
          <p:cNvSpPr txBox="1"/>
          <p:nvPr/>
        </p:nvSpPr>
        <p:spPr>
          <a:xfrm>
            <a:off x="1508337" y="3897002"/>
            <a:ext cx="2133101" cy="47807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3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187" name="Google Shape;115;p5">
            <a:hlinkClick r:id="rId26" invalidUrl="" action="ppaction://hlinksldjump" tgtFrame="" tooltip="" history="1" highlightClick="0" endSnd="0"/>
          </p:cNvPr>
          <p:cNvSpPr txBox="1"/>
          <p:nvPr/>
        </p:nvSpPr>
        <p:spPr>
          <a:xfrm>
            <a:off x="1467109" y="4856698"/>
            <a:ext cx="2000861" cy="4368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0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grpSp>
        <p:nvGrpSpPr>
          <p:cNvPr id="1190" name="تجميع"/>
          <p:cNvGrpSpPr/>
          <p:nvPr/>
        </p:nvGrpSpPr>
        <p:grpSpPr>
          <a:xfrm>
            <a:off x="1640752" y="2734049"/>
            <a:ext cx="1929996" cy="788843"/>
            <a:chOff x="-120499" y="0"/>
            <a:chExt cx="1929995" cy="788841"/>
          </a:xfrm>
        </p:grpSpPr>
        <p:sp>
          <p:nvSpPr>
            <p:cNvPr id="1188" name="Google Shape;373;p28"/>
            <p:cNvSpPr/>
            <p:nvPr/>
          </p:nvSpPr>
          <p:spPr>
            <a:xfrm>
              <a:off x="0" y="0"/>
              <a:ext cx="1809496" cy="78884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189" name="Google Shape;374;p28"/>
            <p:cNvSpPr txBox="1"/>
            <p:nvPr/>
          </p:nvSpPr>
          <p:spPr>
            <a:xfrm>
              <a:off x="-120500" y="137920"/>
              <a:ext cx="1929996" cy="5892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399" tIns="91399" rIns="91399" bIns="91399" numCol="1" anchor="t">
              <a:spAutoFit/>
            </a:bodyPr>
            <a:lstStyle>
              <a:lvl1pPr rtl="0">
                <a:defRPr sz="3000"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المحور الأول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2" name="IMG_4607.png" descr="IMG_4607.png"/>
          <p:cNvPicPr>
            <a:picLocks noChangeAspect="1"/>
          </p:cNvPicPr>
          <p:nvPr/>
        </p:nvPicPr>
        <p:blipFill>
          <a:blip r:embed="rId2">
            <a:extLst/>
          </a:blip>
          <a:srcRect l="68037" t="0" r="5686" b="88199"/>
          <a:stretch>
            <a:fillRect/>
          </a:stretch>
        </p:blipFill>
        <p:spPr>
          <a:xfrm>
            <a:off x="4451248" y="0"/>
            <a:ext cx="4566822" cy="13810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193" name="IMG_4589.png" descr="IMG_4589.png"/>
          <p:cNvPicPr>
            <a:picLocks noChangeAspect="1"/>
          </p:cNvPicPr>
          <p:nvPr/>
        </p:nvPicPr>
        <p:blipFill>
          <a:blip r:embed="rId3">
            <a:extLst/>
          </a:blip>
          <a:srcRect l="23712" t="23008" r="25591" b="8686"/>
          <a:stretch>
            <a:fillRect/>
          </a:stretch>
        </p:blipFill>
        <p:spPr>
          <a:xfrm flipH="1">
            <a:off x="21840775" y="1290543"/>
            <a:ext cx="1542081" cy="2077699"/>
          </a:xfrm>
          <a:prstGeom prst="rect">
            <a:avLst/>
          </a:prstGeom>
          <a:ln w="12700">
            <a:miter lim="400000"/>
          </a:ln>
        </p:spPr>
      </p:pic>
      <p:sp>
        <p:nvSpPr>
          <p:cNvPr id="1194" name="Google Shape;109;p5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1443751" y="3021761"/>
            <a:ext cx="2133101" cy="47807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3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grpSp>
        <p:nvGrpSpPr>
          <p:cNvPr id="1197" name="Google Shape;375;p28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3444612" y="12237232"/>
            <a:ext cx="3142980" cy="924175"/>
            <a:chOff x="0" y="0"/>
            <a:chExt cx="3142979" cy="924173"/>
          </a:xfrm>
        </p:grpSpPr>
        <p:sp>
          <p:nvSpPr>
            <p:cNvPr id="1195" name="مستطيل مستدير الزوايا"/>
            <p:cNvSpPr/>
            <p:nvPr/>
          </p:nvSpPr>
          <p:spPr>
            <a:xfrm>
              <a:off x="64161" y="60864"/>
              <a:ext cx="3014657" cy="863310"/>
            </a:xfrm>
            <a:prstGeom prst="roundRect">
              <a:avLst>
                <a:gd name="adj" fmla="val 16667"/>
              </a:avLst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1196" name="تحقق من فهمك"/>
            <p:cNvSpPr txBox="1"/>
            <p:nvPr/>
          </p:nvSpPr>
          <p:spPr>
            <a:xfrm>
              <a:off x="0" y="0"/>
              <a:ext cx="3142980" cy="92417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82849" tIns="182849" rIns="182849" bIns="182849" numCol="1" anchor="ctr">
              <a:noAutofit/>
            </a:bodyPr>
            <a:lstStyle>
              <a:lvl1pPr algn="ctr" rtl="0">
                <a:defRPr sz="4200">
                  <a:solidFill>
                    <a:srgbClr val="FFFFFF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تحقق من فهمك</a:t>
              </a:r>
            </a:p>
          </p:txBody>
        </p:sp>
      </p:grpSp>
      <p:sp>
        <p:nvSpPr>
          <p:cNvPr id="1198" name="النص">
            <a:hlinkClick r:id="rId5" invalidUrl="" action="ppaction://hlinksldjump" tgtFrame="" tooltip="" history="1" highlightClick="0" endSnd="0"/>
          </p:cNvPr>
          <p:cNvSpPr txBox="1"/>
          <p:nvPr/>
        </p:nvSpPr>
        <p:spPr>
          <a:xfrm>
            <a:off x="-29440" y="1825999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1199" name="النص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91455" y="3337424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1200" name="النص">
            <a:hlinkClick r:id="rId7" invalidUrl="" action="ppaction://hlinksldjump" tgtFrame="" tooltip="" history="1" highlightClick="0" endSnd="0"/>
          </p:cNvPr>
          <p:cNvSpPr txBox="1"/>
          <p:nvPr/>
        </p:nvSpPr>
        <p:spPr>
          <a:xfrm>
            <a:off x="237754" y="4093137"/>
            <a:ext cx="1159511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</a:t>
            </a:r>
          </a:p>
        </p:txBody>
      </p:sp>
      <p:grpSp>
        <p:nvGrpSpPr>
          <p:cNvPr id="1203" name="IMG_4737.png"/>
          <p:cNvGrpSpPr/>
          <p:nvPr/>
        </p:nvGrpSpPr>
        <p:grpSpPr>
          <a:xfrm>
            <a:off x="5335492" y="2389879"/>
            <a:ext cx="16038117" cy="1089026"/>
            <a:chOff x="0" y="0"/>
            <a:chExt cx="16038115" cy="1089025"/>
          </a:xfrm>
        </p:grpSpPr>
        <p:pic>
          <p:nvPicPr>
            <p:cNvPr id="1202" name="IMG_4737.png" descr="IMG_4737.png"/>
            <p:cNvPicPr>
              <a:picLocks noChangeAspect="1"/>
            </p:cNvPicPr>
            <p:nvPr/>
          </p:nvPicPr>
          <p:blipFill>
            <a:blip r:embed="rId8">
              <a:extLst/>
            </a:blip>
            <a:srcRect l="2943" t="3157" r="4738" b="86099"/>
            <a:stretch>
              <a:fillRect/>
            </a:stretch>
          </p:blipFill>
          <p:spPr>
            <a:xfrm>
              <a:off x="38100" y="38100"/>
              <a:ext cx="15961950" cy="101266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201" name="IMG_4737.png" descr="IMG_4737.png"/>
            <p:cNvPicPr>
              <a:picLocks noChangeAspect="0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0" y="0"/>
              <a:ext cx="16038116" cy="1089025"/>
            </a:xfrm>
            <a:prstGeom prst="rect">
              <a:avLst/>
            </a:prstGeom>
            <a:effectLst/>
          </p:spPr>
        </p:pic>
      </p:grpSp>
      <p:pic>
        <p:nvPicPr>
          <p:cNvPr id="1204" name="IMG_4737.png" descr="IMG_4737.png"/>
          <p:cNvPicPr>
            <a:picLocks noChangeAspect="1"/>
          </p:cNvPicPr>
          <p:nvPr/>
        </p:nvPicPr>
        <p:blipFill>
          <a:blip r:embed="rId8">
            <a:extLst/>
          </a:blip>
          <a:srcRect l="36625" t="19556" r="29952" b="70134"/>
          <a:stretch>
            <a:fillRect/>
          </a:stretch>
        </p:blipFill>
        <p:spPr>
          <a:xfrm>
            <a:off x="13637192" y="1174525"/>
            <a:ext cx="8203384" cy="1379524"/>
          </a:xfrm>
          <a:prstGeom prst="rect">
            <a:avLst/>
          </a:prstGeom>
          <a:ln w="12700">
            <a:miter lim="400000"/>
          </a:ln>
        </p:spPr>
      </p:pic>
      <p:pic>
        <p:nvPicPr>
          <p:cNvPr id="1205" name="IMG_4737.png" descr="IMG_4737.png"/>
          <p:cNvPicPr>
            <a:picLocks noChangeAspect="1"/>
          </p:cNvPicPr>
          <p:nvPr/>
        </p:nvPicPr>
        <p:blipFill>
          <a:blip r:embed="rId8">
            <a:extLst/>
          </a:blip>
          <a:srcRect l="50627" t="31722" r="3285" b="55011"/>
          <a:stretch>
            <a:fillRect/>
          </a:stretch>
        </p:blipFill>
        <p:spPr>
          <a:xfrm>
            <a:off x="14265150" y="3621047"/>
            <a:ext cx="8717784" cy="136820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08" name="تجميع"/>
          <p:cNvGrpSpPr/>
          <p:nvPr/>
        </p:nvGrpSpPr>
        <p:grpSpPr>
          <a:xfrm>
            <a:off x="13535208" y="5340060"/>
            <a:ext cx="10046977" cy="1030631"/>
            <a:chOff x="0" y="0"/>
            <a:chExt cx="10046976" cy="1030630"/>
          </a:xfrm>
        </p:grpSpPr>
        <p:pic>
          <p:nvPicPr>
            <p:cNvPr id="1206" name="IMG_4609.png" descr="IMG_4609.png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72040" t="16024" r="8591" b="78103"/>
            <a:stretch>
              <a:fillRect/>
            </a:stretch>
          </p:blipFill>
          <p:spPr>
            <a:xfrm>
              <a:off x="6344950" y="105568"/>
              <a:ext cx="3702027" cy="92506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07" name="IMG_4737.png" descr="IMG_4737.png"/>
            <p:cNvPicPr>
              <a:picLocks noChangeAspect="1"/>
            </p:cNvPicPr>
            <p:nvPr/>
          </p:nvPicPr>
          <p:blipFill>
            <a:blip r:embed="rId8">
              <a:extLst/>
            </a:blip>
            <a:srcRect l="41984" t="50000" r="27103" b="40834"/>
            <a:stretch>
              <a:fillRect/>
            </a:stretch>
          </p:blipFill>
          <p:spPr>
            <a:xfrm>
              <a:off x="0" y="0"/>
              <a:ext cx="6374936" cy="10305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209" name="IMG_4737.png" descr="IMG_4737.png"/>
          <p:cNvPicPr>
            <a:picLocks noChangeAspect="1"/>
          </p:cNvPicPr>
          <p:nvPr/>
        </p:nvPicPr>
        <p:blipFill>
          <a:blip r:embed="rId8">
            <a:extLst/>
          </a:blip>
          <a:srcRect l="70509" t="60072" r="7946" b="7432"/>
          <a:stretch>
            <a:fillRect/>
          </a:stretch>
        </p:blipFill>
        <p:spPr>
          <a:xfrm>
            <a:off x="19700811" y="6427879"/>
            <a:ext cx="4114995" cy="338401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12" name="تجميع"/>
          <p:cNvGrpSpPr/>
          <p:nvPr/>
        </p:nvGrpSpPr>
        <p:grpSpPr>
          <a:xfrm>
            <a:off x="4259729" y="5260549"/>
            <a:ext cx="8550397" cy="1358697"/>
            <a:chOff x="0" y="0"/>
            <a:chExt cx="8550395" cy="1358695"/>
          </a:xfrm>
        </p:grpSpPr>
        <p:pic>
          <p:nvPicPr>
            <p:cNvPr id="1210" name="IMG_4609.png" descr="IMG_4609.png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72065" t="45143" r="8056" b="48303"/>
            <a:stretch>
              <a:fillRect/>
            </a:stretch>
          </p:blipFill>
          <p:spPr>
            <a:xfrm>
              <a:off x="4959917" y="152906"/>
              <a:ext cx="3590479" cy="9756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11" name="IMG_4738.png" descr="IMG_4738.pn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52501" t="9115" r="25292" b="79724"/>
            <a:stretch>
              <a:fillRect/>
            </a:stretch>
          </p:blipFill>
          <p:spPr>
            <a:xfrm>
              <a:off x="0" y="0"/>
              <a:ext cx="5089859" cy="135869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213" name="IMG_4737.png" descr="IMG_4737.png"/>
          <p:cNvPicPr>
            <a:picLocks noChangeAspect="1"/>
          </p:cNvPicPr>
          <p:nvPr/>
        </p:nvPicPr>
        <p:blipFill>
          <a:blip r:embed="rId8">
            <a:extLst/>
          </a:blip>
          <a:srcRect l="31335" t="68837" r="30306" b="13708"/>
          <a:stretch>
            <a:fillRect/>
          </a:stretch>
        </p:blipFill>
        <p:spPr>
          <a:xfrm>
            <a:off x="13535207" y="7456252"/>
            <a:ext cx="6396468" cy="15868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14" name="IMG_4738.png" descr="IMG_4738.png"/>
          <p:cNvPicPr>
            <a:picLocks noChangeAspect="1"/>
          </p:cNvPicPr>
          <p:nvPr/>
        </p:nvPicPr>
        <p:blipFill>
          <a:blip r:embed="rId11">
            <a:extLst/>
          </a:blip>
          <a:srcRect l="33253" t="21331" r="4532" b="19624"/>
          <a:stretch>
            <a:fillRect/>
          </a:stretch>
        </p:blipFill>
        <p:spPr>
          <a:xfrm>
            <a:off x="3602251" y="6467184"/>
            <a:ext cx="8953472" cy="451333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15" name="IMG_4738.png" descr="IMG_4738.png"/>
          <p:cNvPicPr>
            <a:picLocks noChangeAspect="1"/>
          </p:cNvPicPr>
          <p:nvPr/>
        </p:nvPicPr>
        <p:blipFill>
          <a:blip r:embed="rId11">
            <a:extLst/>
          </a:blip>
          <a:srcRect l="11367" t="84239" r="4532" b="0"/>
          <a:stretch>
            <a:fillRect/>
          </a:stretch>
        </p:blipFill>
        <p:spPr>
          <a:xfrm>
            <a:off x="5631033" y="10980447"/>
            <a:ext cx="16209517" cy="16134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216" name="IMG_4582.png" descr="IMG_4582.pn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21758211" y="10515929"/>
            <a:ext cx="1707923" cy="2040739"/>
          </a:xfrm>
          <a:prstGeom prst="rect">
            <a:avLst/>
          </a:prstGeom>
          <a:ln w="12700">
            <a:miter lim="400000"/>
          </a:ln>
        </p:spPr>
      </p:pic>
      <p:sp>
        <p:nvSpPr>
          <p:cNvPr id="1217" name="خط"/>
          <p:cNvSpPr/>
          <p:nvPr/>
        </p:nvSpPr>
        <p:spPr>
          <a:xfrm flipV="1">
            <a:off x="13165725" y="4669280"/>
            <a:ext cx="1" cy="6497604"/>
          </a:xfrm>
          <a:prstGeom prst="line">
            <a:avLst/>
          </a:prstGeom>
          <a:ln w="76200" cap="rnd">
            <a:solidFill>
              <a:schemeClr val="accent3"/>
            </a:solidFill>
            <a:custDash>
              <a:ds d="100000" sp="200000"/>
            </a:custDash>
          </a:ln>
          <a:effectLst>
            <a:outerShdw sx="100000" sy="100000" kx="0" ky="0" algn="b" rotWithShape="0" blurRad="76200" dist="38100" dir="5400000">
              <a:srgbClr val="000000">
                <a:alpha val="38000"/>
              </a:srgbClr>
            </a:outerShdw>
          </a:effectLst>
        </p:spPr>
        <p:txBody>
          <a:bodyPr tIns="91439" bIns="91439"/>
          <a:lstStyle/>
          <a:p>
            <a:pPr algn="l">
              <a:defRPr sz="280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grpSp>
        <p:nvGrpSpPr>
          <p:cNvPr id="1234" name="تجميع"/>
          <p:cNvGrpSpPr/>
          <p:nvPr/>
        </p:nvGrpSpPr>
        <p:grpSpPr>
          <a:xfrm>
            <a:off x="123862" y="4842500"/>
            <a:ext cx="1343248" cy="8601450"/>
            <a:chOff x="0" y="0"/>
            <a:chExt cx="1343246" cy="8601449"/>
          </a:xfrm>
        </p:grpSpPr>
        <p:grpSp>
          <p:nvGrpSpPr>
            <p:cNvPr id="1221" name="تجميع"/>
            <p:cNvGrpSpPr/>
            <p:nvPr/>
          </p:nvGrpSpPr>
          <p:grpSpPr>
            <a:xfrm>
              <a:off x="0" y="0"/>
              <a:ext cx="1343247" cy="8601450"/>
              <a:chOff x="0" y="0"/>
              <a:chExt cx="1343246" cy="8601449"/>
            </a:xfrm>
          </p:grpSpPr>
          <p:sp>
            <p:nvSpPr>
              <p:cNvPr id="1218" name="مستطيل مستدير الزوايا"/>
              <p:cNvSpPr/>
              <p:nvPr/>
            </p:nvSpPr>
            <p:spPr>
              <a:xfrm>
                <a:off x="79315" y="263058"/>
                <a:ext cx="1184617" cy="907554"/>
              </a:xfrm>
              <a:prstGeom prst="roundRect">
                <a:avLst>
                  <a:gd name="adj" fmla="val 42017"/>
                </a:avLst>
              </a:prstGeom>
              <a:gradFill flip="none" rotWithShape="1">
                <a:gsLst>
                  <a:gs pos="0">
                    <a:srgbClr val="2886DB"/>
                  </a:gs>
                  <a:gs pos="100000">
                    <a:schemeClr val="accent3">
                      <a:hueOff val="466087"/>
                      <a:satOff val="45418"/>
                      <a:lumOff val="31238"/>
                    </a:schemeClr>
                  </a:gs>
                </a:gsLst>
                <a:lin ang="16200000" scaled="0"/>
              </a:gradFill>
              <a:ln w="12700" cap="flat">
                <a:solidFill>
                  <a:srgbClr val="053B63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219" name="مستطيل"/>
              <p:cNvSpPr/>
              <p:nvPr/>
            </p:nvSpPr>
            <p:spPr>
              <a:xfrm>
                <a:off x="98365" y="715495"/>
                <a:ext cx="1154105" cy="7885955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chemeClr val="accent1">
                    <a:lumOff val="-4156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defTabSz="2438400" rtl="0">
                  <a:defRPr sz="3600">
                    <a:solidFill>
                      <a:srgbClr val="0C1E4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220" name="أدوات"/>
              <p:cNvSpPr txBox="1"/>
              <p:nvPr/>
            </p:nvSpPr>
            <p:spPr>
              <a:xfrm>
                <a:off x="0" y="0"/>
                <a:ext cx="1343247" cy="91757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ctr" defTabSz="2438400" rtl="0">
                  <a:defRPr sz="4400">
                    <a:solidFill>
                      <a:srgbClr val="0C1E4F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rPr sz="4000"/>
                  <a:t>أدوات</a:t>
                </a:r>
                <a:r>
                  <a:t> </a:t>
                </a:r>
              </a:p>
            </p:txBody>
          </p:sp>
        </p:grpSp>
        <p:grpSp>
          <p:nvGrpSpPr>
            <p:cNvPr id="1233" name="تجميع"/>
            <p:cNvGrpSpPr/>
            <p:nvPr/>
          </p:nvGrpSpPr>
          <p:grpSpPr>
            <a:xfrm>
              <a:off x="139704" y="773343"/>
              <a:ext cx="1171891" cy="7765318"/>
              <a:chOff x="0" y="0"/>
              <a:chExt cx="1171890" cy="7765316"/>
            </a:xfrm>
          </p:grpSpPr>
          <p:pic>
            <p:nvPicPr>
              <p:cNvPr id="1222" name="IMG_4594.jpeg" descr="IMG_4594.jpeg">
                <a:hlinkClick r:id="rId1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4">
                <a:extLst/>
              </a:blip>
              <a:srcRect l="0" t="21561" r="0" b="21561"/>
              <a:stretch>
                <a:fillRect/>
              </a:stretch>
            </p:blipFill>
            <p:spPr>
              <a:xfrm>
                <a:off x="0" y="0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223" name="IMG_4016.jpeg" descr="IMG_4016.jpeg">
                <a:hlinkClick r:id="rId1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6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2712542"/>
                <a:ext cx="1054779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224" name="صورة 20" descr="صورة 20">
                <a:hlinkClick r:id="rId17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8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3521" y="3605514"/>
                <a:ext cx="1054617" cy="83828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1225" name="IMG_4017.jpeg" descr="IMG_4017.jpeg">
                <a:hlinkClick r:id="rId19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0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6478" y="4504641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226" name="IMG_4020.jpeg" descr="IMG_4020.jpeg">
                <a:hlinkClick r:id="rId2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2">
                <a:extLst/>
              </a:blip>
              <a:stretch>
                <a:fillRect/>
              </a:stretch>
            </p:blipFill>
            <p:spPr>
              <a:xfrm>
                <a:off x="16478" y="5318841"/>
                <a:ext cx="1054617" cy="74557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227" name="IMG_4022.jpeg" descr="IMG_4022.jpeg">
                <a:hlinkClick r:id="rId2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4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0" y="899546"/>
                <a:ext cx="1054616" cy="838286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228" name="IMG_4023.png" descr="IMG_4023.png">
                <a:hlinkClick r:id="rId2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6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6478" y="6159722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229" name="IMG_4024.jpeg" descr="IMG_4024.jpeg"/>
              <p:cNvPicPr>
                <a:picLocks noChangeAspect="0"/>
              </p:cNvPicPr>
              <p:nvPr/>
            </p:nvPicPr>
            <p:blipFill>
              <a:blip r:embed="rId27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3521" y="1809331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grpSp>
            <p:nvGrpSpPr>
              <p:cNvPr id="1232" name="تجميع">
                <a:hlinkClick r:id="rId28" invalidUrl="" action="" tgtFrame="" tooltip="" history="1" highlightClick="0" endSnd="0"/>
              </p:cNvPr>
              <p:cNvGrpSpPr/>
              <p:nvPr/>
            </p:nvGrpSpPr>
            <p:grpSpPr>
              <a:xfrm>
                <a:off x="2113" y="6958462"/>
                <a:ext cx="1169778" cy="806855"/>
                <a:chOff x="0" y="0"/>
                <a:chExt cx="1169777" cy="806854"/>
              </a:xfrm>
            </p:grpSpPr>
            <p:pic>
              <p:nvPicPr>
                <p:cNvPr id="1230" name="IMG_4015.jpeg" descr="IMG_4015.jpeg"/>
                <p:cNvPicPr>
                  <a:picLocks noChangeAspect="0"/>
                </p:cNvPicPr>
                <p:nvPr/>
              </p:nvPicPr>
              <p:blipFill>
                <a:blip r:embed="rId29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0" y="53287"/>
                  <a:ext cx="1054616" cy="75356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231" name="نشاط"/>
                <p:cNvSpPr txBox="1"/>
                <p:nvPr/>
              </p:nvSpPr>
              <p:spPr>
                <a:xfrm>
                  <a:off x="285761" y="0"/>
                  <a:ext cx="884017" cy="584662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 defTabSz="2438400" rtl="0">
                    <a:lnSpc>
                      <a:spcPct val="150000"/>
                    </a:lnSpc>
                    <a:defRPr sz="1600">
                      <a:solidFill>
                        <a:srgbClr val="000000"/>
                      </a:solidFill>
                      <a:latin typeface="Tajawal Black"/>
                      <a:ea typeface="Tajawal Black"/>
                      <a:cs typeface="Tajawal Black"/>
                      <a:sym typeface="Tajawal Black"/>
                    </a:defRPr>
                  </a:lvl1pPr>
                </a:lstStyle>
                <a:p>
                  <a:pPr/>
                  <a:r>
                    <a:t>نشاط</a:t>
                  </a:r>
                </a:p>
              </p:txBody>
            </p:sp>
          </p:grpSp>
        </p:grpSp>
      </p:grpSp>
      <p:sp>
        <p:nvSpPr>
          <p:cNvPr id="1235" name="Google Shape;108;p5">
            <a:hlinkClick r:id="rId30" invalidUrl="" action="ppaction://hlinksldjump" tgtFrame="" tooltip="" history="1" highlightClick="0" endSnd="0"/>
          </p:cNvPr>
          <p:cNvSpPr txBox="1"/>
          <p:nvPr/>
        </p:nvSpPr>
        <p:spPr>
          <a:xfrm>
            <a:off x="1862851" y="2196638"/>
            <a:ext cx="1365862" cy="49712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>
              <a:defRPr sz="2500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 </a:t>
            </a:r>
          </a:p>
        </p:txBody>
      </p:sp>
      <p:sp>
        <p:nvSpPr>
          <p:cNvPr id="1236" name="Google Shape;115;p5">
            <a:hlinkClick r:id="rId31" invalidUrl="" action="ppaction://hlinksldjump" tgtFrame="" tooltip="" history="1" highlightClick="0" endSnd="0"/>
          </p:cNvPr>
          <p:cNvSpPr txBox="1"/>
          <p:nvPr/>
        </p:nvSpPr>
        <p:spPr>
          <a:xfrm>
            <a:off x="1467109" y="4856698"/>
            <a:ext cx="2000861" cy="4368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0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grpSp>
        <p:nvGrpSpPr>
          <p:cNvPr id="1239" name="تجميع"/>
          <p:cNvGrpSpPr/>
          <p:nvPr/>
        </p:nvGrpSpPr>
        <p:grpSpPr>
          <a:xfrm>
            <a:off x="1545351" y="3684628"/>
            <a:ext cx="1929997" cy="788842"/>
            <a:chOff x="-120499" y="0"/>
            <a:chExt cx="1929995" cy="788841"/>
          </a:xfrm>
        </p:grpSpPr>
        <p:sp>
          <p:nvSpPr>
            <p:cNvPr id="1237" name="Google Shape;373;p28"/>
            <p:cNvSpPr/>
            <p:nvPr/>
          </p:nvSpPr>
          <p:spPr>
            <a:xfrm>
              <a:off x="0" y="0"/>
              <a:ext cx="1809496" cy="78884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238" name="Google Shape;374;p28"/>
            <p:cNvSpPr txBox="1"/>
            <p:nvPr/>
          </p:nvSpPr>
          <p:spPr>
            <a:xfrm>
              <a:off x="-120500" y="137920"/>
              <a:ext cx="1929996" cy="5892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399" tIns="91399" rIns="91399" bIns="91399" numCol="1" anchor="t">
              <a:spAutoFit/>
            </a:bodyPr>
            <a:lstStyle>
              <a:lvl1pPr rtl="0">
                <a:defRPr sz="3000"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المحور الثاني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1" name="Google Shape;108;p5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1838941" y="2160387"/>
            <a:ext cx="1365861" cy="49712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>
              <a:defRPr sz="2500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 </a:t>
            </a:r>
          </a:p>
        </p:txBody>
      </p:sp>
      <p:grpSp>
        <p:nvGrpSpPr>
          <p:cNvPr id="1244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1904624" y="12498250"/>
            <a:ext cx="1338356" cy="945700"/>
            <a:chOff x="0" y="0"/>
            <a:chExt cx="1338355" cy="945698"/>
          </a:xfrm>
        </p:grpSpPr>
        <p:sp>
          <p:nvSpPr>
            <p:cNvPr id="1242" name="مستطيل مستدير الزوايا"/>
            <p:cNvSpPr/>
            <p:nvPr/>
          </p:nvSpPr>
          <p:spPr>
            <a:xfrm>
              <a:off x="106146" y="166376"/>
              <a:ext cx="1126064" cy="689147"/>
            </a:xfrm>
            <a:prstGeom prst="roundRect">
              <a:avLst>
                <a:gd name="adj" fmla="val 12105"/>
              </a:avLst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1243" name="الحل"/>
            <p:cNvSpPr txBox="1"/>
            <p:nvPr/>
          </p:nvSpPr>
          <p:spPr>
            <a:xfrm>
              <a:off x="0" y="0"/>
              <a:ext cx="1338356" cy="94569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82849" tIns="182849" rIns="182849" bIns="182849" numCol="1" anchor="ctr">
              <a:noAutofit/>
            </a:bodyPr>
            <a:lstStyle>
              <a:lvl1pPr algn="ctr" rtl="0">
                <a:defRPr sz="4500">
                  <a:solidFill>
                    <a:srgbClr val="FFFFFF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الحل </a:t>
              </a:r>
            </a:p>
          </p:txBody>
        </p:sp>
      </p:grpSp>
      <p:grpSp>
        <p:nvGrpSpPr>
          <p:cNvPr id="1247" name="تجميع"/>
          <p:cNvGrpSpPr/>
          <p:nvPr/>
        </p:nvGrpSpPr>
        <p:grpSpPr>
          <a:xfrm>
            <a:off x="3879541" y="7918081"/>
            <a:ext cx="4544016" cy="5021376"/>
            <a:chOff x="0" y="0"/>
            <a:chExt cx="4544015" cy="5021373"/>
          </a:xfrm>
        </p:grpSpPr>
        <p:sp>
          <p:nvSpPr>
            <p:cNvPr id="1245" name="مستطيل مستدير الزوايا"/>
            <p:cNvSpPr/>
            <p:nvPr/>
          </p:nvSpPr>
          <p:spPr>
            <a:xfrm>
              <a:off x="0" y="1043725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chemeClr val="accent3">
                <a:lumOff val="24607"/>
              </a:schemeClr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l">
                <a:defRPr sz="28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pic>
          <p:nvPicPr>
            <p:cNvPr id="1246" name="IMG_4038.png" descr="IMG_4038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0" b="0"/>
            <a:stretch>
              <a:fillRect/>
            </a:stretch>
          </p:blipFill>
          <p:spPr>
            <a:xfrm>
              <a:off x="1702408" y="0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248" name="النص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-29440" y="1825999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1249" name="النص">
            <a:hlinkClick r:id="rId5" invalidUrl="" action="ppaction://hlinksldjump" tgtFrame="" tooltip="" history="1" highlightClick="0" endSnd="0"/>
          </p:cNvPr>
          <p:cNvSpPr txBox="1"/>
          <p:nvPr/>
        </p:nvSpPr>
        <p:spPr>
          <a:xfrm>
            <a:off x="91455" y="3337424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1250" name="النص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237754" y="4093137"/>
            <a:ext cx="1159511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</a:t>
            </a:r>
          </a:p>
        </p:txBody>
      </p:sp>
      <p:pic>
        <p:nvPicPr>
          <p:cNvPr id="1251" name="IMG_4739.png" descr="IMG_4739.png"/>
          <p:cNvPicPr>
            <a:picLocks noChangeAspect="1"/>
          </p:cNvPicPr>
          <p:nvPr/>
        </p:nvPicPr>
        <p:blipFill>
          <a:blip r:embed="rId7">
            <a:extLst/>
          </a:blip>
          <a:srcRect l="0" t="48161" r="4280" b="26145"/>
          <a:stretch>
            <a:fillRect/>
          </a:stretch>
        </p:blipFill>
        <p:spPr>
          <a:xfrm>
            <a:off x="4527137" y="1368380"/>
            <a:ext cx="18016122" cy="1653524"/>
          </a:xfrm>
          <a:prstGeom prst="rect">
            <a:avLst/>
          </a:prstGeom>
          <a:ln w="12700">
            <a:miter lim="400000"/>
          </a:ln>
        </p:spPr>
      </p:pic>
      <p:pic>
        <p:nvPicPr>
          <p:cNvPr id="1252" name="IMG_4609.png" descr="IMG_4609.png"/>
          <p:cNvPicPr>
            <a:picLocks noChangeAspect="1"/>
          </p:cNvPicPr>
          <p:nvPr/>
        </p:nvPicPr>
        <p:blipFill>
          <a:blip r:embed="rId8">
            <a:extLst/>
          </a:blip>
          <a:srcRect l="73777" t="80069" r="6157" b="12800"/>
          <a:stretch>
            <a:fillRect/>
          </a:stretch>
        </p:blipFill>
        <p:spPr>
          <a:xfrm>
            <a:off x="4456586" y="202502"/>
            <a:ext cx="4438223" cy="1300145"/>
          </a:xfrm>
          <a:prstGeom prst="rect">
            <a:avLst/>
          </a:prstGeom>
          <a:ln w="12700">
            <a:miter lim="400000"/>
          </a:ln>
        </p:spPr>
      </p:pic>
      <p:pic>
        <p:nvPicPr>
          <p:cNvPr id="1253" name="IMG_4739.png" descr="IMG_4739.png"/>
          <p:cNvPicPr>
            <a:picLocks noChangeAspect="1"/>
          </p:cNvPicPr>
          <p:nvPr/>
        </p:nvPicPr>
        <p:blipFill>
          <a:blip r:embed="rId7">
            <a:extLst/>
          </a:blip>
          <a:srcRect l="79201" t="72631" r="4280" b="4146"/>
          <a:stretch>
            <a:fillRect/>
          </a:stretch>
        </p:blipFill>
        <p:spPr>
          <a:xfrm>
            <a:off x="18482343" y="3155730"/>
            <a:ext cx="4500369" cy="21631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254" name="IMG_4739.png" descr="IMG_4739.png"/>
          <p:cNvPicPr>
            <a:picLocks noChangeAspect="1"/>
          </p:cNvPicPr>
          <p:nvPr/>
        </p:nvPicPr>
        <p:blipFill>
          <a:blip r:embed="rId7">
            <a:extLst/>
          </a:blip>
          <a:srcRect l="20159" t="72373" r="63321" b="4404"/>
          <a:stretch>
            <a:fillRect/>
          </a:stretch>
        </p:blipFill>
        <p:spPr>
          <a:xfrm>
            <a:off x="6675713" y="3155731"/>
            <a:ext cx="4500369" cy="216316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71" name="تجميع"/>
          <p:cNvGrpSpPr/>
          <p:nvPr/>
        </p:nvGrpSpPr>
        <p:grpSpPr>
          <a:xfrm>
            <a:off x="123862" y="4842500"/>
            <a:ext cx="1343248" cy="8601450"/>
            <a:chOff x="0" y="0"/>
            <a:chExt cx="1343246" cy="8601449"/>
          </a:xfrm>
        </p:grpSpPr>
        <p:grpSp>
          <p:nvGrpSpPr>
            <p:cNvPr id="1258" name="تجميع"/>
            <p:cNvGrpSpPr/>
            <p:nvPr/>
          </p:nvGrpSpPr>
          <p:grpSpPr>
            <a:xfrm>
              <a:off x="0" y="0"/>
              <a:ext cx="1343247" cy="8601450"/>
              <a:chOff x="0" y="0"/>
              <a:chExt cx="1343246" cy="8601449"/>
            </a:xfrm>
          </p:grpSpPr>
          <p:sp>
            <p:nvSpPr>
              <p:cNvPr id="1255" name="مستطيل مستدير الزوايا"/>
              <p:cNvSpPr/>
              <p:nvPr/>
            </p:nvSpPr>
            <p:spPr>
              <a:xfrm>
                <a:off x="79315" y="263058"/>
                <a:ext cx="1184617" cy="907554"/>
              </a:xfrm>
              <a:prstGeom prst="roundRect">
                <a:avLst>
                  <a:gd name="adj" fmla="val 42017"/>
                </a:avLst>
              </a:prstGeom>
              <a:gradFill flip="none" rotWithShape="1">
                <a:gsLst>
                  <a:gs pos="0">
                    <a:srgbClr val="2886DB"/>
                  </a:gs>
                  <a:gs pos="100000">
                    <a:schemeClr val="accent3">
                      <a:hueOff val="466087"/>
                      <a:satOff val="45418"/>
                      <a:lumOff val="31238"/>
                    </a:schemeClr>
                  </a:gs>
                </a:gsLst>
                <a:lin ang="16200000" scaled="0"/>
              </a:gradFill>
              <a:ln w="12700" cap="flat">
                <a:solidFill>
                  <a:srgbClr val="053B63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256" name="مستطيل"/>
              <p:cNvSpPr/>
              <p:nvPr/>
            </p:nvSpPr>
            <p:spPr>
              <a:xfrm>
                <a:off x="98365" y="715495"/>
                <a:ext cx="1154105" cy="7885955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chemeClr val="accent1">
                    <a:lumOff val="-4156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defTabSz="2438400" rtl="0">
                  <a:defRPr sz="3600">
                    <a:solidFill>
                      <a:srgbClr val="0C1E4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257" name="أدوات"/>
              <p:cNvSpPr txBox="1"/>
              <p:nvPr/>
            </p:nvSpPr>
            <p:spPr>
              <a:xfrm>
                <a:off x="0" y="0"/>
                <a:ext cx="1343247" cy="91757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ctr" defTabSz="2438400" rtl="0">
                  <a:defRPr sz="4400">
                    <a:solidFill>
                      <a:srgbClr val="0C1E4F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rPr sz="4000"/>
                  <a:t>أدوات</a:t>
                </a:r>
                <a:r>
                  <a:t> </a:t>
                </a:r>
              </a:p>
            </p:txBody>
          </p:sp>
        </p:grpSp>
        <p:grpSp>
          <p:nvGrpSpPr>
            <p:cNvPr id="1270" name="تجميع"/>
            <p:cNvGrpSpPr/>
            <p:nvPr/>
          </p:nvGrpSpPr>
          <p:grpSpPr>
            <a:xfrm>
              <a:off x="139704" y="773343"/>
              <a:ext cx="1171891" cy="7765318"/>
              <a:chOff x="0" y="0"/>
              <a:chExt cx="1171890" cy="7765316"/>
            </a:xfrm>
          </p:grpSpPr>
          <p:pic>
            <p:nvPicPr>
              <p:cNvPr id="1259" name="IMG_4594.jpeg" descr="IMG_4594.jpeg">
                <a:hlinkClick r:id="rId9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0">
                <a:extLst/>
              </a:blip>
              <a:srcRect l="0" t="21561" r="0" b="21561"/>
              <a:stretch>
                <a:fillRect/>
              </a:stretch>
            </p:blipFill>
            <p:spPr>
              <a:xfrm>
                <a:off x="0" y="0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260" name="IMG_4016.jpeg" descr="IMG_4016.jpeg">
                <a:hlinkClick r:id="rId1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2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2712542"/>
                <a:ext cx="1054779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261" name="صورة 20" descr="صورة 20">
                <a:hlinkClick r:id="rId1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4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3521" y="3605514"/>
                <a:ext cx="1054617" cy="83828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1262" name="IMG_4017.jpeg" descr="IMG_4017.jpeg">
                <a:hlinkClick r:id="rId1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6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6478" y="4504641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263" name="IMG_4020.jpeg" descr="IMG_4020.jpeg">
                <a:hlinkClick r:id="rId17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8">
                <a:extLst/>
              </a:blip>
              <a:stretch>
                <a:fillRect/>
              </a:stretch>
            </p:blipFill>
            <p:spPr>
              <a:xfrm>
                <a:off x="16478" y="5318841"/>
                <a:ext cx="1054617" cy="74557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264" name="IMG_4022.jpeg" descr="IMG_4022.jpeg">
                <a:hlinkClick r:id="rId19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0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0" y="899546"/>
                <a:ext cx="1054616" cy="838286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265" name="IMG_4023.png" descr="IMG_4023.png">
                <a:hlinkClick r:id="rId2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2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6478" y="6159722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266" name="IMG_4024.jpeg" descr="IMG_4024.jpeg"/>
              <p:cNvPicPr>
                <a:picLocks noChangeAspect="0"/>
              </p:cNvPicPr>
              <p:nvPr/>
            </p:nvPicPr>
            <p:blipFill>
              <a:blip r:embed="rId23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3521" y="1809331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grpSp>
            <p:nvGrpSpPr>
              <p:cNvPr id="1269" name="تجميع">
                <a:hlinkClick r:id="rId24" invalidUrl="" action="" tgtFrame="" tooltip="" history="1" highlightClick="0" endSnd="0"/>
              </p:cNvPr>
              <p:cNvGrpSpPr/>
              <p:nvPr/>
            </p:nvGrpSpPr>
            <p:grpSpPr>
              <a:xfrm>
                <a:off x="2113" y="6958462"/>
                <a:ext cx="1169778" cy="806855"/>
                <a:chOff x="0" y="0"/>
                <a:chExt cx="1169777" cy="806854"/>
              </a:xfrm>
            </p:grpSpPr>
            <p:pic>
              <p:nvPicPr>
                <p:cNvPr id="1267" name="IMG_4015.jpeg" descr="IMG_4015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0" y="53287"/>
                  <a:ext cx="1054616" cy="75356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268" name="نشاط"/>
                <p:cNvSpPr txBox="1"/>
                <p:nvPr/>
              </p:nvSpPr>
              <p:spPr>
                <a:xfrm>
                  <a:off x="285761" y="0"/>
                  <a:ext cx="884017" cy="584662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 defTabSz="2438400" rtl="0">
                    <a:lnSpc>
                      <a:spcPct val="150000"/>
                    </a:lnSpc>
                    <a:defRPr sz="1600">
                      <a:solidFill>
                        <a:srgbClr val="000000"/>
                      </a:solidFill>
                      <a:latin typeface="Tajawal Black"/>
                      <a:ea typeface="Tajawal Black"/>
                      <a:cs typeface="Tajawal Black"/>
                      <a:sym typeface="Tajawal Black"/>
                    </a:defRPr>
                  </a:lvl1pPr>
                </a:lstStyle>
                <a:p>
                  <a:pPr/>
                  <a:r>
                    <a:t>نشاط</a:t>
                  </a:r>
                </a:p>
              </p:txBody>
            </p:sp>
          </p:grpSp>
        </p:grpSp>
      </p:grpSp>
      <p:sp>
        <p:nvSpPr>
          <p:cNvPr id="1272" name="Google Shape;109;p5">
            <a:hlinkClick r:id="rId26" invalidUrl="" action="ppaction://hlinksldjump" tgtFrame="" tooltip="" history="1" highlightClick="0" endSnd="0"/>
          </p:cNvPr>
          <p:cNvSpPr txBox="1"/>
          <p:nvPr/>
        </p:nvSpPr>
        <p:spPr>
          <a:xfrm>
            <a:off x="1443751" y="3021761"/>
            <a:ext cx="2133101" cy="47807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3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273" name="Google Shape;115;p5">
            <a:hlinkClick r:id="rId27" invalidUrl="" action="ppaction://hlinksldjump" tgtFrame="" tooltip="" history="1" highlightClick="0" endSnd="0"/>
          </p:cNvPr>
          <p:cNvSpPr txBox="1"/>
          <p:nvPr/>
        </p:nvSpPr>
        <p:spPr>
          <a:xfrm>
            <a:off x="1467109" y="4856698"/>
            <a:ext cx="2000861" cy="4368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0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grpSp>
        <p:nvGrpSpPr>
          <p:cNvPr id="1276" name="تجميع"/>
          <p:cNvGrpSpPr/>
          <p:nvPr/>
        </p:nvGrpSpPr>
        <p:grpSpPr>
          <a:xfrm>
            <a:off x="1545351" y="3684628"/>
            <a:ext cx="1929997" cy="788842"/>
            <a:chOff x="-120499" y="0"/>
            <a:chExt cx="1929995" cy="788841"/>
          </a:xfrm>
        </p:grpSpPr>
        <p:sp>
          <p:nvSpPr>
            <p:cNvPr id="1274" name="Google Shape;373;p28"/>
            <p:cNvSpPr/>
            <p:nvPr/>
          </p:nvSpPr>
          <p:spPr>
            <a:xfrm>
              <a:off x="0" y="0"/>
              <a:ext cx="1809496" cy="78884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275" name="Google Shape;374;p28"/>
            <p:cNvSpPr txBox="1"/>
            <p:nvPr/>
          </p:nvSpPr>
          <p:spPr>
            <a:xfrm>
              <a:off x="-120500" y="137920"/>
              <a:ext cx="1929996" cy="5892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399" tIns="91399" rIns="91399" bIns="91399" numCol="1" anchor="t">
              <a:spAutoFit/>
            </a:bodyPr>
            <a:lstStyle>
              <a:lvl1pPr rtl="0">
                <a:defRPr sz="3000"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المحور الثاني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8" name="النص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-29440" y="1825999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1279" name="النص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91455" y="3337424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1280" name="النص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237754" y="4093137"/>
            <a:ext cx="1159511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</a:t>
            </a:r>
          </a:p>
        </p:txBody>
      </p:sp>
      <p:pic>
        <p:nvPicPr>
          <p:cNvPr id="1281" name="IMG_4609.png" descr="IMG_4609.png"/>
          <p:cNvPicPr>
            <a:picLocks noChangeAspect="1"/>
          </p:cNvPicPr>
          <p:nvPr/>
        </p:nvPicPr>
        <p:blipFill>
          <a:blip r:embed="rId5">
            <a:extLst/>
          </a:blip>
          <a:srcRect l="73777" t="80069" r="6157" b="12800"/>
          <a:stretch>
            <a:fillRect/>
          </a:stretch>
        </p:blipFill>
        <p:spPr>
          <a:xfrm>
            <a:off x="4192107" y="127427"/>
            <a:ext cx="4438223" cy="1300146"/>
          </a:xfrm>
          <a:prstGeom prst="rect">
            <a:avLst/>
          </a:prstGeom>
          <a:ln w="12700">
            <a:miter lim="400000"/>
          </a:ln>
        </p:spPr>
      </p:pic>
      <p:pic>
        <p:nvPicPr>
          <p:cNvPr id="1282" name="IMG_4739.png" descr="IMG_4739.png"/>
          <p:cNvPicPr>
            <a:picLocks noChangeAspect="1"/>
          </p:cNvPicPr>
          <p:nvPr/>
        </p:nvPicPr>
        <p:blipFill>
          <a:blip r:embed="rId6">
            <a:extLst/>
          </a:blip>
          <a:srcRect l="84467" t="73797" r="5796" b="0"/>
          <a:stretch>
            <a:fillRect/>
          </a:stretch>
        </p:blipFill>
        <p:spPr>
          <a:xfrm>
            <a:off x="20569490" y="1479901"/>
            <a:ext cx="3009996" cy="276994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83" name="IMG_4739.png" descr="IMG_4739.png"/>
          <p:cNvPicPr>
            <a:picLocks noChangeAspect="1"/>
          </p:cNvPicPr>
          <p:nvPr/>
        </p:nvPicPr>
        <p:blipFill>
          <a:blip r:embed="rId6">
            <a:extLst/>
          </a:blip>
          <a:srcRect l="24295" t="70674" r="67548" b="3123"/>
          <a:stretch>
            <a:fillRect/>
          </a:stretch>
        </p:blipFill>
        <p:spPr>
          <a:xfrm>
            <a:off x="20890562" y="7333944"/>
            <a:ext cx="2689013" cy="295408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86" name="IMG_4752.png"/>
          <p:cNvGrpSpPr/>
          <p:nvPr/>
        </p:nvGrpSpPr>
        <p:grpSpPr>
          <a:xfrm>
            <a:off x="5160123" y="1459233"/>
            <a:ext cx="14959411" cy="5268120"/>
            <a:chOff x="0" y="0"/>
            <a:chExt cx="14959409" cy="5268118"/>
          </a:xfrm>
        </p:grpSpPr>
        <p:pic>
          <p:nvPicPr>
            <p:cNvPr id="1285" name="IMG_4752.png" descr="IMG_4752.png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3317" t="0" r="0" b="0"/>
            <a:stretch>
              <a:fillRect/>
            </a:stretch>
          </p:blipFill>
          <p:spPr>
            <a:xfrm>
              <a:off x="38099" y="38100"/>
              <a:ext cx="14883136" cy="519175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284" name="IMG_4752.png" descr="IMG_4752.png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0"/>
              <a:ext cx="14959410" cy="5268119"/>
            </a:xfrm>
            <a:prstGeom prst="rect">
              <a:avLst/>
            </a:prstGeom>
            <a:effectLst/>
          </p:spPr>
        </p:pic>
      </p:grpSp>
      <p:grpSp>
        <p:nvGrpSpPr>
          <p:cNvPr id="1289" name="IMG_4754.png"/>
          <p:cNvGrpSpPr/>
          <p:nvPr/>
        </p:nvGrpSpPr>
        <p:grpSpPr>
          <a:xfrm>
            <a:off x="5277598" y="7411335"/>
            <a:ext cx="14841936" cy="5753101"/>
            <a:chOff x="0" y="0"/>
            <a:chExt cx="14841934" cy="5753100"/>
          </a:xfrm>
        </p:grpSpPr>
        <p:pic>
          <p:nvPicPr>
            <p:cNvPr id="1288" name="IMG_4754.png" descr="IMG_4754.pn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5962" t="5518" r="0" b="0"/>
            <a:stretch>
              <a:fillRect/>
            </a:stretch>
          </p:blipFill>
          <p:spPr>
            <a:xfrm>
              <a:off x="38099" y="38100"/>
              <a:ext cx="14765629" cy="567671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287" name="IMG_4754.png" descr="IMG_4754.png"/>
            <p:cNvPicPr>
              <a:picLocks noChangeAspect="0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0" y="0"/>
              <a:ext cx="14841935" cy="5753100"/>
            </a:xfrm>
            <a:prstGeom prst="rect">
              <a:avLst/>
            </a:prstGeom>
            <a:effectLst/>
          </p:spPr>
        </p:pic>
      </p:grpSp>
      <p:grpSp>
        <p:nvGrpSpPr>
          <p:cNvPr id="1306" name="تجميع"/>
          <p:cNvGrpSpPr/>
          <p:nvPr/>
        </p:nvGrpSpPr>
        <p:grpSpPr>
          <a:xfrm>
            <a:off x="123862" y="4842500"/>
            <a:ext cx="1343248" cy="8601450"/>
            <a:chOff x="0" y="0"/>
            <a:chExt cx="1343246" cy="8601449"/>
          </a:xfrm>
        </p:grpSpPr>
        <p:grpSp>
          <p:nvGrpSpPr>
            <p:cNvPr id="1293" name="تجميع"/>
            <p:cNvGrpSpPr/>
            <p:nvPr/>
          </p:nvGrpSpPr>
          <p:grpSpPr>
            <a:xfrm>
              <a:off x="0" y="0"/>
              <a:ext cx="1343247" cy="8601450"/>
              <a:chOff x="0" y="0"/>
              <a:chExt cx="1343246" cy="8601449"/>
            </a:xfrm>
          </p:grpSpPr>
          <p:sp>
            <p:nvSpPr>
              <p:cNvPr id="1290" name="مستطيل مستدير الزوايا"/>
              <p:cNvSpPr/>
              <p:nvPr/>
            </p:nvSpPr>
            <p:spPr>
              <a:xfrm>
                <a:off x="79315" y="263058"/>
                <a:ext cx="1184617" cy="907554"/>
              </a:xfrm>
              <a:prstGeom prst="roundRect">
                <a:avLst>
                  <a:gd name="adj" fmla="val 42017"/>
                </a:avLst>
              </a:prstGeom>
              <a:gradFill flip="none" rotWithShape="1">
                <a:gsLst>
                  <a:gs pos="0">
                    <a:srgbClr val="2886DB"/>
                  </a:gs>
                  <a:gs pos="100000">
                    <a:schemeClr val="accent3">
                      <a:hueOff val="466087"/>
                      <a:satOff val="45418"/>
                      <a:lumOff val="31238"/>
                    </a:schemeClr>
                  </a:gs>
                </a:gsLst>
                <a:lin ang="16200000" scaled="0"/>
              </a:gradFill>
              <a:ln w="12700" cap="flat">
                <a:solidFill>
                  <a:srgbClr val="053B63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291" name="مستطيل"/>
              <p:cNvSpPr/>
              <p:nvPr/>
            </p:nvSpPr>
            <p:spPr>
              <a:xfrm>
                <a:off x="98365" y="715495"/>
                <a:ext cx="1154105" cy="7885955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chemeClr val="accent1">
                    <a:lumOff val="-4156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defTabSz="2438400" rtl="0">
                  <a:defRPr sz="3600">
                    <a:solidFill>
                      <a:srgbClr val="0C1E4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292" name="أدوات"/>
              <p:cNvSpPr txBox="1"/>
              <p:nvPr/>
            </p:nvSpPr>
            <p:spPr>
              <a:xfrm>
                <a:off x="0" y="0"/>
                <a:ext cx="1343247" cy="91757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ctr" defTabSz="2438400" rtl="0">
                  <a:defRPr sz="4400">
                    <a:solidFill>
                      <a:srgbClr val="0C1E4F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rPr sz="4000"/>
                  <a:t>أدوات</a:t>
                </a:r>
                <a:r>
                  <a:t> </a:t>
                </a:r>
              </a:p>
            </p:txBody>
          </p:sp>
        </p:grpSp>
        <p:grpSp>
          <p:nvGrpSpPr>
            <p:cNvPr id="1305" name="تجميع"/>
            <p:cNvGrpSpPr/>
            <p:nvPr/>
          </p:nvGrpSpPr>
          <p:grpSpPr>
            <a:xfrm>
              <a:off x="139704" y="773343"/>
              <a:ext cx="1171891" cy="7765318"/>
              <a:chOff x="0" y="0"/>
              <a:chExt cx="1171890" cy="7765316"/>
            </a:xfrm>
          </p:grpSpPr>
          <p:pic>
            <p:nvPicPr>
              <p:cNvPr id="1294" name="IMG_4594.jpeg" descr="IMG_4594.jpeg">
                <a:hlinkClick r:id="rId1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2">
                <a:extLst/>
              </a:blip>
              <a:srcRect l="0" t="21561" r="0" b="21561"/>
              <a:stretch>
                <a:fillRect/>
              </a:stretch>
            </p:blipFill>
            <p:spPr>
              <a:xfrm>
                <a:off x="0" y="0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295" name="IMG_4016.jpeg" descr="IMG_4016.jpeg">
                <a:hlinkClick r:id="rId1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4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2712542"/>
                <a:ext cx="1054779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296" name="صورة 20" descr="صورة 20">
                <a:hlinkClick r:id="rId1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6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3521" y="3605514"/>
                <a:ext cx="1054617" cy="83828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1297" name="IMG_4017.jpeg" descr="IMG_4017.jpeg">
                <a:hlinkClick r:id="rId17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8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6478" y="4504641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298" name="IMG_4020.jpeg" descr="IMG_4020.jpeg">
                <a:hlinkClick r:id="rId19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0">
                <a:extLst/>
              </a:blip>
              <a:stretch>
                <a:fillRect/>
              </a:stretch>
            </p:blipFill>
            <p:spPr>
              <a:xfrm>
                <a:off x="16478" y="5318841"/>
                <a:ext cx="1054617" cy="74557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299" name="IMG_4022.jpeg" descr="IMG_4022.jpeg">
                <a:hlinkClick r:id="rId2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2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0" y="899546"/>
                <a:ext cx="1054616" cy="838286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300" name="IMG_4023.png" descr="IMG_4023.png">
                <a:hlinkClick r:id="rId2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4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6478" y="6159722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301" name="IMG_4024.jpeg" descr="IMG_4024.jpeg"/>
              <p:cNvPicPr>
                <a:picLocks noChangeAspect="0"/>
              </p:cNvPicPr>
              <p:nvPr/>
            </p:nvPicPr>
            <p:blipFill>
              <a:blip r:embed="rId25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3521" y="1809331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grpSp>
            <p:nvGrpSpPr>
              <p:cNvPr id="1304" name="تجميع">
                <a:hlinkClick r:id="rId26" invalidUrl="" action="" tgtFrame="" tooltip="" history="1" highlightClick="0" endSnd="0"/>
              </p:cNvPr>
              <p:cNvGrpSpPr/>
              <p:nvPr/>
            </p:nvGrpSpPr>
            <p:grpSpPr>
              <a:xfrm>
                <a:off x="2113" y="6958462"/>
                <a:ext cx="1169778" cy="806855"/>
                <a:chOff x="0" y="0"/>
                <a:chExt cx="1169777" cy="806854"/>
              </a:xfrm>
            </p:grpSpPr>
            <p:pic>
              <p:nvPicPr>
                <p:cNvPr id="1302" name="IMG_4015.jpeg" descr="IMG_4015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0" y="53287"/>
                  <a:ext cx="1054616" cy="75356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303" name="نشاط"/>
                <p:cNvSpPr txBox="1"/>
                <p:nvPr/>
              </p:nvSpPr>
              <p:spPr>
                <a:xfrm>
                  <a:off x="285761" y="0"/>
                  <a:ext cx="884017" cy="584662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 defTabSz="2438400" rtl="0">
                    <a:lnSpc>
                      <a:spcPct val="150000"/>
                    </a:lnSpc>
                    <a:defRPr sz="1600">
                      <a:solidFill>
                        <a:srgbClr val="000000"/>
                      </a:solidFill>
                      <a:latin typeface="Tajawal Black"/>
                      <a:ea typeface="Tajawal Black"/>
                      <a:cs typeface="Tajawal Black"/>
                      <a:sym typeface="Tajawal Black"/>
                    </a:defRPr>
                  </a:lvl1pPr>
                </a:lstStyle>
                <a:p>
                  <a:pPr/>
                  <a:r>
                    <a:t>نشاط</a:t>
                  </a:r>
                </a:p>
              </p:txBody>
            </p:sp>
          </p:grpSp>
        </p:grpSp>
      </p:grpSp>
      <p:sp>
        <p:nvSpPr>
          <p:cNvPr id="1307" name="Google Shape;109;p5">
            <a:hlinkClick r:id="rId28" invalidUrl="" action="ppaction://hlinksldjump" tgtFrame="" tooltip="" history="1" highlightClick="0" endSnd="0"/>
          </p:cNvPr>
          <p:cNvSpPr txBox="1"/>
          <p:nvPr/>
        </p:nvSpPr>
        <p:spPr>
          <a:xfrm>
            <a:off x="1443751" y="3021761"/>
            <a:ext cx="2133101" cy="47807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3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308" name="Google Shape;108;p5">
            <a:hlinkClick r:id="rId29" invalidUrl="" action="ppaction://hlinksldjump" tgtFrame="" tooltip="" history="1" highlightClick="0" endSnd="0"/>
          </p:cNvPr>
          <p:cNvSpPr txBox="1"/>
          <p:nvPr/>
        </p:nvSpPr>
        <p:spPr>
          <a:xfrm>
            <a:off x="1862851" y="2196638"/>
            <a:ext cx="1365862" cy="49712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>
              <a:defRPr sz="2500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 </a:t>
            </a:r>
          </a:p>
        </p:txBody>
      </p:sp>
      <p:sp>
        <p:nvSpPr>
          <p:cNvPr id="1309" name="Google Shape;115;p5">
            <a:hlinkClick r:id="rId30" invalidUrl="" action="ppaction://hlinksldjump" tgtFrame="" tooltip="" history="1" highlightClick="0" endSnd="0"/>
          </p:cNvPr>
          <p:cNvSpPr txBox="1"/>
          <p:nvPr/>
        </p:nvSpPr>
        <p:spPr>
          <a:xfrm>
            <a:off x="1467109" y="4856698"/>
            <a:ext cx="2000861" cy="4368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0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grpSp>
        <p:nvGrpSpPr>
          <p:cNvPr id="1312" name="تجميع"/>
          <p:cNvGrpSpPr/>
          <p:nvPr/>
        </p:nvGrpSpPr>
        <p:grpSpPr>
          <a:xfrm>
            <a:off x="1545351" y="3684628"/>
            <a:ext cx="1929997" cy="788842"/>
            <a:chOff x="-120499" y="0"/>
            <a:chExt cx="1929995" cy="788841"/>
          </a:xfrm>
        </p:grpSpPr>
        <p:sp>
          <p:nvSpPr>
            <p:cNvPr id="1310" name="Google Shape;373;p28"/>
            <p:cNvSpPr/>
            <p:nvPr/>
          </p:nvSpPr>
          <p:spPr>
            <a:xfrm>
              <a:off x="0" y="0"/>
              <a:ext cx="1809496" cy="78884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311" name="Google Shape;374;p28"/>
            <p:cNvSpPr txBox="1"/>
            <p:nvPr/>
          </p:nvSpPr>
          <p:spPr>
            <a:xfrm>
              <a:off x="-120500" y="137920"/>
              <a:ext cx="1929996" cy="5892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399" tIns="91399" rIns="91399" bIns="91399" numCol="1" anchor="t">
              <a:spAutoFit/>
            </a:bodyPr>
            <a:lstStyle>
              <a:lvl1pPr rtl="0">
                <a:defRPr sz="3000"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المحور الثاني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6" name="Google Shape;375;p28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3444612" y="12237232"/>
            <a:ext cx="3142980" cy="924175"/>
            <a:chOff x="0" y="0"/>
            <a:chExt cx="3142979" cy="924173"/>
          </a:xfrm>
        </p:grpSpPr>
        <p:sp>
          <p:nvSpPr>
            <p:cNvPr id="1314" name="مستطيل مستدير الزوايا"/>
            <p:cNvSpPr/>
            <p:nvPr/>
          </p:nvSpPr>
          <p:spPr>
            <a:xfrm>
              <a:off x="64161" y="60864"/>
              <a:ext cx="3014657" cy="863310"/>
            </a:xfrm>
            <a:prstGeom prst="roundRect">
              <a:avLst>
                <a:gd name="adj" fmla="val 16667"/>
              </a:avLst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1315" name="تحقق من فهمك"/>
            <p:cNvSpPr txBox="1"/>
            <p:nvPr/>
          </p:nvSpPr>
          <p:spPr>
            <a:xfrm>
              <a:off x="0" y="0"/>
              <a:ext cx="3142980" cy="92417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82849" tIns="182849" rIns="182849" bIns="182849" numCol="1" anchor="ctr">
              <a:noAutofit/>
            </a:bodyPr>
            <a:lstStyle>
              <a:lvl1pPr algn="ctr" rtl="0">
                <a:defRPr sz="4200">
                  <a:solidFill>
                    <a:srgbClr val="FFFFFF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تحقق من فهمك</a:t>
              </a:r>
            </a:p>
          </p:txBody>
        </p:sp>
      </p:grpSp>
      <p:sp>
        <p:nvSpPr>
          <p:cNvPr id="1317" name="النص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-29440" y="1825999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1318" name="النص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91455" y="3337424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1319" name="النص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237754" y="4093137"/>
            <a:ext cx="1159511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</a:t>
            </a:r>
          </a:p>
        </p:txBody>
      </p:sp>
      <p:grpSp>
        <p:nvGrpSpPr>
          <p:cNvPr id="1322" name="IMG_4744.png"/>
          <p:cNvGrpSpPr/>
          <p:nvPr/>
        </p:nvGrpSpPr>
        <p:grpSpPr>
          <a:xfrm>
            <a:off x="4978001" y="1413206"/>
            <a:ext cx="17411305" cy="1287464"/>
            <a:chOff x="0" y="0"/>
            <a:chExt cx="17411303" cy="1287462"/>
          </a:xfrm>
        </p:grpSpPr>
        <p:pic>
          <p:nvPicPr>
            <p:cNvPr id="1321" name="IMG_4744.png" descr="IMG_4744.pn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2897" r="3416" b="84341"/>
            <a:stretch>
              <a:fillRect/>
            </a:stretch>
          </p:blipFill>
          <p:spPr>
            <a:xfrm>
              <a:off x="38100" y="38100"/>
              <a:ext cx="17334952" cy="121141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320" name="IMG_4744.png" descr="IMG_4744.png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17411304" cy="1287463"/>
            </a:xfrm>
            <a:prstGeom prst="rect">
              <a:avLst/>
            </a:prstGeom>
            <a:effectLst/>
          </p:spPr>
        </p:pic>
      </p:grpSp>
      <p:pic>
        <p:nvPicPr>
          <p:cNvPr id="1323" name="IMG_4744.png" descr="IMG_4744.png"/>
          <p:cNvPicPr>
            <a:picLocks noChangeAspect="1"/>
          </p:cNvPicPr>
          <p:nvPr/>
        </p:nvPicPr>
        <p:blipFill>
          <a:blip r:embed="rId5">
            <a:extLst/>
          </a:blip>
          <a:srcRect l="51076" t="15129" r="0" b="69854"/>
          <a:stretch>
            <a:fillRect/>
          </a:stretch>
        </p:blipFill>
        <p:spPr>
          <a:xfrm>
            <a:off x="3576851" y="164933"/>
            <a:ext cx="5562494" cy="902925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4" name="IMG_4744.png" descr="IMG_4744.png"/>
          <p:cNvPicPr>
            <a:picLocks noChangeAspect="1"/>
          </p:cNvPicPr>
          <p:nvPr/>
        </p:nvPicPr>
        <p:blipFill>
          <a:blip r:embed="rId5">
            <a:extLst/>
          </a:blip>
          <a:srcRect l="0" t="29615" r="0" b="44423"/>
          <a:stretch>
            <a:fillRect/>
          </a:stretch>
        </p:blipFill>
        <p:spPr>
          <a:xfrm>
            <a:off x="4476702" y="3260799"/>
            <a:ext cx="14690553" cy="20170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5" name="IMG_4744.png" descr="IMG_4744.png"/>
          <p:cNvPicPr>
            <a:picLocks noChangeAspect="1"/>
          </p:cNvPicPr>
          <p:nvPr/>
        </p:nvPicPr>
        <p:blipFill>
          <a:blip r:embed="rId5">
            <a:extLst/>
          </a:blip>
          <a:srcRect l="79270" t="56626" r="6250" b="15818"/>
          <a:stretch>
            <a:fillRect/>
          </a:stretch>
        </p:blipFill>
        <p:spPr>
          <a:xfrm>
            <a:off x="14307484" y="4999994"/>
            <a:ext cx="4271605" cy="4299284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6" name="IMG_4746.png" descr="IMG_4746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8897610" y="2878508"/>
            <a:ext cx="5632807" cy="7065427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7" name="IMG_4744.png" descr="IMG_4744.png"/>
          <p:cNvPicPr>
            <a:picLocks noChangeAspect="1"/>
          </p:cNvPicPr>
          <p:nvPr/>
        </p:nvPicPr>
        <p:blipFill>
          <a:blip r:embed="rId5">
            <a:extLst/>
          </a:blip>
          <a:srcRect l="26540" t="66643" r="37627" b="25455"/>
          <a:stretch>
            <a:fillRect/>
          </a:stretch>
        </p:blipFill>
        <p:spPr>
          <a:xfrm>
            <a:off x="4792860" y="6339482"/>
            <a:ext cx="8890915" cy="103699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8" name="IMG_4744.png" descr="IMG_4744.png"/>
          <p:cNvPicPr>
            <a:picLocks noChangeAspect="1"/>
          </p:cNvPicPr>
          <p:nvPr/>
        </p:nvPicPr>
        <p:blipFill>
          <a:blip r:embed="rId5">
            <a:extLst/>
          </a:blip>
          <a:srcRect l="23122" t="84055" r="6250" b="2258"/>
          <a:stretch>
            <a:fillRect/>
          </a:stretch>
        </p:blipFill>
        <p:spPr>
          <a:xfrm>
            <a:off x="5328463" y="9629646"/>
            <a:ext cx="15720461" cy="161112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45" name="تجميع"/>
          <p:cNvGrpSpPr/>
          <p:nvPr/>
        </p:nvGrpSpPr>
        <p:grpSpPr>
          <a:xfrm>
            <a:off x="123862" y="4842500"/>
            <a:ext cx="1343248" cy="8601450"/>
            <a:chOff x="0" y="0"/>
            <a:chExt cx="1343246" cy="8601449"/>
          </a:xfrm>
        </p:grpSpPr>
        <p:grpSp>
          <p:nvGrpSpPr>
            <p:cNvPr id="1332" name="تجميع"/>
            <p:cNvGrpSpPr/>
            <p:nvPr/>
          </p:nvGrpSpPr>
          <p:grpSpPr>
            <a:xfrm>
              <a:off x="0" y="0"/>
              <a:ext cx="1343247" cy="8601450"/>
              <a:chOff x="0" y="0"/>
              <a:chExt cx="1343246" cy="8601449"/>
            </a:xfrm>
          </p:grpSpPr>
          <p:sp>
            <p:nvSpPr>
              <p:cNvPr id="1329" name="مستطيل مستدير الزوايا"/>
              <p:cNvSpPr/>
              <p:nvPr/>
            </p:nvSpPr>
            <p:spPr>
              <a:xfrm>
                <a:off x="79315" y="263058"/>
                <a:ext cx="1184617" cy="907554"/>
              </a:xfrm>
              <a:prstGeom prst="roundRect">
                <a:avLst>
                  <a:gd name="adj" fmla="val 42017"/>
                </a:avLst>
              </a:prstGeom>
              <a:gradFill flip="none" rotWithShape="1">
                <a:gsLst>
                  <a:gs pos="0">
                    <a:srgbClr val="2886DB"/>
                  </a:gs>
                  <a:gs pos="100000">
                    <a:schemeClr val="accent3">
                      <a:hueOff val="466087"/>
                      <a:satOff val="45418"/>
                      <a:lumOff val="31238"/>
                    </a:schemeClr>
                  </a:gs>
                </a:gsLst>
                <a:lin ang="16200000" scaled="0"/>
              </a:gradFill>
              <a:ln w="12700" cap="flat">
                <a:solidFill>
                  <a:srgbClr val="053B63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330" name="مستطيل"/>
              <p:cNvSpPr/>
              <p:nvPr/>
            </p:nvSpPr>
            <p:spPr>
              <a:xfrm>
                <a:off x="98365" y="715495"/>
                <a:ext cx="1154105" cy="7885955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chemeClr val="accent1">
                    <a:lumOff val="-4156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defTabSz="2438400" rtl="0">
                  <a:defRPr sz="3600">
                    <a:solidFill>
                      <a:srgbClr val="0C1E4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331" name="أدوات"/>
              <p:cNvSpPr txBox="1"/>
              <p:nvPr/>
            </p:nvSpPr>
            <p:spPr>
              <a:xfrm>
                <a:off x="0" y="0"/>
                <a:ext cx="1343247" cy="91757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ctr" defTabSz="2438400" rtl="0">
                  <a:defRPr sz="4400">
                    <a:solidFill>
                      <a:srgbClr val="0C1E4F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rPr sz="4000"/>
                  <a:t>أدوات</a:t>
                </a:r>
                <a:r>
                  <a:t> </a:t>
                </a:r>
              </a:p>
            </p:txBody>
          </p:sp>
        </p:grpSp>
        <p:grpSp>
          <p:nvGrpSpPr>
            <p:cNvPr id="1344" name="تجميع"/>
            <p:cNvGrpSpPr/>
            <p:nvPr/>
          </p:nvGrpSpPr>
          <p:grpSpPr>
            <a:xfrm>
              <a:off x="139704" y="773343"/>
              <a:ext cx="1171891" cy="7765318"/>
              <a:chOff x="0" y="0"/>
              <a:chExt cx="1171890" cy="7765316"/>
            </a:xfrm>
          </p:grpSpPr>
          <p:pic>
            <p:nvPicPr>
              <p:cNvPr id="1333" name="IMG_4594.jpeg" descr="IMG_4594.jpeg">
                <a:hlinkClick r:id="rId8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9">
                <a:extLst/>
              </a:blip>
              <a:srcRect l="0" t="21561" r="0" b="21561"/>
              <a:stretch>
                <a:fillRect/>
              </a:stretch>
            </p:blipFill>
            <p:spPr>
              <a:xfrm>
                <a:off x="0" y="0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334" name="IMG_4016.jpeg" descr="IMG_4016.jpeg">
                <a:hlinkClick r:id="rId1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1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2712542"/>
                <a:ext cx="1054779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335" name="صورة 20" descr="صورة 20">
                <a:hlinkClick r:id="rId1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3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3521" y="3605514"/>
                <a:ext cx="1054617" cy="83828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1336" name="IMG_4017.jpeg" descr="IMG_4017.jpeg">
                <a:hlinkClick r:id="rId1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5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6478" y="4504641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337" name="IMG_4020.jpeg" descr="IMG_4020.jpeg">
                <a:hlinkClick r:id="rId16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7">
                <a:extLst/>
              </a:blip>
              <a:stretch>
                <a:fillRect/>
              </a:stretch>
            </p:blipFill>
            <p:spPr>
              <a:xfrm>
                <a:off x="16478" y="5318841"/>
                <a:ext cx="1054617" cy="74557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338" name="IMG_4022.jpeg" descr="IMG_4022.jpeg">
                <a:hlinkClick r:id="rId18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9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0" y="899546"/>
                <a:ext cx="1054616" cy="838286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339" name="IMG_4023.png" descr="IMG_4023.png">
                <a:hlinkClick r:id="rId2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1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6478" y="6159722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340" name="IMG_4024.jpeg" descr="IMG_4024.jpeg"/>
              <p:cNvPicPr>
                <a:picLocks noChangeAspect="0"/>
              </p:cNvPicPr>
              <p:nvPr/>
            </p:nvPicPr>
            <p:blipFill>
              <a:blip r:embed="rId22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3521" y="1809331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grpSp>
            <p:nvGrpSpPr>
              <p:cNvPr id="1343" name="تجميع">
                <a:hlinkClick r:id="rId23" invalidUrl="" action="" tgtFrame="" tooltip="" history="1" highlightClick="0" endSnd="0"/>
              </p:cNvPr>
              <p:cNvGrpSpPr/>
              <p:nvPr/>
            </p:nvGrpSpPr>
            <p:grpSpPr>
              <a:xfrm>
                <a:off x="2113" y="6958462"/>
                <a:ext cx="1169778" cy="806855"/>
                <a:chOff x="0" y="0"/>
                <a:chExt cx="1169777" cy="806854"/>
              </a:xfrm>
            </p:grpSpPr>
            <p:pic>
              <p:nvPicPr>
                <p:cNvPr id="1341" name="IMG_4015.jpeg" descr="IMG_4015.jpeg"/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0" y="53287"/>
                  <a:ext cx="1054616" cy="75356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342" name="نشاط"/>
                <p:cNvSpPr txBox="1"/>
                <p:nvPr/>
              </p:nvSpPr>
              <p:spPr>
                <a:xfrm>
                  <a:off x="285761" y="0"/>
                  <a:ext cx="884017" cy="584662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 defTabSz="2438400" rtl="0">
                    <a:lnSpc>
                      <a:spcPct val="150000"/>
                    </a:lnSpc>
                    <a:defRPr sz="1600">
                      <a:solidFill>
                        <a:srgbClr val="000000"/>
                      </a:solidFill>
                      <a:latin typeface="Tajawal Black"/>
                      <a:ea typeface="Tajawal Black"/>
                      <a:cs typeface="Tajawal Black"/>
                      <a:sym typeface="Tajawal Black"/>
                    </a:defRPr>
                  </a:lvl1pPr>
                </a:lstStyle>
                <a:p>
                  <a:pPr/>
                  <a:r>
                    <a:t>نشاط</a:t>
                  </a:r>
                </a:p>
              </p:txBody>
            </p:sp>
          </p:grpSp>
        </p:grpSp>
      </p:grpSp>
      <p:sp>
        <p:nvSpPr>
          <p:cNvPr id="1346" name="Google Shape;109;p5">
            <a:hlinkClick r:id="rId25" invalidUrl="" action="ppaction://hlinksldjump" tgtFrame="" tooltip="" history="1" highlightClick="0" endSnd="0"/>
          </p:cNvPr>
          <p:cNvSpPr txBox="1"/>
          <p:nvPr/>
        </p:nvSpPr>
        <p:spPr>
          <a:xfrm>
            <a:off x="1443751" y="3021761"/>
            <a:ext cx="2133101" cy="47807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3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347" name="Google Shape;108;p5">
            <a:hlinkClick r:id="rId26" invalidUrl="" action="ppaction://hlinksldjump" tgtFrame="" tooltip="" history="1" highlightClick="0" endSnd="0"/>
          </p:cNvPr>
          <p:cNvSpPr txBox="1"/>
          <p:nvPr/>
        </p:nvSpPr>
        <p:spPr>
          <a:xfrm>
            <a:off x="1862851" y="2196638"/>
            <a:ext cx="1365862" cy="49712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>
              <a:defRPr sz="2500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 </a:t>
            </a:r>
          </a:p>
        </p:txBody>
      </p:sp>
      <p:sp>
        <p:nvSpPr>
          <p:cNvPr id="1348" name="Google Shape;115;p5">
            <a:hlinkClick r:id="rId27" invalidUrl="" action="ppaction://hlinksldjump" tgtFrame="" tooltip="" history="1" highlightClick="0" endSnd="0"/>
          </p:cNvPr>
          <p:cNvSpPr txBox="1"/>
          <p:nvPr/>
        </p:nvSpPr>
        <p:spPr>
          <a:xfrm>
            <a:off x="1467109" y="4856698"/>
            <a:ext cx="2000861" cy="4368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0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grpSp>
        <p:nvGrpSpPr>
          <p:cNvPr id="1351" name="تجميع"/>
          <p:cNvGrpSpPr/>
          <p:nvPr/>
        </p:nvGrpSpPr>
        <p:grpSpPr>
          <a:xfrm>
            <a:off x="1593630" y="4657017"/>
            <a:ext cx="2891738" cy="788843"/>
            <a:chOff x="0" y="0"/>
            <a:chExt cx="2891737" cy="788841"/>
          </a:xfrm>
        </p:grpSpPr>
        <p:sp>
          <p:nvSpPr>
            <p:cNvPr id="1349" name="Google Shape;373;p28"/>
            <p:cNvSpPr/>
            <p:nvPr/>
          </p:nvSpPr>
          <p:spPr>
            <a:xfrm>
              <a:off x="168586" y="0"/>
              <a:ext cx="1809497" cy="78884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350" name="Google Shape;374;p28"/>
            <p:cNvSpPr/>
            <p:nvPr/>
          </p:nvSpPr>
          <p:spPr>
            <a:xfrm>
              <a:off x="0" y="110741"/>
              <a:ext cx="2891738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399" tIns="91399" rIns="91399" bIns="91399" numCol="1" anchor="t">
              <a:spAutoFit/>
            </a:bodyPr>
            <a:lstStyle>
              <a:lvl1pPr rtl="0">
                <a:defRPr sz="3000"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مثال من واقع الحياة</a:t>
              </a:r>
            </a:p>
          </p:txBody>
        </p:sp>
      </p:grpSp>
      <p:sp>
        <p:nvSpPr>
          <p:cNvPr id="1352" name="Google Shape;109;p5">
            <a:hlinkClick r:id="rId28" invalidUrl="" action="ppaction://hlinksldjump" tgtFrame="" tooltip="" history="1" highlightClick="0" endSnd="0"/>
          </p:cNvPr>
          <p:cNvSpPr txBox="1"/>
          <p:nvPr/>
        </p:nvSpPr>
        <p:spPr>
          <a:xfrm>
            <a:off x="1593630" y="3818580"/>
            <a:ext cx="2133101" cy="47807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3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4" name="IMG_4607.png" descr="IMG_4607.png"/>
          <p:cNvPicPr>
            <a:picLocks noChangeAspect="1"/>
          </p:cNvPicPr>
          <p:nvPr/>
        </p:nvPicPr>
        <p:blipFill>
          <a:blip r:embed="rId2">
            <a:extLst/>
          </a:blip>
          <a:srcRect l="64962" t="73329" r="5686" b="16879"/>
          <a:stretch>
            <a:fillRect/>
          </a:stretch>
        </p:blipFill>
        <p:spPr>
          <a:xfrm>
            <a:off x="4021352" y="26882"/>
            <a:ext cx="5464426" cy="1227448"/>
          </a:xfrm>
          <a:prstGeom prst="rect">
            <a:avLst/>
          </a:prstGeom>
          <a:ln w="12700">
            <a:miter lim="400000"/>
          </a:ln>
        </p:spPr>
      </p:pic>
      <p:sp>
        <p:nvSpPr>
          <p:cNvPr id="1355" name="Google Shape;109;p5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1443751" y="3021761"/>
            <a:ext cx="2133101" cy="47807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3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grpSp>
        <p:nvGrpSpPr>
          <p:cNvPr id="1358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1904624" y="12498250"/>
            <a:ext cx="1338356" cy="945700"/>
            <a:chOff x="0" y="0"/>
            <a:chExt cx="1338355" cy="945698"/>
          </a:xfrm>
        </p:grpSpPr>
        <p:sp>
          <p:nvSpPr>
            <p:cNvPr id="1356" name="مستطيل مستدير الزوايا"/>
            <p:cNvSpPr/>
            <p:nvPr/>
          </p:nvSpPr>
          <p:spPr>
            <a:xfrm>
              <a:off x="106146" y="166376"/>
              <a:ext cx="1126064" cy="689147"/>
            </a:xfrm>
            <a:prstGeom prst="roundRect">
              <a:avLst>
                <a:gd name="adj" fmla="val 12105"/>
              </a:avLst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1357" name="الحل"/>
            <p:cNvSpPr txBox="1"/>
            <p:nvPr/>
          </p:nvSpPr>
          <p:spPr>
            <a:xfrm>
              <a:off x="0" y="0"/>
              <a:ext cx="1338356" cy="94569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82849" tIns="182849" rIns="182849" bIns="182849" numCol="1" anchor="ctr">
              <a:noAutofit/>
            </a:bodyPr>
            <a:lstStyle>
              <a:lvl1pPr algn="ctr" rtl="0">
                <a:defRPr sz="4500">
                  <a:solidFill>
                    <a:srgbClr val="FFFFFF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الحل </a:t>
              </a:r>
            </a:p>
          </p:txBody>
        </p:sp>
      </p:grpSp>
      <p:grpSp>
        <p:nvGrpSpPr>
          <p:cNvPr id="1361" name="تجميع"/>
          <p:cNvGrpSpPr/>
          <p:nvPr/>
        </p:nvGrpSpPr>
        <p:grpSpPr>
          <a:xfrm>
            <a:off x="3576851" y="5051438"/>
            <a:ext cx="4064893" cy="4491920"/>
            <a:chOff x="0" y="0"/>
            <a:chExt cx="4064891" cy="4491918"/>
          </a:xfrm>
        </p:grpSpPr>
        <p:sp>
          <p:nvSpPr>
            <p:cNvPr id="1359" name="مستطيل مستدير الزوايا"/>
            <p:cNvSpPr/>
            <p:nvPr/>
          </p:nvSpPr>
          <p:spPr>
            <a:xfrm>
              <a:off x="0" y="933674"/>
              <a:ext cx="2752995" cy="3558245"/>
            </a:xfrm>
            <a:prstGeom prst="roundRect">
              <a:avLst>
                <a:gd name="adj" fmla="val 4682"/>
              </a:avLst>
            </a:prstGeom>
            <a:solidFill>
              <a:schemeClr val="accent3">
                <a:lumOff val="24607"/>
              </a:schemeClr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l">
                <a:defRPr sz="28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pic>
          <p:nvPicPr>
            <p:cNvPr id="1360" name="IMG_4038.png" descr="IMG_4038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0" r="0" b="0"/>
            <a:stretch>
              <a:fillRect/>
            </a:stretch>
          </p:blipFill>
          <p:spPr>
            <a:xfrm>
              <a:off x="1522906" y="0"/>
              <a:ext cx="2541986" cy="25419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362" name="النص">
            <a:hlinkClick r:id="rId5" invalidUrl="" action="ppaction://hlinksldjump" tgtFrame="" tooltip="" history="1" highlightClick="0" endSnd="0"/>
          </p:cNvPr>
          <p:cNvSpPr txBox="1"/>
          <p:nvPr/>
        </p:nvSpPr>
        <p:spPr>
          <a:xfrm>
            <a:off x="-29440" y="1825999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1363" name="النص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91455" y="3337424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1364" name="النص">
            <a:hlinkClick r:id="rId7" invalidUrl="" action="ppaction://hlinksldjump" tgtFrame="" tooltip="" history="1" highlightClick="0" endSnd="0"/>
          </p:cNvPr>
          <p:cNvSpPr txBox="1"/>
          <p:nvPr/>
        </p:nvSpPr>
        <p:spPr>
          <a:xfrm>
            <a:off x="237754" y="4093137"/>
            <a:ext cx="1159511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</a:t>
            </a:r>
          </a:p>
        </p:txBody>
      </p:sp>
      <p:pic>
        <p:nvPicPr>
          <p:cNvPr id="1365" name="IMG_4745.png" descr="IMG_4745.png"/>
          <p:cNvPicPr>
            <a:picLocks noChangeAspect="1"/>
          </p:cNvPicPr>
          <p:nvPr/>
        </p:nvPicPr>
        <p:blipFill>
          <a:blip r:embed="rId8">
            <a:extLst/>
          </a:blip>
          <a:srcRect l="1613" t="18532" r="5244" b="50000"/>
          <a:stretch>
            <a:fillRect/>
          </a:stretch>
        </p:blipFill>
        <p:spPr>
          <a:xfrm>
            <a:off x="4916760" y="815664"/>
            <a:ext cx="18066194" cy="29674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66" name="IMG_4745.png" descr="IMG_4745.png"/>
          <p:cNvPicPr>
            <a:picLocks noChangeAspect="1"/>
          </p:cNvPicPr>
          <p:nvPr/>
        </p:nvPicPr>
        <p:blipFill>
          <a:blip r:embed="rId8">
            <a:extLst/>
          </a:blip>
          <a:srcRect l="1653" t="50000" r="5205" b="0"/>
          <a:stretch>
            <a:fillRect/>
          </a:stretch>
        </p:blipFill>
        <p:spPr>
          <a:xfrm>
            <a:off x="6753638" y="6929013"/>
            <a:ext cx="16683691" cy="435428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83" name="تجميع"/>
          <p:cNvGrpSpPr/>
          <p:nvPr/>
        </p:nvGrpSpPr>
        <p:grpSpPr>
          <a:xfrm>
            <a:off x="123862" y="4842500"/>
            <a:ext cx="1343248" cy="8601450"/>
            <a:chOff x="0" y="0"/>
            <a:chExt cx="1343246" cy="8601449"/>
          </a:xfrm>
        </p:grpSpPr>
        <p:grpSp>
          <p:nvGrpSpPr>
            <p:cNvPr id="1370" name="تجميع"/>
            <p:cNvGrpSpPr/>
            <p:nvPr/>
          </p:nvGrpSpPr>
          <p:grpSpPr>
            <a:xfrm>
              <a:off x="0" y="0"/>
              <a:ext cx="1343247" cy="8601450"/>
              <a:chOff x="0" y="0"/>
              <a:chExt cx="1343246" cy="8601449"/>
            </a:xfrm>
          </p:grpSpPr>
          <p:sp>
            <p:nvSpPr>
              <p:cNvPr id="1367" name="مستطيل مستدير الزوايا"/>
              <p:cNvSpPr/>
              <p:nvPr/>
            </p:nvSpPr>
            <p:spPr>
              <a:xfrm>
                <a:off x="79315" y="263058"/>
                <a:ext cx="1184617" cy="907554"/>
              </a:xfrm>
              <a:prstGeom prst="roundRect">
                <a:avLst>
                  <a:gd name="adj" fmla="val 42017"/>
                </a:avLst>
              </a:prstGeom>
              <a:gradFill flip="none" rotWithShape="1">
                <a:gsLst>
                  <a:gs pos="0">
                    <a:srgbClr val="2886DB"/>
                  </a:gs>
                  <a:gs pos="100000">
                    <a:schemeClr val="accent3">
                      <a:hueOff val="466087"/>
                      <a:satOff val="45418"/>
                      <a:lumOff val="31238"/>
                    </a:schemeClr>
                  </a:gs>
                </a:gsLst>
                <a:lin ang="16200000" scaled="0"/>
              </a:gradFill>
              <a:ln w="12700" cap="flat">
                <a:solidFill>
                  <a:srgbClr val="053B63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368" name="مستطيل"/>
              <p:cNvSpPr/>
              <p:nvPr/>
            </p:nvSpPr>
            <p:spPr>
              <a:xfrm>
                <a:off x="98365" y="715495"/>
                <a:ext cx="1154105" cy="7885955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chemeClr val="accent1">
                    <a:lumOff val="-4156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defTabSz="2438400" rtl="0">
                  <a:defRPr sz="3600">
                    <a:solidFill>
                      <a:srgbClr val="0C1E4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369" name="أدوات"/>
              <p:cNvSpPr txBox="1"/>
              <p:nvPr/>
            </p:nvSpPr>
            <p:spPr>
              <a:xfrm>
                <a:off x="0" y="0"/>
                <a:ext cx="1343247" cy="91757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ctr" defTabSz="2438400" rtl="0">
                  <a:defRPr sz="4400">
                    <a:solidFill>
                      <a:srgbClr val="0C1E4F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rPr sz="4000"/>
                  <a:t>أدوات</a:t>
                </a:r>
                <a:r>
                  <a:t> </a:t>
                </a:r>
              </a:p>
            </p:txBody>
          </p:sp>
        </p:grpSp>
        <p:grpSp>
          <p:nvGrpSpPr>
            <p:cNvPr id="1382" name="تجميع"/>
            <p:cNvGrpSpPr/>
            <p:nvPr/>
          </p:nvGrpSpPr>
          <p:grpSpPr>
            <a:xfrm>
              <a:off x="139704" y="773343"/>
              <a:ext cx="1171891" cy="7765318"/>
              <a:chOff x="0" y="0"/>
              <a:chExt cx="1171890" cy="7765316"/>
            </a:xfrm>
          </p:grpSpPr>
          <p:pic>
            <p:nvPicPr>
              <p:cNvPr id="1371" name="IMG_4594.jpeg" descr="IMG_4594.jpeg">
                <a:hlinkClick r:id="rId9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0">
                <a:extLst/>
              </a:blip>
              <a:srcRect l="0" t="21561" r="0" b="21561"/>
              <a:stretch>
                <a:fillRect/>
              </a:stretch>
            </p:blipFill>
            <p:spPr>
              <a:xfrm>
                <a:off x="0" y="0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372" name="IMG_4016.jpeg" descr="IMG_4016.jpeg">
                <a:hlinkClick r:id="rId1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2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2712542"/>
                <a:ext cx="1054779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373" name="صورة 20" descr="صورة 20">
                <a:hlinkClick r:id="rId1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4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3521" y="3605514"/>
                <a:ext cx="1054617" cy="83828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1374" name="IMG_4017.jpeg" descr="IMG_4017.jpeg">
                <a:hlinkClick r:id="rId1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6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6478" y="4504641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375" name="IMG_4020.jpeg" descr="IMG_4020.jpeg">
                <a:hlinkClick r:id="rId17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8">
                <a:extLst/>
              </a:blip>
              <a:stretch>
                <a:fillRect/>
              </a:stretch>
            </p:blipFill>
            <p:spPr>
              <a:xfrm>
                <a:off x="16478" y="5318841"/>
                <a:ext cx="1054617" cy="74557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376" name="IMG_4022.jpeg" descr="IMG_4022.jpeg">
                <a:hlinkClick r:id="rId19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0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0" y="899546"/>
                <a:ext cx="1054616" cy="838286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377" name="IMG_4023.png" descr="IMG_4023.png">
                <a:hlinkClick r:id="rId2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2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6478" y="6159722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378" name="IMG_4024.jpeg" descr="IMG_4024.jpeg"/>
              <p:cNvPicPr>
                <a:picLocks noChangeAspect="0"/>
              </p:cNvPicPr>
              <p:nvPr/>
            </p:nvPicPr>
            <p:blipFill>
              <a:blip r:embed="rId23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3521" y="1809331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grpSp>
            <p:nvGrpSpPr>
              <p:cNvPr id="1381" name="تجميع">
                <a:hlinkClick r:id="rId24" invalidUrl="" action="" tgtFrame="" tooltip="" history="1" highlightClick="0" endSnd="0"/>
              </p:cNvPr>
              <p:cNvGrpSpPr/>
              <p:nvPr/>
            </p:nvGrpSpPr>
            <p:grpSpPr>
              <a:xfrm>
                <a:off x="2113" y="6958462"/>
                <a:ext cx="1169778" cy="806855"/>
                <a:chOff x="0" y="0"/>
                <a:chExt cx="1169777" cy="806854"/>
              </a:xfrm>
            </p:grpSpPr>
            <p:pic>
              <p:nvPicPr>
                <p:cNvPr id="1379" name="IMG_4015.jpeg" descr="IMG_4015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0" y="53287"/>
                  <a:ext cx="1054616" cy="75356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380" name="نشاط"/>
                <p:cNvSpPr txBox="1"/>
                <p:nvPr/>
              </p:nvSpPr>
              <p:spPr>
                <a:xfrm>
                  <a:off x="285761" y="0"/>
                  <a:ext cx="884017" cy="584662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 defTabSz="2438400" rtl="0">
                    <a:lnSpc>
                      <a:spcPct val="150000"/>
                    </a:lnSpc>
                    <a:defRPr sz="1600">
                      <a:solidFill>
                        <a:srgbClr val="000000"/>
                      </a:solidFill>
                      <a:latin typeface="Tajawal Black"/>
                      <a:ea typeface="Tajawal Black"/>
                      <a:cs typeface="Tajawal Black"/>
                      <a:sym typeface="Tajawal Black"/>
                    </a:defRPr>
                  </a:lvl1pPr>
                </a:lstStyle>
                <a:p>
                  <a:pPr/>
                  <a:r>
                    <a:t>نشاط</a:t>
                  </a:r>
                </a:p>
              </p:txBody>
            </p:sp>
          </p:grpSp>
        </p:grpSp>
      </p:grpSp>
      <p:sp>
        <p:nvSpPr>
          <p:cNvPr id="1384" name="Google Shape;109;p5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1443751" y="3021761"/>
            <a:ext cx="2133101" cy="47807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3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385" name="Google Shape;108;p5">
            <a:hlinkClick r:id="rId26" invalidUrl="" action="ppaction://hlinksldjump" tgtFrame="" tooltip="" history="1" highlightClick="0" endSnd="0"/>
          </p:cNvPr>
          <p:cNvSpPr txBox="1"/>
          <p:nvPr/>
        </p:nvSpPr>
        <p:spPr>
          <a:xfrm>
            <a:off x="1862851" y="2196638"/>
            <a:ext cx="1365862" cy="49712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>
              <a:defRPr sz="2500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 </a:t>
            </a:r>
          </a:p>
        </p:txBody>
      </p:sp>
      <p:grpSp>
        <p:nvGrpSpPr>
          <p:cNvPr id="1388" name="تجميع"/>
          <p:cNvGrpSpPr/>
          <p:nvPr/>
        </p:nvGrpSpPr>
        <p:grpSpPr>
          <a:xfrm>
            <a:off x="1593630" y="4657017"/>
            <a:ext cx="2891738" cy="788843"/>
            <a:chOff x="0" y="0"/>
            <a:chExt cx="2891737" cy="788841"/>
          </a:xfrm>
        </p:grpSpPr>
        <p:sp>
          <p:nvSpPr>
            <p:cNvPr id="1386" name="Google Shape;373;p28"/>
            <p:cNvSpPr/>
            <p:nvPr/>
          </p:nvSpPr>
          <p:spPr>
            <a:xfrm>
              <a:off x="168586" y="0"/>
              <a:ext cx="1809497" cy="78884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387" name="Google Shape;374;p28"/>
            <p:cNvSpPr/>
            <p:nvPr/>
          </p:nvSpPr>
          <p:spPr>
            <a:xfrm>
              <a:off x="0" y="110741"/>
              <a:ext cx="2891738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399" tIns="91399" rIns="91399" bIns="91399" numCol="1" anchor="t">
              <a:spAutoFit/>
            </a:bodyPr>
            <a:lstStyle>
              <a:lvl1pPr rtl="0">
                <a:defRPr sz="3000"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مثال من واقع الحياة</a:t>
              </a:r>
            </a:p>
          </p:txBody>
        </p:sp>
      </p:grpSp>
      <p:sp>
        <p:nvSpPr>
          <p:cNvPr id="1389" name="Google Shape;109;p5">
            <a:hlinkClick r:id="rId27" invalidUrl="" action="ppaction://hlinksldjump" tgtFrame="" tooltip="" history="1" highlightClick="0" endSnd="0"/>
          </p:cNvPr>
          <p:cNvSpPr txBox="1"/>
          <p:nvPr/>
        </p:nvSpPr>
        <p:spPr>
          <a:xfrm>
            <a:off x="1593630" y="3818580"/>
            <a:ext cx="2133101" cy="47807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3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1" name="IMG_4607.png" descr="IMG_4607.png"/>
          <p:cNvPicPr>
            <a:picLocks noChangeAspect="1"/>
          </p:cNvPicPr>
          <p:nvPr/>
        </p:nvPicPr>
        <p:blipFill>
          <a:blip r:embed="rId2">
            <a:extLst/>
          </a:blip>
          <a:srcRect l="64962" t="73329" r="5686" b="16879"/>
          <a:stretch>
            <a:fillRect/>
          </a:stretch>
        </p:blipFill>
        <p:spPr>
          <a:xfrm>
            <a:off x="4021352" y="26882"/>
            <a:ext cx="5464426" cy="1227448"/>
          </a:xfrm>
          <a:prstGeom prst="rect">
            <a:avLst/>
          </a:prstGeom>
          <a:ln w="12700">
            <a:miter lim="400000"/>
          </a:ln>
        </p:spPr>
      </p:pic>
      <p:sp>
        <p:nvSpPr>
          <p:cNvPr id="1392" name="النص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-29440" y="1825999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1393" name="النص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91455" y="3337424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1394" name="النص">
            <a:hlinkClick r:id="rId5" invalidUrl="" action="ppaction://hlinksldjump" tgtFrame="" tooltip="" history="1" highlightClick="0" endSnd="0"/>
          </p:cNvPr>
          <p:cNvSpPr txBox="1"/>
          <p:nvPr/>
        </p:nvSpPr>
        <p:spPr>
          <a:xfrm>
            <a:off x="237754" y="4093137"/>
            <a:ext cx="1159511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</a:t>
            </a:r>
          </a:p>
        </p:txBody>
      </p:sp>
      <p:pic>
        <p:nvPicPr>
          <p:cNvPr id="1395" name="IMG_4745.png" descr="IMG_4745.png"/>
          <p:cNvPicPr>
            <a:picLocks noChangeAspect="1"/>
          </p:cNvPicPr>
          <p:nvPr/>
        </p:nvPicPr>
        <p:blipFill>
          <a:blip r:embed="rId6">
            <a:extLst/>
          </a:blip>
          <a:srcRect l="1613" t="23504" r="5244" b="49999"/>
          <a:stretch>
            <a:fillRect/>
          </a:stretch>
        </p:blipFill>
        <p:spPr>
          <a:xfrm>
            <a:off x="6753638" y="1254417"/>
            <a:ext cx="15602101" cy="215781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96" name="IMG_4745.png" descr="IMG_4745.png"/>
          <p:cNvPicPr>
            <a:picLocks noChangeAspect="1"/>
          </p:cNvPicPr>
          <p:nvPr/>
        </p:nvPicPr>
        <p:blipFill>
          <a:blip r:embed="rId6">
            <a:extLst/>
          </a:blip>
          <a:srcRect l="1055" t="50000" r="4377" b="0"/>
          <a:stretch>
            <a:fillRect/>
          </a:stretch>
        </p:blipFill>
        <p:spPr>
          <a:xfrm>
            <a:off x="6577946" y="6552096"/>
            <a:ext cx="17042415" cy="4380859"/>
          </a:xfrm>
          <a:prstGeom prst="rect">
            <a:avLst/>
          </a:prstGeom>
          <a:ln w="12700">
            <a:miter lim="400000"/>
          </a:ln>
        </p:spPr>
      </p:pic>
      <p:sp>
        <p:nvSpPr>
          <p:cNvPr id="1397" name="Google Shape;532;p34"/>
          <p:cNvSpPr txBox="1"/>
          <p:nvPr/>
        </p:nvSpPr>
        <p:spPr>
          <a:xfrm>
            <a:off x="12585165" y="3772232"/>
            <a:ext cx="5667097" cy="148106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>
            <a:lvl1pPr algn="ctr" defTabSz="2438400" rtl="0">
              <a:defRPr b="1" sz="5600">
                <a:solidFill>
                  <a:srgbClr val="B92D5D"/>
                </a:solidFill>
                <a:latin typeface="Al Nile"/>
                <a:ea typeface="Al Nile"/>
                <a:cs typeface="Al Nile"/>
                <a:sym typeface="Al Nile"/>
              </a:defRPr>
            </a:lvl1pPr>
          </a:lstStyle>
          <a:p>
            <a:pPr/>
            <a:r>
              <a:t>أقسم ذهنياً على ٦ </a:t>
            </a:r>
          </a:p>
        </p:txBody>
      </p:sp>
      <p:grpSp>
        <p:nvGrpSpPr>
          <p:cNvPr id="1413" name="تجميع"/>
          <p:cNvGrpSpPr/>
          <p:nvPr/>
        </p:nvGrpSpPr>
        <p:grpSpPr>
          <a:xfrm>
            <a:off x="17199818" y="3076776"/>
            <a:ext cx="3857353" cy="2596603"/>
            <a:chOff x="0" y="0"/>
            <a:chExt cx="3857352" cy="2596602"/>
          </a:xfrm>
        </p:grpSpPr>
        <p:grpSp>
          <p:nvGrpSpPr>
            <p:cNvPr id="1409" name="تجميع"/>
            <p:cNvGrpSpPr/>
            <p:nvPr/>
          </p:nvGrpSpPr>
          <p:grpSpPr>
            <a:xfrm>
              <a:off x="0" y="-1"/>
              <a:ext cx="3857353" cy="2596604"/>
              <a:chOff x="0" y="0"/>
              <a:chExt cx="3857352" cy="2596602"/>
            </a:xfrm>
          </p:grpSpPr>
          <p:grpSp>
            <p:nvGrpSpPr>
              <p:cNvPr id="1401" name="تجميع"/>
              <p:cNvGrpSpPr/>
              <p:nvPr/>
            </p:nvGrpSpPr>
            <p:grpSpPr>
              <a:xfrm>
                <a:off x="2202229" y="237128"/>
                <a:ext cx="1655124" cy="2359475"/>
                <a:chOff x="0" y="0"/>
                <a:chExt cx="1655123" cy="2359473"/>
              </a:xfrm>
            </p:grpSpPr>
            <p:sp>
              <p:nvSpPr>
                <p:cNvPr id="1398" name="Google Shape;532;p34"/>
                <p:cNvSpPr txBox="1"/>
                <p:nvPr/>
              </p:nvSpPr>
              <p:spPr>
                <a:xfrm>
                  <a:off x="0" y="880790"/>
                  <a:ext cx="1655124" cy="1478684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243799" tIns="243799" rIns="243799" bIns="243799" numCol="1" anchor="ctr">
                  <a:normAutofit fontScale="100000" lnSpcReduction="0"/>
                </a:bodyPr>
                <a:lstStyle>
                  <a:lvl1pPr algn="ctr" defTabSz="2316479" rtl="0">
                    <a:defRPr sz="6270">
                      <a:solidFill>
                        <a:srgbClr val="0061FE"/>
                      </a:solidFill>
                      <a:latin typeface="Geeza Pro Bold"/>
                      <a:ea typeface="Geeza Pro Bold"/>
                      <a:cs typeface="Geeza Pro Bold"/>
                      <a:sym typeface="Geeza Pro Bold"/>
                    </a:defRPr>
                  </a:lvl1pPr>
                </a:lstStyle>
                <a:p>
                  <a:pPr/>
                  <a:r>
                    <a:t>١٢</a:t>
                  </a:r>
                </a:p>
              </p:txBody>
            </p:sp>
            <p:sp>
              <p:nvSpPr>
                <p:cNvPr id="1399" name="خط"/>
                <p:cNvSpPr/>
                <p:nvPr/>
              </p:nvSpPr>
              <p:spPr>
                <a:xfrm>
                  <a:off x="57546" y="1044460"/>
                  <a:ext cx="1293702" cy="1"/>
                </a:xfrm>
                <a:prstGeom prst="line">
                  <a:avLst/>
                </a:prstGeom>
                <a:noFill/>
                <a:ln w="63500" cap="flat">
                  <a:solidFill>
                    <a:srgbClr val="0056D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143E63"/>
                      </a:solidFill>
                      <a:latin typeface="+mj-lt"/>
                      <a:ea typeface="+mj-ea"/>
                      <a:cs typeface="+mj-cs"/>
                      <a:sym typeface="Arial"/>
                    </a:defRPr>
                  </a:pPr>
                </a:p>
              </p:txBody>
            </p:sp>
            <p:sp>
              <p:nvSpPr>
                <p:cNvPr id="1400" name="Google Shape;532;p34"/>
                <p:cNvSpPr txBox="1"/>
                <p:nvPr/>
              </p:nvSpPr>
              <p:spPr>
                <a:xfrm>
                  <a:off x="0" y="0"/>
                  <a:ext cx="1430907" cy="1272054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243799" tIns="243799" rIns="243799" bIns="243799" numCol="1" anchor="ctr">
                  <a:normAutofit fontScale="100000" lnSpcReduction="0"/>
                </a:bodyPr>
                <a:lstStyle>
                  <a:lvl1pPr algn="ctr" rtl="0">
                    <a:defRPr sz="4950">
                      <a:solidFill>
                        <a:srgbClr val="0061FE"/>
                      </a:solidFill>
                      <a:latin typeface="Geeza Pro Bold"/>
                      <a:ea typeface="Geeza Pro Bold"/>
                      <a:cs typeface="Geeza Pro Bold"/>
                      <a:sym typeface="Geeza Pro Bold"/>
                    </a:defRPr>
                  </a:lvl1pPr>
                </a:lstStyle>
                <a:p>
                  <a:pPr/>
                  <a:r>
                    <a:t>٦</a:t>
                  </a:r>
                </a:p>
              </p:txBody>
            </p:sp>
          </p:grpSp>
          <p:sp>
            <p:nvSpPr>
              <p:cNvPr id="1402" name="Google Shape;532;p34"/>
              <p:cNvSpPr txBox="1"/>
              <p:nvPr/>
            </p:nvSpPr>
            <p:spPr>
              <a:xfrm>
                <a:off x="1372360" y="1014543"/>
                <a:ext cx="1021460" cy="8578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975360" rtl="0">
                  <a:defRPr sz="2360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=</a:t>
                </a:r>
              </a:p>
            </p:txBody>
          </p:sp>
          <p:grpSp>
            <p:nvGrpSpPr>
              <p:cNvPr id="1408" name="تجميع"/>
              <p:cNvGrpSpPr/>
              <p:nvPr/>
            </p:nvGrpSpPr>
            <p:grpSpPr>
              <a:xfrm>
                <a:off x="-1" y="0"/>
                <a:ext cx="3213368" cy="2527478"/>
                <a:chOff x="0" y="0"/>
                <a:chExt cx="3213366" cy="2527477"/>
              </a:xfrm>
            </p:grpSpPr>
            <p:sp>
              <p:nvSpPr>
                <p:cNvPr id="1403" name="Google Shape;532;p34"/>
                <p:cNvSpPr txBox="1"/>
                <p:nvPr/>
              </p:nvSpPr>
              <p:spPr>
                <a:xfrm>
                  <a:off x="0" y="1226134"/>
                  <a:ext cx="1883091" cy="1301344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243799" tIns="243799" rIns="243799" bIns="243799" numCol="1" anchor="ctr">
                  <a:normAutofit fontScale="100000" lnSpcReduction="0"/>
                </a:bodyPr>
                <a:lstStyle>
                  <a:lvl1pPr algn="ctr" defTabSz="1901951" rtl="0">
                    <a:defRPr sz="5148">
                      <a:solidFill>
                        <a:srgbClr val="0061FE"/>
                      </a:solidFill>
                      <a:latin typeface="Geeza Pro Bold"/>
                      <a:ea typeface="Geeza Pro Bold"/>
                      <a:cs typeface="Geeza Pro Bold"/>
                      <a:sym typeface="Geeza Pro Bold"/>
                    </a:defRPr>
                  </a:lvl1pPr>
                </a:lstStyle>
                <a:p>
                  <a:pPr/>
                  <a:r>
                    <a:t>٢</a:t>
                  </a:r>
                </a:p>
              </p:txBody>
            </p:sp>
            <p:sp>
              <p:nvSpPr>
                <p:cNvPr id="1404" name="خط"/>
                <p:cNvSpPr/>
                <p:nvPr/>
              </p:nvSpPr>
              <p:spPr>
                <a:xfrm>
                  <a:off x="241174" y="1497195"/>
                  <a:ext cx="1240613" cy="1"/>
                </a:xfrm>
                <a:prstGeom prst="line">
                  <a:avLst/>
                </a:prstGeom>
                <a:noFill/>
                <a:ln w="63500" cap="flat">
                  <a:solidFill>
                    <a:srgbClr val="0056D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143E63"/>
                      </a:solidFill>
                      <a:latin typeface="+mj-lt"/>
                      <a:ea typeface="+mj-ea"/>
                      <a:cs typeface="+mj-cs"/>
                      <a:sym typeface="Arial"/>
                    </a:defRPr>
                  </a:pPr>
                </a:p>
              </p:txBody>
            </p:sp>
            <p:sp>
              <p:nvSpPr>
                <p:cNvPr id="1405" name="Google Shape;532;p34"/>
                <p:cNvSpPr txBox="1"/>
                <p:nvPr/>
              </p:nvSpPr>
              <p:spPr>
                <a:xfrm>
                  <a:off x="61805" y="523020"/>
                  <a:ext cx="1654782" cy="1292949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243799" tIns="243799" rIns="243799" bIns="243799" numCol="1" anchor="ctr">
                  <a:normAutofit fontScale="100000" lnSpcReduction="0"/>
                </a:bodyPr>
                <a:lstStyle>
                  <a:lvl1pPr algn="ctr" defTabSz="1901951" rtl="0">
                    <a:defRPr sz="5148">
                      <a:solidFill>
                        <a:srgbClr val="0061FE"/>
                      </a:solidFill>
                      <a:latin typeface="Geeza Pro Bold"/>
                      <a:ea typeface="Geeza Pro Bold"/>
                      <a:cs typeface="Geeza Pro Bold"/>
                      <a:sym typeface="Geeza Pro Bold"/>
                    </a:defRPr>
                  </a:lvl1pPr>
                </a:lstStyle>
                <a:p>
                  <a:pPr/>
                  <a:r>
                    <a:t>١</a:t>
                  </a:r>
                </a:p>
              </p:txBody>
            </p:sp>
            <p:sp>
              <p:nvSpPr>
                <p:cNvPr id="1406" name="Google Shape;532;p34"/>
                <p:cNvSpPr txBox="1"/>
                <p:nvPr/>
              </p:nvSpPr>
              <p:spPr>
                <a:xfrm>
                  <a:off x="1716586" y="0"/>
                  <a:ext cx="1496781" cy="1169495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243799" tIns="243799" rIns="243799" bIns="243799" numCol="1" anchor="ctr">
                  <a:normAutofit fontScale="100000" lnSpcReduction="0"/>
                </a:bodyPr>
                <a:lstStyle>
                  <a:lvl1pPr algn="ctr" defTabSz="1609344" rtl="0">
                    <a:defRPr sz="4356">
                      <a:solidFill>
                        <a:srgbClr val="B92D5D"/>
                      </a:solidFill>
                      <a:latin typeface="Geeza Pro Bold"/>
                      <a:ea typeface="Geeza Pro Bold"/>
                      <a:cs typeface="Geeza Pro Bold"/>
                      <a:sym typeface="Geeza Pro Bold"/>
                    </a:defRPr>
                  </a:lvl1pPr>
                </a:lstStyle>
                <a:p>
                  <a:pPr/>
                  <a:r>
                    <a:t>١</a:t>
                  </a:r>
                </a:p>
              </p:txBody>
            </p:sp>
            <p:sp>
              <p:nvSpPr>
                <p:cNvPr id="1407" name="Google Shape;532;p34"/>
                <p:cNvSpPr txBox="1"/>
                <p:nvPr/>
              </p:nvSpPr>
              <p:spPr>
                <a:xfrm>
                  <a:off x="1716586" y="1169494"/>
                  <a:ext cx="1496781" cy="116949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243799" tIns="243799" rIns="243799" bIns="243799" numCol="1" anchor="ctr">
                  <a:normAutofit fontScale="100000" lnSpcReduction="0"/>
                </a:bodyPr>
                <a:lstStyle>
                  <a:lvl1pPr algn="ctr" defTabSz="1609344" rtl="0">
                    <a:defRPr sz="4356">
                      <a:solidFill>
                        <a:srgbClr val="B92D5D"/>
                      </a:solidFill>
                      <a:latin typeface="Geeza Pro Bold"/>
                      <a:ea typeface="Geeza Pro Bold"/>
                      <a:cs typeface="Geeza Pro Bold"/>
                      <a:sym typeface="Geeza Pro Bold"/>
                    </a:defRPr>
                  </a:lvl1pPr>
                </a:lstStyle>
                <a:p>
                  <a:pPr/>
                  <a:r>
                    <a:t>٢</a:t>
                  </a:r>
                </a:p>
              </p:txBody>
            </p:sp>
          </p:grpSp>
        </p:grpSp>
        <p:grpSp>
          <p:nvGrpSpPr>
            <p:cNvPr id="1412" name="تجميع"/>
            <p:cNvGrpSpPr/>
            <p:nvPr/>
          </p:nvGrpSpPr>
          <p:grpSpPr>
            <a:xfrm>
              <a:off x="2320574" y="690449"/>
              <a:ext cx="1529909" cy="1486981"/>
              <a:chOff x="0" y="0"/>
              <a:chExt cx="1529908" cy="1486979"/>
            </a:xfrm>
          </p:grpSpPr>
          <p:sp>
            <p:nvSpPr>
              <p:cNvPr id="1410" name="خط"/>
              <p:cNvSpPr/>
              <p:nvPr/>
            </p:nvSpPr>
            <p:spPr>
              <a:xfrm flipH="1">
                <a:off x="1646" y="0"/>
                <a:ext cx="1158743" cy="445734"/>
              </a:xfrm>
              <a:prstGeom prst="line">
                <a:avLst/>
              </a:prstGeom>
              <a:noFill/>
              <a:ln w="50800" cap="flat">
                <a:solidFill>
                  <a:srgbClr val="E22400"/>
                </a:solidFill>
                <a:prstDash val="solid"/>
                <a:round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algn="l">
                  <a:defRPr sz="2800">
                    <a:solidFill>
                      <a:srgbClr val="000000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411" name="خط"/>
              <p:cNvSpPr/>
              <p:nvPr/>
            </p:nvSpPr>
            <p:spPr>
              <a:xfrm flipH="1">
                <a:off x="0" y="1042903"/>
                <a:ext cx="1529909" cy="444077"/>
              </a:xfrm>
              <a:prstGeom prst="line">
                <a:avLst/>
              </a:prstGeom>
              <a:noFill/>
              <a:ln w="50800" cap="flat">
                <a:solidFill>
                  <a:srgbClr val="E22400"/>
                </a:solidFill>
                <a:prstDash val="solid"/>
                <a:round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algn="l">
                  <a:defRPr sz="2800">
                    <a:solidFill>
                      <a:srgbClr val="000000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</p:grpSp>
      </p:grpSp>
      <p:grpSp>
        <p:nvGrpSpPr>
          <p:cNvPr id="1429" name="تجميع"/>
          <p:cNvGrpSpPr/>
          <p:nvPr/>
        </p:nvGrpSpPr>
        <p:grpSpPr>
          <a:xfrm>
            <a:off x="16106726" y="9685474"/>
            <a:ext cx="4291073" cy="2628331"/>
            <a:chOff x="0" y="0"/>
            <a:chExt cx="4291072" cy="2628329"/>
          </a:xfrm>
        </p:grpSpPr>
        <p:grpSp>
          <p:nvGrpSpPr>
            <p:cNvPr id="1425" name="تجميع"/>
            <p:cNvGrpSpPr/>
            <p:nvPr/>
          </p:nvGrpSpPr>
          <p:grpSpPr>
            <a:xfrm>
              <a:off x="0" y="0"/>
              <a:ext cx="4291073" cy="2628330"/>
              <a:chOff x="0" y="0"/>
              <a:chExt cx="4291072" cy="2628329"/>
            </a:xfrm>
          </p:grpSpPr>
          <p:grpSp>
            <p:nvGrpSpPr>
              <p:cNvPr id="1417" name="تجميع"/>
              <p:cNvGrpSpPr/>
              <p:nvPr/>
            </p:nvGrpSpPr>
            <p:grpSpPr>
              <a:xfrm>
                <a:off x="2556097" y="155022"/>
                <a:ext cx="1734976" cy="2473308"/>
                <a:chOff x="0" y="0"/>
                <a:chExt cx="1734974" cy="2473307"/>
              </a:xfrm>
            </p:grpSpPr>
            <p:sp>
              <p:nvSpPr>
                <p:cNvPr id="1414" name="Google Shape;532;p34"/>
                <p:cNvSpPr txBox="1"/>
                <p:nvPr/>
              </p:nvSpPr>
              <p:spPr>
                <a:xfrm>
                  <a:off x="0" y="923284"/>
                  <a:ext cx="1734975" cy="1550024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243799" tIns="243799" rIns="243799" bIns="243799" numCol="1" anchor="ctr">
                  <a:normAutofit fontScale="100000" lnSpcReduction="0"/>
                </a:bodyPr>
                <a:lstStyle>
                  <a:lvl1pPr algn="ctr" defTabSz="2218944" rtl="0">
                    <a:defRPr sz="6006">
                      <a:solidFill>
                        <a:srgbClr val="0061FE"/>
                      </a:solidFill>
                      <a:latin typeface="Geeza Pro Bold"/>
                      <a:ea typeface="Geeza Pro Bold"/>
                      <a:cs typeface="Geeza Pro Bold"/>
                      <a:sym typeface="Geeza Pro Bold"/>
                    </a:defRPr>
                  </a:lvl1pPr>
                </a:lstStyle>
                <a:p>
                  <a:pPr/>
                  <a:r>
                    <a:t>٢١٠</a:t>
                  </a:r>
                </a:p>
              </p:txBody>
            </p:sp>
            <p:sp>
              <p:nvSpPr>
                <p:cNvPr id="1415" name="خط"/>
                <p:cNvSpPr/>
                <p:nvPr/>
              </p:nvSpPr>
              <p:spPr>
                <a:xfrm>
                  <a:off x="60323" y="1094850"/>
                  <a:ext cx="1356116" cy="1"/>
                </a:xfrm>
                <a:prstGeom prst="line">
                  <a:avLst/>
                </a:prstGeom>
                <a:noFill/>
                <a:ln w="63500" cap="flat">
                  <a:solidFill>
                    <a:srgbClr val="0056D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143E63"/>
                      </a:solidFill>
                      <a:latin typeface="+mj-lt"/>
                      <a:ea typeface="+mj-ea"/>
                      <a:cs typeface="+mj-cs"/>
                      <a:sym typeface="Arial"/>
                    </a:defRPr>
                  </a:pPr>
                </a:p>
              </p:txBody>
            </p:sp>
            <p:sp>
              <p:nvSpPr>
                <p:cNvPr id="1416" name="Google Shape;532;p34"/>
                <p:cNvSpPr txBox="1"/>
                <p:nvPr/>
              </p:nvSpPr>
              <p:spPr>
                <a:xfrm>
                  <a:off x="0" y="0"/>
                  <a:ext cx="1499941" cy="1333424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243799" tIns="243799" rIns="243799" bIns="243799" numCol="1" anchor="ctr">
                  <a:normAutofit fontScale="100000" lnSpcReduction="0"/>
                </a:bodyPr>
                <a:lstStyle>
                  <a:lvl1pPr algn="ctr" defTabSz="2023872" rtl="0">
                    <a:defRPr sz="5478">
                      <a:solidFill>
                        <a:srgbClr val="0061FE"/>
                      </a:solidFill>
                      <a:latin typeface="Geeza Pro Bold"/>
                      <a:ea typeface="Geeza Pro Bold"/>
                      <a:cs typeface="Geeza Pro Bold"/>
                      <a:sym typeface="Geeza Pro Bold"/>
                    </a:defRPr>
                  </a:lvl1pPr>
                </a:lstStyle>
                <a:p>
                  <a:pPr/>
                  <a:r>
                    <a:t>٢١</a:t>
                  </a:r>
                </a:p>
              </p:txBody>
            </p:sp>
          </p:grpSp>
          <p:sp>
            <p:nvSpPr>
              <p:cNvPr id="1418" name="Google Shape;532;p34"/>
              <p:cNvSpPr txBox="1"/>
              <p:nvPr/>
            </p:nvSpPr>
            <p:spPr>
              <a:xfrm>
                <a:off x="1214889" y="574126"/>
                <a:ext cx="1542043" cy="129507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1877567" rtl="0">
                  <a:defRPr sz="5236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=</a:t>
                </a:r>
              </a:p>
            </p:txBody>
          </p:sp>
          <p:grpSp>
            <p:nvGrpSpPr>
              <p:cNvPr id="1424" name="تجميع"/>
              <p:cNvGrpSpPr/>
              <p:nvPr/>
            </p:nvGrpSpPr>
            <p:grpSpPr>
              <a:xfrm>
                <a:off x="-1" y="0"/>
                <a:ext cx="3303611" cy="2569680"/>
                <a:chOff x="0" y="0"/>
                <a:chExt cx="3303609" cy="2569679"/>
              </a:xfrm>
            </p:grpSpPr>
            <p:sp>
              <p:nvSpPr>
                <p:cNvPr id="1419" name="Google Shape;532;p34"/>
                <p:cNvSpPr txBox="1"/>
                <p:nvPr/>
              </p:nvSpPr>
              <p:spPr>
                <a:xfrm>
                  <a:off x="0" y="960088"/>
                  <a:ext cx="1973941" cy="1609592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243799" tIns="243799" rIns="243799" bIns="243799" numCol="1" anchor="ctr">
                  <a:normAutofit fontScale="100000" lnSpcReduction="0"/>
                </a:bodyPr>
                <a:lstStyle>
                  <a:lvl1pPr algn="ctr" defTabSz="2438400" rtl="0">
                    <a:defRPr sz="6600">
                      <a:solidFill>
                        <a:srgbClr val="0061FE"/>
                      </a:solidFill>
                      <a:latin typeface="Geeza Pro Bold"/>
                      <a:ea typeface="Geeza Pro Bold"/>
                      <a:cs typeface="Geeza Pro Bold"/>
                      <a:sym typeface="Geeza Pro Bold"/>
                    </a:defRPr>
                  </a:lvl1pPr>
                </a:lstStyle>
                <a:p>
                  <a:pPr/>
                  <a:r>
                    <a:t>١٠</a:t>
                  </a:r>
                </a:p>
              </p:txBody>
            </p:sp>
            <p:sp>
              <p:nvSpPr>
                <p:cNvPr id="1420" name="خط"/>
                <p:cNvSpPr/>
                <p:nvPr/>
              </p:nvSpPr>
              <p:spPr>
                <a:xfrm>
                  <a:off x="188023" y="1244227"/>
                  <a:ext cx="1300466" cy="1"/>
                </a:xfrm>
                <a:prstGeom prst="line">
                  <a:avLst/>
                </a:prstGeom>
                <a:noFill/>
                <a:ln w="63500" cap="flat">
                  <a:solidFill>
                    <a:srgbClr val="0056D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143E63"/>
                      </a:solidFill>
                      <a:latin typeface="+mj-lt"/>
                      <a:ea typeface="+mj-ea"/>
                      <a:cs typeface="+mj-cs"/>
                      <a:sym typeface="Arial"/>
                    </a:defRPr>
                  </a:pPr>
                </a:p>
              </p:txBody>
            </p:sp>
            <p:sp>
              <p:nvSpPr>
                <p:cNvPr id="1421" name="Google Shape;532;p34"/>
                <p:cNvSpPr txBox="1"/>
                <p:nvPr/>
              </p:nvSpPr>
              <p:spPr>
                <a:xfrm>
                  <a:off x="0" y="59810"/>
                  <a:ext cx="1734617" cy="1634264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243799" tIns="243799" rIns="243799" bIns="243799" numCol="1" anchor="ctr">
                  <a:normAutofit fontScale="100000" lnSpcReduction="0"/>
                </a:bodyPr>
                <a:lstStyle>
                  <a:lvl1pPr algn="ctr" defTabSz="2438400" rtl="0">
                    <a:defRPr sz="6600">
                      <a:solidFill>
                        <a:srgbClr val="0061FE"/>
                      </a:solidFill>
                      <a:latin typeface="Geeza Pro Bold"/>
                      <a:ea typeface="Geeza Pro Bold"/>
                      <a:cs typeface="Geeza Pro Bold"/>
                      <a:sym typeface="Geeza Pro Bold"/>
                    </a:defRPr>
                  </a:lvl1pPr>
                </a:lstStyle>
                <a:p>
                  <a:pPr/>
                  <a:r>
                    <a:t>١</a:t>
                  </a:r>
                </a:p>
              </p:txBody>
            </p:sp>
            <p:sp>
              <p:nvSpPr>
                <p:cNvPr id="1422" name="Google Shape;532;p34"/>
                <p:cNvSpPr txBox="1"/>
                <p:nvPr/>
              </p:nvSpPr>
              <p:spPr>
                <a:xfrm>
                  <a:off x="1840612" y="0"/>
                  <a:ext cx="1357002" cy="1214761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243799" tIns="243799" rIns="243799" bIns="243799" numCol="1" anchor="ctr">
                  <a:normAutofit fontScale="100000" lnSpcReduction="0"/>
                </a:bodyPr>
                <a:lstStyle>
                  <a:lvl1pPr algn="ctr" defTabSz="1731263" rtl="0">
                    <a:defRPr sz="4685">
                      <a:solidFill>
                        <a:srgbClr val="B92D5D"/>
                      </a:solidFill>
                      <a:latin typeface="Geeza Pro Bold"/>
                      <a:ea typeface="Geeza Pro Bold"/>
                      <a:cs typeface="Geeza Pro Bold"/>
                      <a:sym typeface="Geeza Pro Bold"/>
                    </a:defRPr>
                  </a:lvl1pPr>
                </a:lstStyle>
                <a:p>
                  <a:pPr/>
                  <a:r>
                    <a:t>١</a:t>
                  </a:r>
                </a:p>
              </p:txBody>
            </p:sp>
            <p:sp>
              <p:nvSpPr>
                <p:cNvPr id="1423" name="Google Shape;532;p34"/>
                <p:cNvSpPr txBox="1"/>
                <p:nvPr/>
              </p:nvSpPr>
              <p:spPr>
                <a:xfrm>
                  <a:off x="1734616" y="1214760"/>
                  <a:ext cx="1568994" cy="122591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243799" tIns="243799" rIns="243799" bIns="243799" numCol="1" anchor="ctr">
                  <a:normAutofit fontScale="100000" lnSpcReduction="0"/>
                </a:bodyPr>
                <a:lstStyle>
                  <a:lvl1pPr algn="ctr" defTabSz="1755648" rtl="0">
                    <a:defRPr sz="4752">
                      <a:solidFill>
                        <a:srgbClr val="B92D5D"/>
                      </a:solidFill>
                      <a:latin typeface="Geeza Pro Bold"/>
                      <a:ea typeface="Geeza Pro Bold"/>
                      <a:cs typeface="Geeza Pro Bold"/>
                      <a:sym typeface="Geeza Pro Bold"/>
                    </a:defRPr>
                  </a:lvl1pPr>
                </a:lstStyle>
                <a:p>
                  <a:pPr/>
                  <a:r>
                    <a:t>١٠</a:t>
                  </a:r>
                </a:p>
              </p:txBody>
            </p:sp>
          </p:grpSp>
        </p:grpSp>
        <p:grpSp>
          <p:nvGrpSpPr>
            <p:cNvPr id="1428" name="تجميع"/>
            <p:cNvGrpSpPr/>
            <p:nvPr/>
          </p:nvGrpSpPr>
          <p:grpSpPr>
            <a:xfrm>
              <a:off x="2687353" y="630214"/>
              <a:ext cx="1603720" cy="1558721"/>
              <a:chOff x="0" y="0"/>
              <a:chExt cx="1603718" cy="1558719"/>
            </a:xfrm>
          </p:grpSpPr>
          <p:sp>
            <p:nvSpPr>
              <p:cNvPr id="1426" name="خط"/>
              <p:cNvSpPr/>
              <p:nvPr/>
            </p:nvSpPr>
            <p:spPr>
              <a:xfrm flipH="1">
                <a:off x="1726" y="0"/>
                <a:ext cx="1214646" cy="467239"/>
              </a:xfrm>
              <a:prstGeom prst="line">
                <a:avLst/>
              </a:prstGeom>
              <a:noFill/>
              <a:ln w="50800" cap="flat">
                <a:solidFill>
                  <a:srgbClr val="E22400"/>
                </a:solidFill>
                <a:prstDash val="solid"/>
                <a:round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algn="l">
                  <a:defRPr sz="2800">
                    <a:solidFill>
                      <a:srgbClr val="000000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427" name="خط"/>
              <p:cNvSpPr/>
              <p:nvPr/>
            </p:nvSpPr>
            <p:spPr>
              <a:xfrm flipH="1">
                <a:off x="0" y="1093218"/>
                <a:ext cx="1603719" cy="465502"/>
              </a:xfrm>
              <a:prstGeom prst="line">
                <a:avLst/>
              </a:prstGeom>
              <a:noFill/>
              <a:ln w="50800" cap="flat">
                <a:solidFill>
                  <a:srgbClr val="E22400"/>
                </a:solidFill>
                <a:prstDash val="solid"/>
                <a:round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algn="l">
                  <a:defRPr sz="2800">
                    <a:solidFill>
                      <a:srgbClr val="000000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</p:grpSp>
      </p:grpSp>
      <p:sp>
        <p:nvSpPr>
          <p:cNvPr id="1430" name="Google Shape;532;p34"/>
          <p:cNvSpPr txBox="1"/>
          <p:nvPr/>
        </p:nvSpPr>
        <p:spPr>
          <a:xfrm>
            <a:off x="10988873" y="10246047"/>
            <a:ext cx="6210946" cy="148106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>
            <a:lvl1pPr algn="ctr" defTabSz="2438400" rtl="0">
              <a:defRPr b="1" sz="5600">
                <a:solidFill>
                  <a:srgbClr val="B92D5D"/>
                </a:solidFill>
                <a:latin typeface="Al Nile"/>
                <a:ea typeface="Al Nile"/>
                <a:cs typeface="Al Nile"/>
                <a:sym typeface="Al Nile"/>
              </a:defRPr>
            </a:lvl1pPr>
          </a:lstStyle>
          <a:p>
            <a:pPr/>
            <a:r>
              <a:t>أقسم ذهنياً على ٢١ </a:t>
            </a:r>
          </a:p>
        </p:txBody>
      </p:sp>
      <p:sp>
        <p:nvSpPr>
          <p:cNvPr id="1431" name="خط"/>
          <p:cNvSpPr/>
          <p:nvPr/>
        </p:nvSpPr>
        <p:spPr>
          <a:xfrm flipH="1" flipV="1">
            <a:off x="4341505" y="6490997"/>
            <a:ext cx="18587521" cy="1"/>
          </a:xfrm>
          <a:prstGeom prst="line">
            <a:avLst/>
          </a:prstGeom>
          <a:ln w="76200" cap="rnd">
            <a:solidFill>
              <a:srgbClr val="B92D5D"/>
            </a:solidFill>
            <a:custDash>
              <a:ds d="100000" sp="200000"/>
            </a:custDash>
          </a:ln>
          <a:effectLst>
            <a:outerShdw sx="100000" sy="100000" kx="0" ky="0" algn="b" rotWithShape="0" blurRad="76200" dist="38100" dir="5400000">
              <a:srgbClr val="000000">
                <a:alpha val="38000"/>
              </a:srgbClr>
            </a:outerShdw>
          </a:effectLst>
        </p:spPr>
        <p:txBody>
          <a:bodyPr tIns="91439" bIns="91439"/>
          <a:lstStyle/>
          <a:p>
            <a:pPr algn="l">
              <a:defRPr sz="280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1432" name="Google Shape;532;p34"/>
          <p:cNvSpPr txBox="1"/>
          <p:nvPr/>
        </p:nvSpPr>
        <p:spPr>
          <a:xfrm>
            <a:off x="11993777" y="5071030"/>
            <a:ext cx="9735016" cy="148106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>
            <a:lvl1pPr algn="ctr" defTabSz="2438400" rtl="0">
              <a:defRPr b="1" sz="5600">
                <a:solidFill>
                  <a:srgbClr val="0061FE"/>
                </a:solidFill>
                <a:latin typeface="Al Nile"/>
                <a:ea typeface="Al Nile"/>
                <a:cs typeface="Al Nile"/>
                <a:sym typeface="Al Nile"/>
              </a:defRPr>
            </a:lvl1pPr>
          </a:lstStyle>
          <a:p>
            <a:pPr/>
            <a:r>
              <a:t>الكسر الدال على عدد السيارات التي باعها = </a:t>
            </a:r>
          </a:p>
        </p:txBody>
      </p:sp>
      <p:grpSp>
        <p:nvGrpSpPr>
          <p:cNvPr id="1436" name="تجميع"/>
          <p:cNvGrpSpPr/>
          <p:nvPr/>
        </p:nvGrpSpPr>
        <p:grpSpPr>
          <a:xfrm>
            <a:off x="10161619" y="4622907"/>
            <a:ext cx="2030381" cy="2151562"/>
            <a:chOff x="0" y="0"/>
            <a:chExt cx="2030380" cy="2151560"/>
          </a:xfrm>
        </p:grpSpPr>
        <p:sp>
          <p:nvSpPr>
            <p:cNvPr id="1433" name="Google Shape;532;p34"/>
            <p:cNvSpPr txBox="1"/>
            <p:nvPr/>
          </p:nvSpPr>
          <p:spPr>
            <a:xfrm>
              <a:off x="0" y="863620"/>
              <a:ext cx="2030381" cy="128794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438400" rtl="0">
                <a:defRPr sz="4400">
                  <a:solidFill>
                    <a:srgbClr val="B92D5D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/>
              <a:r>
                <a:t>٢</a:t>
              </a:r>
            </a:p>
          </p:txBody>
        </p:sp>
        <p:sp>
          <p:nvSpPr>
            <p:cNvPr id="1434" name="خط"/>
            <p:cNvSpPr/>
            <p:nvPr/>
          </p:nvSpPr>
          <p:spPr>
            <a:xfrm>
              <a:off x="346365" y="1078141"/>
              <a:ext cx="1337650" cy="1"/>
            </a:xfrm>
            <a:prstGeom prst="line">
              <a:avLst/>
            </a:prstGeom>
            <a:noFill/>
            <a:ln w="63500" cap="flat">
              <a:solidFill>
                <a:srgbClr val="B92D5D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143E63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435" name="Google Shape;532;p34"/>
            <p:cNvSpPr txBox="1"/>
            <p:nvPr/>
          </p:nvSpPr>
          <p:spPr>
            <a:xfrm>
              <a:off x="179527" y="0"/>
              <a:ext cx="1671327" cy="147324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438400" rtl="0">
                <a:defRPr sz="4400">
                  <a:solidFill>
                    <a:srgbClr val="B92D5D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/>
              <a:r>
                <a:t>١</a:t>
              </a:r>
            </a:p>
          </p:txBody>
        </p:sp>
      </p:grpSp>
      <p:sp>
        <p:nvSpPr>
          <p:cNvPr id="1437" name="Google Shape;532;p34"/>
          <p:cNvSpPr txBox="1"/>
          <p:nvPr/>
        </p:nvSpPr>
        <p:spPr>
          <a:xfrm>
            <a:off x="10603184" y="11962883"/>
            <a:ext cx="10453987" cy="148106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>
            <a:lvl1pPr algn="ctr" defTabSz="2316479" rtl="0">
              <a:defRPr b="1" sz="5320">
                <a:solidFill>
                  <a:srgbClr val="0061FE"/>
                </a:solidFill>
                <a:latin typeface="Al Nile"/>
                <a:ea typeface="Al Nile"/>
                <a:cs typeface="Al Nile"/>
                <a:sym typeface="Al Nile"/>
              </a:defRPr>
            </a:lvl1pPr>
          </a:lstStyle>
          <a:p>
            <a:pPr/>
            <a:r>
              <a:t>الكسر الدال على عدد الرحلات التي تم تأجيلها  = </a:t>
            </a:r>
          </a:p>
        </p:txBody>
      </p:sp>
      <p:grpSp>
        <p:nvGrpSpPr>
          <p:cNvPr id="1441" name="تجميع"/>
          <p:cNvGrpSpPr/>
          <p:nvPr/>
        </p:nvGrpSpPr>
        <p:grpSpPr>
          <a:xfrm>
            <a:off x="8771026" y="11564438"/>
            <a:ext cx="2030382" cy="2151562"/>
            <a:chOff x="0" y="0"/>
            <a:chExt cx="2030380" cy="2151560"/>
          </a:xfrm>
        </p:grpSpPr>
        <p:sp>
          <p:nvSpPr>
            <p:cNvPr id="1438" name="Google Shape;532;p34"/>
            <p:cNvSpPr txBox="1"/>
            <p:nvPr/>
          </p:nvSpPr>
          <p:spPr>
            <a:xfrm>
              <a:off x="0" y="863620"/>
              <a:ext cx="2030381" cy="128794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438400" rtl="0">
                <a:defRPr sz="4400">
                  <a:solidFill>
                    <a:srgbClr val="B92D5D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/>
              <a:r>
                <a:t>١٠</a:t>
              </a:r>
            </a:p>
          </p:txBody>
        </p:sp>
        <p:sp>
          <p:nvSpPr>
            <p:cNvPr id="1439" name="خط"/>
            <p:cNvSpPr/>
            <p:nvPr/>
          </p:nvSpPr>
          <p:spPr>
            <a:xfrm>
              <a:off x="346365" y="1078141"/>
              <a:ext cx="1337650" cy="1"/>
            </a:xfrm>
            <a:prstGeom prst="line">
              <a:avLst/>
            </a:prstGeom>
            <a:noFill/>
            <a:ln w="63500" cap="flat">
              <a:solidFill>
                <a:srgbClr val="B92D5D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143E63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440" name="Google Shape;532;p34"/>
            <p:cNvSpPr txBox="1"/>
            <p:nvPr/>
          </p:nvSpPr>
          <p:spPr>
            <a:xfrm>
              <a:off x="179527" y="0"/>
              <a:ext cx="1671327" cy="147324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438400" rtl="0">
                <a:defRPr sz="4400">
                  <a:solidFill>
                    <a:srgbClr val="B92D5D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/>
              <a:r>
                <a:t>١</a:t>
              </a:r>
            </a:p>
          </p:txBody>
        </p:sp>
      </p:grpSp>
      <p:grpSp>
        <p:nvGrpSpPr>
          <p:cNvPr id="1458" name="تجميع"/>
          <p:cNvGrpSpPr/>
          <p:nvPr/>
        </p:nvGrpSpPr>
        <p:grpSpPr>
          <a:xfrm>
            <a:off x="123862" y="4842500"/>
            <a:ext cx="1343248" cy="8601450"/>
            <a:chOff x="0" y="0"/>
            <a:chExt cx="1343246" cy="8601449"/>
          </a:xfrm>
        </p:grpSpPr>
        <p:grpSp>
          <p:nvGrpSpPr>
            <p:cNvPr id="1445" name="تجميع"/>
            <p:cNvGrpSpPr/>
            <p:nvPr/>
          </p:nvGrpSpPr>
          <p:grpSpPr>
            <a:xfrm>
              <a:off x="0" y="0"/>
              <a:ext cx="1343247" cy="8601450"/>
              <a:chOff x="0" y="0"/>
              <a:chExt cx="1343246" cy="8601449"/>
            </a:xfrm>
          </p:grpSpPr>
          <p:sp>
            <p:nvSpPr>
              <p:cNvPr id="1442" name="مستطيل مستدير الزوايا"/>
              <p:cNvSpPr/>
              <p:nvPr/>
            </p:nvSpPr>
            <p:spPr>
              <a:xfrm>
                <a:off x="79315" y="263058"/>
                <a:ext cx="1184617" cy="907554"/>
              </a:xfrm>
              <a:prstGeom prst="roundRect">
                <a:avLst>
                  <a:gd name="adj" fmla="val 42017"/>
                </a:avLst>
              </a:prstGeom>
              <a:gradFill flip="none" rotWithShape="1">
                <a:gsLst>
                  <a:gs pos="0">
                    <a:srgbClr val="2886DB"/>
                  </a:gs>
                  <a:gs pos="100000">
                    <a:schemeClr val="accent3">
                      <a:hueOff val="466087"/>
                      <a:satOff val="45418"/>
                      <a:lumOff val="31238"/>
                    </a:schemeClr>
                  </a:gs>
                </a:gsLst>
                <a:lin ang="16200000" scaled="0"/>
              </a:gradFill>
              <a:ln w="12700" cap="flat">
                <a:solidFill>
                  <a:srgbClr val="053B63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443" name="مستطيل"/>
              <p:cNvSpPr/>
              <p:nvPr/>
            </p:nvSpPr>
            <p:spPr>
              <a:xfrm>
                <a:off x="98365" y="715495"/>
                <a:ext cx="1154105" cy="7885955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chemeClr val="accent1">
                    <a:lumOff val="-4156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defTabSz="2438400" rtl="0">
                  <a:defRPr sz="3600">
                    <a:solidFill>
                      <a:srgbClr val="0C1E4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444" name="أدوات"/>
              <p:cNvSpPr txBox="1"/>
              <p:nvPr/>
            </p:nvSpPr>
            <p:spPr>
              <a:xfrm>
                <a:off x="0" y="0"/>
                <a:ext cx="1343247" cy="91757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ctr" defTabSz="2438400" rtl="0">
                  <a:defRPr sz="4400">
                    <a:solidFill>
                      <a:srgbClr val="0C1E4F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rPr sz="4000"/>
                  <a:t>أدوات</a:t>
                </a:r>
                <a:r>
                  <a:t> </a:t>
                </a:r>
              </a:p>
            </p:txBody>
          </p:sp>
        </p:grpSp>
        <p:grpSp>
          <p:nvGrpSpPr>
            <p:cNvPr id="1457" name="تجميع"/>
            <p:cNvGrpSpPr/>
            <p:nvPr/>
          </p:nvGrpSpPr>
          <p:grpSpPr>
            <a:xfrm>
              <a:off x="139704" y="773343"/>
              <a:ext cx="1171891" cy="7765318"/>
              <a:chOff x="0" y="0"/>
              <a:chExt cx="1171890" cy="7765316"/>
            </a:xfrm>
          </p:grpSpPr>
          <p:pic>
            <p:nvPicPr>
              <p:cNvPr id="1446" name="IMG_4594.jpeg" descr="IMG_4594.jpeg">
                <a:hlinkClick r:id="rId7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8">
                <a:extLst/>
              </a:blip>
              <a:srcRect l="0" t="21561" r="0" b="21561"/>
              <a:stretch>
                <a:fillRect/>
              </a:stretch>
            </p:blipFill>
            <p:spPr>
              <a:xfrm>
                <a:off x="0" y="0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447" name="IMG_4016.jpeg" descr="IMG_4016.jpeg">
                <a:hlinkClick r:id="rId9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0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2712542"/>
                <a:ext cx="1054779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448" name="صورة 20" descr="صورة 20">
                <a:hlinkClick r:id="rId1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2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3521" y="3605514"/>
                <a:ext cx="1054617" cy="83828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1449" name="IMG_4017.jpeg" descr="IMG_4017.jpeg">
                <a:hlinkClick r:id="rId1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4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6478" y="4504641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450" name="IMG_4020.jpeg" descr="IMG_4020.jpeg">
                <a:hlinkClick r:id="rId1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6">
                <a:extLst/>
              </a:blip>
              <a:stretch>
                <a:fillRect/>
              </a:stretch>
            </p:blipFill>
            <p:spPr>
              <a:xfrm>
                <a:off x="16478" y="5318841"/>
                <a:ext cx="1054617" cy="74557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451" name="IMG_4022.jpeg" descr="IMG_4022.jpeg">
                <a:hlinkClick r:id="rId17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8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0" y="899546"/>
                <a:ext cx="1054616" cy="838286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452" name="IMG_4023.png" descr="IMG_4023.png">
                <a:hlinkClick r:id="rId19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0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6478" y="6159722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453" name="IMG_4024.jpeg" descr="IMG_4024.jpeg"/>
              <p:cNvPicPr>
                <a:picLocks noChangeAspect="0"/>
              </p:cNvPicPr>
              <p:nvPr/>
            </p:nvPicPr>
            <p:blipFill>
              <a:blip r:embed="rId21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3521" y="1809331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grpSp>
            <p:nvGrpSpPr>
              <p:cNvPr id="1456" name="تجميع">
                <a:hlinkClick r:id="rId22" invalidUrl="" action="" tgtFrame="" tooltip="" history="1" highlightClick="0" endSnd="0"/>
              </p:cNvPr>
              <p:cNvGrpSpPr/>
              <p:nvPr/>
            </p:nvGrpSpPr>
            <p:grpSpPr>
              <a:xfrm>
                <a:off x="2113" y="6958462"/>
                <a:ext cx="1169778" cy="806855"/>
                <a:chOff x="0" y="0"/>
                <a:chExt cx="1169777" cy="806854"/>
              </a:xfrm>
            </p:grpSpPr>
            <p:pic>
              <p:nvPicPr>
                <p:cNvPr id="1454" name="IMG_4015.jpeg" descr="IMG_4015.jpeg"/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0" y="53287"/>
                  <a:ext cx="1054616" cy="75356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455" name="نشاط"/>
                <p:cNvSpPr txBox="1"/>
                <p:nvPr/>
              </p:nvSpPr>
              <p:spPr>
                <a:xfrm>
                  <a:off x="285761" y="0"/>
                  <a:ext cx="884017" cy="584662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 defTabSz="2438400" rtl="0">
                    <a:lnSpc>
                      <a:spcPct val="150000"/>
                    </a:lnSpc>
                    <a:defRPr sz="1600">
                      <a:solidFill>
                        <a:srgbClr val="000000"/>
                      </a:solidFill>
                      <a:latin typeface="Tajawal Black"/>
                      <a:ea typeface="Tajawal Black"/>
                      <a:cs typeface="Tajawal Black"/>
                      <a:sym typeface="Tajawal Black"/>
                    </a:defRPr>
                  </a:lvl1pPr>
                </a:lstStyle>
                <a:p>
                  <a:pPr/>
                  <a:r>
                    <a:t>نشاط</a:t>
                  </a:r>
                </a:p>
              </p:txBody>
            </p:sp>
          </p:grpSp>
        </p:grpSp>
      </p:grpSp>
      <p:sp>
        <p:nvSpPr>
          <p:cNvPr id="1459" name="Google Shape;109;p5">
            <a:hlinkClick r:id="rId24" invalidUrl="" action="ppaction://hlinksldjump" tgtFrame="" tooltip="" history="1" highlightClick="0" endSnd="0"/>
          </p:cNvPr>
          <p:cNvSpPr txBox="1"/>
          <p:nvPr/>
        </p:nvSpPr>
        <p:spPr>
          <a:xfrm>
            <a:off x="1443751" y="3021761"/>
            <a:ext cx="2133101" cy="47807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3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460" name="Google Shape;108;p5">
            <a:hlinkClick r:id="rId25" invalidUrl="" action="ppaction://hlinksldjump" tgtFrame="" tooltip="" history="1" highlightClick="0" endSnd="0"/>
          </p:cNvPr>
          <p:cNvSpPr txBox="1"/>
          <p:nvPr/>
        </p:nvSpPr>
        <p:spPr>
          <a:xfrm>
            <a:off x="1862851" y="2196638"/>
            <a:ext cx="1365862" cy="49712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>
              <a:defRPr sz="2500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 </a:t>
            </a:r>
          </a:p>
        </p:txBody>
      </p:sp>
      <p:grpSp>
        <p:nvGrpSpPr>
          <p:cNvPr id="1463" name="تجميع"/>
          <p:cNvGrpSpPr/>
          <p:nvPr/>
        </p:nvGrpSpPr>
        <p:grpSpPr>
          <a:xfrm>
            <a:off x="1593630" y="4657017"/>
            <a:ext cx="2891738" cy="788843"/>
            <a:chOff x="0" y="0"/>
            <a:chExt cx="2891737" cy="788841"/>
          </a:xfrm>
        </p:grpSpPr>
        <p:sp>
          <p:nvSpPr>
            <p:cNvPr id="1461" name="Google Shape;373;p28"/>
            <p:cNvSpPr/>
            <p:nvPr/>
          </p:nvSpPr>
          <p:spPr>
            <a:xfrm>
              <a:off x="168586" y="0"/>
              <a:ext cx="1809497" cy="78884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462" name="Google Shape;374;p28"/>
            <p:cNvSpPr/>
            <p:nvPr/>
          </p:nvSpPr>
          <p:spPr>
            <a:xfrm>
              <a:off x="0" y="110741"/>
              <a:ext cx="2891738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399" tIns="91399" rIns="91399" bIns="91399" numCol="1" anchor="t">
              <a:spAutoFit/>
            </a:bodyPr>
            <a:lstStyle>
              <a:lvl1pPr rtl="0">
                <a:defRPr sz="3000"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مثال من واقع الحياة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5" name="Google Shape;129;p6"/>
          <p:cNvSpPr txBox="1"/>
          <p:nvPr/>
        </p:nvSpPr>
        <p:spPr>
          <a:xfrm>
            <a:off x="2218451" y="6913581"/>
            <a:ext cx="2133101" cy="54786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تأكد</a:t>
            </a:r>
          </a:p>
        </p:txBody>
      </p:sp>
      <p:sp>
        <p:nvSpPr>
          <p:cNvPr id="1466" name="Google Shape;131;p6"/>
          <p:cNvSpPr txBox="1"/>
          <p:nvPr/>
        </p:nvSpPr>
        <p:spPr>
          <a:xfrm>
            <a:off x="2218451" y="8891813"/>
            <a:ext cx="2133101" cy="54786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تأكد</a:t>
            </a:r>
          </a:p>
        </p:txBody>
      </p:sp>
      <p:grpSp>
        <p:nvGrpSpPr>
          <p:cNvPr id="1469" name="تجميع"/>
          <p:cNvGrpSpPr/>
          <p:nvPr/>
        </p:nvGrpSpPr>
        <p:grpSpPr>
          <a:xfrm>
            <a:off x="4150569" y="127428"/>
            <a:ext cx="4881670" cy="1104537"/>
            <a:chOff x="0" y="0"/>
            <a:chExt cx="4881669" cy="1104535"/>
          </a:xfrm>
        </p:grpSpPr>
        <p:pic>
          <p:nvPicPr>
            <p:cNvPr id="1467" name="IMG_4611.png" descr="IMG_4611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82289" t="1377" r="0" b="88991"/>
            <a:stretch>
              <a:fillRect/>
            </a:stretch>
          </p:blipFill>
          <p:spPr>
            <a:xfrm>
              <a:off x="1721606" y="0"/>
              <a:ext cx="3160064" cy="11045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68" name="IMG_4611.png" descr="IMG_4611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51390" t="2682" r="38961" b="89498"/>
            <a:stretch>
              <a:fillRect/>
            </a:stretch>
          </p:blipFill>
          <p:spPr>
            <a:xfrm>
              <a:off x="0" y="155803"/>
              <a:ext cx="1721512" cy="8966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472" name="تجميع"/>
          <p:cNvGrpSpPr/>
          <p:nvPr/>
        </p:nvGrpSpPr>
        <p:grpSpPr>
          <a:xfrm>
            <a:off x="1501181" y="1817411"/>
            <a:ext cx="2255438" cy="698501"/>
            <a:chOff x="0" y="0"/>
            <a:chExt cx="2255436" cy="698500"/>
          </a:xfrm>
        </p:grpSpPr>
        <p:sp>
          <p:nvSpPr>
            <p:cNvPr id="1470" name="Google Shape;469;p38"/>
            <p:cNvSpPr/>
            <p:nvPr/>
          </p:nvSpPr>
          <p:spPr>
            <a:xfrm>
              <a:off x="133981" y="0"/>
              <a:ext cx="1809675" cy="6985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chemeClr val="accent3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471" name="Google Shape;470;p38"/>
            <p:cNvSpPr/>
            <p:nvPr/>
          </p:nvSpPr>
          <p:spPr>
            <a:xfrm>
              <a:off x="0" y="83716"/>
              <a:ext cx="2255437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399" tIns="91399" rIns="91399" bIns="91399" numCol="1" anchor="t">
              <a:spAutoFit/>
            </a:bodyPr>
            <a:lstStyle>
              <a:lvl1pPr rtl="0">
                <a:defRPr b="1">
                  <a:solidFill>
                    <a:schemeClr val="accent5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/>
              <a:r>
                <a:t>تمرين ١ ،٢،٣ ،٤  </a:t>
              </a:r>
            </a:p>
          </p:txBody>
        </p:sp>
      </p:grpSp>
      <p:sp>
        <p:nvSpPr>
          <p:cNvPr id="1473" name="Google Shape;126;p6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1737272" y="3976509"/>
            <a:ext cx="1777501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 </a:t>
            </a:r>
          </a:p>
        </p:txBody>
      </p:sp>
      <p:sp>
        <p:nvSpPr>
          <p:cNvPr id="1474" name="Google Shape;127;p6"/>
          <p:cNvSpPr txBox="1"/>
          <p:nvPr/>
        </p:nvSpPr>
        <p:spPr>
          <a:xfrm>
            <a:off x="1737272" y="4935348"/>
            <a:ext cx="1459882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475" name="Google Shape;128;p6"/>
          <p:cNvSpPr txBox="1"/>
          <p:nvPr/>
        </p:nvSpPr>
        <p:spPr>
          <a:xfrm>
            <a:off x="1737272" y="5954742"/>
            <a:ext cx="1547730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476" name="Google Shape;128;p6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1646738" y="4995611"/>
            <a:ext cx="1547730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477" name="Google Shape;128;p6">
            <a:hlinkClick r:id="rId5" invalidUrl="" action="ppaction://hlinksldjump" tgtFrame="" tooltip="" history="1" highlightClick="0" endSnd="0"/>
          </p:cNvPr>
          <p:cNvSpPr txBox="1"/>
          <p:nvPr/>
        </p:nvSpPr>
        <p:spPr>
          <a:xfrm>
            <a:off x="1622387" y="5984677"/>
            <a:ext cx="1547730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grpSp>
        <p:nvGrpSpPr>
          <p:cNvPr id="1480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1904624" y="12498250"/>
            <a:ext cx="1338356" cy="945700"/>
            <a:chOff x="0" y="0"/>
            <a:chExt cx="1338355" cy="945698"/>
          </a:xfrm>
        </p:grpSpPr>
        <p:sp>
          <p:nvSpPr>
            <p:cNvPr id="1478" name="مستطيل مستدير الزوايا"/>
            <p:cNvSpPr/>
            <p:nvPr/>
          </p:nvSpPr>
          <p:spPr>
            <a:xfrm>
              <a:off x="106146" y="166376"/>
              <a:ext cx="1126064" cy="689147"/>
            </a:xfrm>
            <a:prstGeom prst="roundRect">
              <a:avLst>
                <a:gd name="adj" fmla="val 12105"/>
              </a:avLst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1479" name="الحل"/>
            <p:cNvSpPr txBox="1"/>
            <p:nvPr/>
          </p:nvSpPr>
          <p:spPr>
            <a:xfrm>
              <a:off x="0" y="0"/>
              <a:ext cx="1338356" cy="94569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82849" tIns="182849" rIns="182849" bIns="182849" numCol="1" anchor="ctr">
              <a:noAutofit/>
            </a:bodyPr>
            <a:lstStyle>
              <a:lvl1pPr algn="ctr" rtl="0">
                <a:defRPr sz="4500">
                  <a:solidFill>
                    <a:srgbClr val="FFFFFF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الحل </a:t>
              </a:r>
            </a:p>
          </p:txBody>
        </p:sp>
      </p:grpSp>
      <p:grpSp>
        <p:nvGrpSpPr>
          <p:cNvPr id="1483" name="تجميع"/>
          <p:cNvGrpSpPr/>
          <p:nvPr/>
        </p:nvGrpSpPr>
        <p:grpSpPr>
          <a:xfrm>
            <a:off x="3879541" y="7918081"/>
            <a:ext cx="4544016" cy="5021376"/>
            <a:chOff x="0" y="0"/>
            <a:chExt cx="4544015" cy="5021373"/>
          </a:xfrm>
        </p:grpSpPr>
        <p:sp>
          <p:nvSpPr>
            <p:cNvPr id="1481" name="مستطيل مستدير الزوايا"/>
            <p:cNvSpPr/>
            <p:nvPr/>
          </p:nvSpPr>
          <p:spPr>
            <a:xfrm>
              <a:off x="0" y="1043725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chemeClr val="accent3">
                <a:lumOff val="24607"/>
              </a:schemeClr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l">
                <a:defRPr sz="28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pic>
          <p:nvPicPr>
            <p:cNvPr id="1482" name="IMG_4038.png" descr="IMG_4038.pn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0" t="0" r="0" b="0"/>
            <a:stretch>
              <a:fillRect/>
            </a:stretch>
          </p:blipFill>
          <p:spPr>
            <a:xfrm>
              <a:off x="1702408" y="0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484" name="النص">
            <a:hlinkClick r:id="rId7" invalidUrl="" action="ppaction://hlinksldjump" tgtFrame="" tooltip="" history="1" highlightClick="0" endSnd="0"/>
          </p:cNvPr>
          <p:cNvSpPr txBox="1"/>
          <p:nvPr/>
        </p:nvSpPr>
        <p:spPr>
          <a:xfrm>
            <a:off x="12700" y="1890499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1485" name="النص">
            <a:hlinkClick r:id="rId8" invalidUrl="" action="ppaction://hlinksldjump" tgtFrame="" tooltip="" history="1" highlightClick="0" endSnd="0"/>
          </p:cNvPr>
          <p:cNvSpPr txBox="1"/>
          <p:nvPr/>
        </p:nvSpPr>
        <p:spPr>
          <a:xfrm>
            <a:off x="-89878" y="2704134"/>
            <a:ext cx="1643001" cy="55372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2900">
                <a:solidFill>
                  <a:schemeClr val="accent5">
                    <a:lumOff val="-4156"/>
                  </a:schemeClr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</a:t>
            </a:r>
          </a:p>
        </p:txBody>
      </p:sp>
      <p:sp>
        <p:nvSpPr>
          <p:cNvPr id="1486" name="النص">
            <a:hlinkClick r:id="rId9" invalidUrl="" action="ppaction://hlinksldjump" tgtFrame="" tooltip="" history="1" highlightClick="0" endSnd="0"/>
          </p:cNvPr>
          <p:cNvSpPr txBox="1"/>
          <p:nvPr/>
        </p:nvSpPr>
        <p:spPr>
          <a:xfrm>
            <a:off x="210831" y="4139430"/>
            <a:ext cx="1065184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</a:t>
            </a:r>
          </a:p>
        </p:txBody>
      </p:sp>
      <p:grpSp>
        <p:nvGrpSpPr>
          <p:cNvPr id="1489" name="تجميع"/>
          <p:cNvGrpSpPr/>
          <p:nvPr/>
        </p:nvGrpSpPr>
        <p:grpSpPr>
          <a:xfrm>
            <a:off x="9758030" y="1152260"/>
            <a:ext cx="12186934" cy="1330304"/>
            <a:chOff x="0" y="0"/>
            <a:chExt cx="12186932" cy="1330303"/>
          </a:xfrm>
        </p:grpSpPr>
        <p:pic>
          <p:nvPicPr>
            <p:cNvPr id="1487" name="IMG_4747.png" descr="IMG_4747.png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42128" t="0" r="2703" b="91869"/>
            <a:stretch>
              <a:fillRect/>
            </a:stretch>
          </p:blipFill>
          <p:spPr>
            <a:xfrm>
              <a:off x="0" y="0"/>
              <a:ext cx="12186933" cy="133030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88" name="IMG_4729.jpeg" descr="IMG_4729.jpe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82419" t="9822" r="15306" b="87130"/>
            <a:stretch>
              <a:fillRect/>
            </a:stretch>
          </p:blipFill>
          <p:spPr>
            <a:xfrm>
              <a:off x="6632240" y="351443"/>
              <a:ext cx="528023" cy="52398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492" name="تجميع"/>
          <p:cNvGrpSpPr/>
          <p:nvPr/>
        </p:nvGrpSpPr>
        <p:grpSpPr>
          <a:xfrm>
            <a:off x="18894922" y="2279793"/>
            <a:ext cx="4598709" cy="1956161"/>
            <a:chOff x="0" y="0"/>
            <a:chExt cx="4598707" cy="1956160"/>
          </a:xfrm>
        </p:grpSpPr>
        <p:pic>
          <p:nvPicPr>
            <p:cNvPr id="1490" name="IMG_4729.jpeg" descr="IMG_4729.jpe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82419" t="9822" r="15306" b="87130"/>
            <a:stretch>
              <a:fillRect/>
            </a:stretch>
          </p:blipFill>
          <p:spPr>
            <a:xfrm>
              <a:off x="695476" y="286672"/>
              <a:ext cx="537881" cy="53376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91" name="IMG_4747.png" descr="IMG_4747.png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79714" t="9113" r="2703" b="80788"/>
            <a:stretch>
              <a:fillRect/>
            </a:stretch>
          </p:blipFill>
          <p:spPr>
            <a:xfrm>
              <a:off x="0" y="0"/>
              <a:ext cx="4598708" cy="19561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495" name="تجميع"/>
          <p:cNvGrpSpPr/>
          <p:nvPr/>
        </p:nvGrpSpPr>
        <p:grpSpPr>
          <a:xfrm>
            <a:off x="9061379" y="7483515"/>
            <a:ext cx="4598709" cy="1956161"/>
            <a:chOff x="0" y="0"/>
            <a:chExt cx="4598707" cy="1956160"/>
          </a:xfrm>
        </p:grpSpPr>
        <p:pic>
          <p:nvPicPr>
            <p:cNvPr id="1493" name="IMG_4729.jpeg" descr="IMG_4729.jpe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82419" t="9822" r="15306" b="87130"/>
            <a:stretch>
              <a:fillRect/>
            </a:stretch>
          </p:blipFill>
          <p:spPr>
            <a:xfrm>
              <a:off x="508417" y="216951"/>
              <a:ext cx="591735" cy="5872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94" name="IMG_4747.png" descr="IMG_4747.png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35538" t="19167" r="46879" b="70734"/>
            <a:stretch>
              <a:fillRect/>
            </a:stretch>
          </p:blipFill>
          <p:spPr>
            <a:xfrm>
              <a:off x="0" y="0"/>
              <a:ext cx="4598708" cy="19561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498" name="تجميع"/>
          <p:cNvGrpSpPr/>
          <p:nvPr/>
        </p:nvGrpSpPr>
        <p:grpSpPr>
          <a:xfrm>
            <a:off x="19074138" y="7217643"/>
            <a:ext cx="4598708" cy="1956162"/>
            <a:chOff x="0" y="0"/>
            <a:chExt cx="4598707" cy="1956160"/>
          </a:xfrm>
        </p:grpSpPr>
        <p:pic>
          <p:nvPicPr>
            <p:cNvPr id="1496" name="IMG_4729.jpeg" descr="IMG_4729.jpe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82419" t="9822" r="15306" b="87130"/>
            <a:stretch>
              <a:fillRect/>
            </a:stretch>
          </p:blipFill>
          <p:spPr>
            <a:xfrm>
              <a:off x="336653" y="1126534"/>
              <a:ext cx="591736" cy="5872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97" name="IMG_4747.png" descr="IMG_4747.png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80119" t="18546" r="2298" b="71355"/>
            <a:stretch>
              <a:fillRect/>
            </a:stretch>
          </p:blipFill>
          <p:spPr>
            <a:xfrm>
              <a:off x="0" y="0"/>
              <a:ext cx="4598708" cy="19561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501" name="تجميع"/>
          <p:cNvGrpSpPr/>
          <p:nvPr/>
        </p:nvGrpSpPr>
        <p:grpSpPr>
          <a:xfrm>
            <a:off x="9032238" y="2279793"/>
            <a:ext cx="4598709" cy="1956161"/>
            <a:chOff x="0" y="0"/>
            <a:chExt cx="4598707" cy="1956160"/>
          </a:xfrm>
        </p:grpSpPr>
        <p:pic>
          <p:nvPicPr>
            <p:cNvPr id="1499" name="IMG_4729.jpeg" descr="IMG_4729.jpe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82419" t="9822" r="15306" b="87130"/>
            <a:stretch>
              <a:fillRect/>
            </a:stretch>
          </p:blipFill>
          <p:spPr>
            <a:xfrm>
              <a:off x="565977" y="1013648"/>
              <a:ext cx="591736" cy="5872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00" name="IMG_4747.png" descr="IMG_4747.png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35998" t="8989" r="46419" b="80912"/>
            <a:stretch>
              <a:fillRect/>
            </a:stretch>
          </p:blipFill>
          <p:spPr>
            <a:xfrm>
              <a:off x="0" y="0"/>
              <a:ext cx="4598708" cy="19561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502" name="Google Shape;126;p6">
            <a:hlinkClick r:id="rId12" invalidUrl="" action="ppaction://hlinksldjump" tgtFrame="" tooltip="" history="1" highlightClick="0" endSnd="0"/>
          </p:cNvPr>
          <p:cNvSpPr txBox="1"/>
          <p:nvPr/>
        </p:nvSpPr>
        <p:spPr>
          <a:xfrm>
            <a:off x="1622387" y="2957020"/>
            <a:ext cx="1777501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 </a:t>
            </a:r>
          </a:p>
        </p:txBody>
      </p:sp>
      <p:grpSp>
        <p:nvGrpSpPr>
          <p:cNvPr id="1519" name="تجميع"/>
          <p:cNvGrpSpPr/>
          <p:nvPr/>
        </p:nvGrpSpPr>
        <p:grpSpPr>
          <a:xfrm>
            <a:off x="123862" y="4842500"/>
            <a:ext cx="1343248" cy="8601450"/>
            <a:chOff x="0" y="0"/>
            <a:chExt cx="1343246" cy="8601449"/>
          </a:xfrm>
        </p:grpSpPr>
        <p:grpSp>
          <p:nvGrpSpPr>
            <p:cNvPr id="1506" name="تجميع"/>
            <p:cNvGrpSpPr/>
            <p:nvPr/>
          </p:nvGrpSpPr>
          <p:grpSpPr>
            <a:xfrm>
              <a:off x="0" y="0"/>
              <a:ext cx="1343247" cy="8601450"/>
              <a:chOff x="0" y="0"/>
              <a:chExt cx="1343246" cy="8601449"/>
            </a:xfrm>
          </p:grpSpPr>
          <p:sp>
            <p:nvSpPr>
              <p:cNvPr id="1503" name="مستطيل مستدير الزوايا"/>
              <p:cNvSpPr/>
              <p:nvPr/>
            </p:nvSpPr>
            <p:spPr>
              <a:xfrm>
                <a:off x="79315" y="263058"/>
                <a:ext cx="1184617" cy="907554"/>
              </a:xfrm>
              <a:prstGeom prst="roundRect">
                <a:avLst>
                  <a:gd name="adj" fmla="val 42017"/>
                </a:avLst>
              </a:prstGeom>
              <a:gradFill flip="none" rotWithShape="1">
                <a:gsLst>
                  <a:gs pos="0">
                    <a:srgbClr val="2886DB"/>
                  </a:gs>
                  <a:gs pos="100000">
                    <a:schemeClr val="accent3">
                      <a:hueOff val="466087"/>
                      <a:satOff val="45418"/>
                      <a:lumOff val="31238"/>
                    </a:schemeClr>
                  </a:gs>
                </a:gsLst>
                <a:lin ang="16200000" scaled="0"/>
              </a:gradFill>
              <a:ln w="12700" cap="flat">
                <a:solidFill>
                  <a:srgbClr val="053B63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504" name="مستطيل"/>
              <p:cNvSpPr/>
              <p:nvPr/>
            </p:nvSpPr>
            <p:spPr>
              <a:xfrm>
                <a:off x="98365" y="715495"/>
                <a:ext cx="1154105" cy="7885955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chemeClr val="accent1">
                    <a:lumOff val="-4156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defTabSz="2438400" rtl="0">
                  <a:defRPr sz="3600">
                    <a:solidFill>
                      <a:srgbClr val="0C1E4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505" name="أدوات"/>
              <p:cNvSpPr txBox="1"/>
              <p:nvPr/>
            </p:nvSpPr>
            <p:spPr>
              <a:xfrm>
                <a:off x="0" y="0"/>
                <a:ext cx="1343247" cy="91757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ctr" defTabSz="2438400" rtl="0">
                  <a:defRPr sz="4400">
                    <a:solidFill>
                      <a:srgbClr val="0C1E4F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rPr sz="4000"/>
                  <a:t>أدوات</a:t>
                </a:r>
                <a:r>
                  <a:t> </a:t>
                </a:r>
              </a:p>
            </p:txBody>
          </p:sp>
        </p:grpSp>
        <p:grpSp>
          <p:nvGrpSpPr>
            <p:cNvPr id="1518" name="تجميع"/>
            <p:cNvGrpSpPr/>
            <p:nvPr/>
          </p:nvGrpSpPr>
          <p:grpSpPr>
            <a:xfrm>
              <a:off x="139704" y="773343"/>
              <a:ext cx="1171891" cy="7765318"/>
              <a:chOff x="0" y="0"/>
              <a:chExt cx="1171890" cy="7765316"/>
            </a:xfrm>
          </p:grpSpPr>
          <p:pic>
            <p:nvPicPr>
              <p:cNvPr id="1507" name="IMG_4594.jpeg" descr="IMG_4594.jpeg">
                <a:hlinkClick r:id="rId1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4">
                <a:extLst/>
              </a:blip>
              <a:srcRect l="0" t="21561" r="0" b="21561"/>
              <a:stretch>
                <a:fillRect/>
              </a:stretch>
            </p:blipFill>
            <p:spPr>
              <a:xfrm>
                <a:off x="0" y="0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508" name="IMG_4016.jpeg" descr="IMG_4016.jpeg">
                <a:hlinkClick r:id="rId1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6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2712542"/>
                <a:ext cx="1054779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509" name="صورة 20" descr="صورة 20">
                <a:hlinkClick r:id="rId17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8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3521" y="3605514"/>
                <a:ext cx="1054617" cy="83828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1510" name="IMG_4017.jpeg" descr="IMG_4017.jpeg">
                <a:hlinkClick r:id="rId19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0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6478" y="4504641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511" name="IMG_4020.jpeg" descr="IMG_4020.jpeg">
                <a:hlinkClick r:id="rId2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2">
                <a:extLst/>
              </a:blip>
              <a:stretch>
                <a:fillRect/>
              </a:stretch>
            </p:blipFill>
            <p:spPr>
              <a:xfrm>
                <a:off x="16478" y="5318841"/>
                <a:ext cx="1054617" cy="74557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512" name="IMG_4022.jpeg" descr="IMG_4022.jpeg">
                <a:hlinkClick r:id="rId2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4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0" y="899546"/>
                <a:ext cx="1054616" cy="838286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513" name="IMG_4023.png" descr="IMG_4023.png">
                <a:hlinkClick r:id="rId2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6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6478" y="6159722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514" name="IMG_4024.jpeg" descr="IMG_4024.jpeg"/>
              <p:cNvPicPr>
                <a:picLocks noChangeAspect="0"/>
              </p:cNvPicPr>
              <p:nvPr/>
            </p:nvPicPr>
            <p:blipFill>
              <a:blip r:embed="rId27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3521" y="1809331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grpSp>
            <p:nvGrpSpPr>
              <p:cNvPr id="1517" name="تجميع">
                <a:hlinkClick r:id="rId28" invalidUrl="" action="" tgtFrame="" tooltip="" history="1" highlightClick="0" endSnd="0"/>
              </p:cNvPr>
              <p:cNvGrpSpPr/>
              <p:nvPr/>
            </p:nvGrpSpPr>
            <p:grpSpPr>
              <a:xfrm>
                <a:off x="2113" y="6958462"/>
                <a:ext cx="1169778" cy="806855"/>
                <a:chOff x="0" y="0"/>
                <a:chExt cx="1169777" cy="806854"/>
              </a:xfrm>
            </p:grpSpPr>
            <p:pic>
              <p:nvPicPr>
                <p:cNvPr id="1515" name="IMG_4015.jpeg" descr="IMG_4015.jpeg"/>
                <p:cNvPicPr>
                  <a:picLocks noChangeAspect="0"/>
                </p:cNvPicPr>
                <p:nvPr/>
              </p:nvPicPr>
              <p:blipFill>
                <a:blip r:embed="rId29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0" y="53287"/>
                  <a:ext cx="1054616" cy="75356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516" name="نشاط"/>
                <p:cNvSpPr txBox="1"/>
                <p:nvPr/>
              </p:nvSpPr>
              <p:spPr>
                <a:xfrm>
                  <a:off x="285761" y="0"/>
                  <a:ext cx="884017" cy="584662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 defTabSz="2438400" rtl="0">
                    <a:lnSpc>
                      <a:spcPct val="150000"/>
                    </a:lnSpc>
                    <a:defRPr sz="1600">
                      <a:solidFill>
                        <a:srgbClr val="000000"/>
                      </a:solidFill>
                      <a:latin typeface="Tajawal Black"/>
                      <a:ea typeface="Tajawal Black"/>
                      <a:cs typeface="Tajawal Black"/>
                      <a:sym typeface="Tajawal Black"/>
                    </a:defRPr>
                  </a:lvl1pPr>
                </a:lstStyle>
                <a:p>
                  <a:pPr/>
                  <a:r>
                    <a:t>نشاط</a:t>
                  </a:r>
                </a:p>
              </p:txBody>
            </p:sp>
          </p:grpSp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1" name="Google Shape;131;p6"/>
          <p:cNvSpPr txBox="1"/>
          <p:nvPr/>
        </p:nvSpPr>
        <p:spPr>
          <a:xfrm>
            <a:off x="2218451" y="8891813"/>
            <a:ext cx="2133101" cy="54786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تأكد</a:t>
            </a:r>
          </a:p>
        </p:txBody>
      </p:sp>
      <p:grpSp>
        <p:nvGrpSpPr>
          <p:cNvPr id="1524" name="تجميع"/>
          <p:cNvGrpSpPr/>
          <p:nvPr/>
        </p:nvGrpSpPr>
        <p:grpSpPr>
          <a:xfrm>
            <a:off x="4150569" y="127428"/>
            <a:ext cx="4881670" cy="1104537"/>
            <a:chOff x="0" y="0"/>
            <a:chExt cx="4881669" cy="1104535"/>
          </a:xfrm>
        </p:grpSpPr>
        <p:pic>
          <p:nvPicPr>
            <p:cNvPr id="1522" name="IMG_4611.png" descr="IMG_4611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82289" t="1377" r="0" b="88991"/>
            <a:stretch>
              <a:fillRect/>
            </a:stretch>
          </p:blipFill>
          <p:spPr>
            <a:xfrm>
              <a:off x="1721606" y="0"/>
              <a:ext cx="3160064" cy="11045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23" name="IMG_4611.png" descr="IMG_4611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51390" t="2682" r="38961" b="89498"/>
            <a:stretch>
              <a:fillRect/>
            </a:stretch>
          </p:blipFill>
          <p:spPr>
            <a:xfrm>
              <a:off x="0" y="155803"/>
              <a:ext cx="1721512" cy="8966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525" name="النص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12700" y="1890499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1526" name="النص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-89878" y="2704134"/>
            <a:ext cx="1643001" cy="55372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2900">
                <a:solidFill>
                  <a:schemeClr val="accent5">
                    <a:lumOff val="-4156"/>
                  </a:schemeClr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</a:t>
            </a:r>
          </a:p>
        </p:txBody>
      </p:sp>
      <p:sp>
        <p:nvSpPr>
          <p:cNvPr id="1527" name="النص">
            <a:hlinkClick r:id="rId5" invalidUrl="" action="ppaction://hlinksldjump" tgtFrame="" tooltip="" history="1" highlightClick="0" endSnd="0"/>
          </p:cNvPr>
          <p:cNvSpPr txBox="1"/>
          <p:nvPr/>
        </p:nvSpPr>
        <p:spPr>
          <a:xfrm>
            <a:off x="210831" y="4139430"/>
            <a:ext cx="1065184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</a:t>
            </a:r>
          </a:p>
        </p:txBody>
      </p:sp>
      <p:grpSp>
        <p:nvGrpSpPr>
          <p:cNvPr id="1541" name="تجميع"/>
          <p:cNvGrpSpPr/>
          <p:nvPr/>
        </p:nvGrpSpPr>
        <p:grpSpPr>
          <a:xfrm>
            <a:off x="16444121" y="3257854"/>
            <a:ext cx="6780468" cy="2465519"/>
            <a:chOff x="0" y="0"/>
            <a:chExt cx="6780466" cy="2465517"/>
          </a:xfrm>
        </p:grpSpPr>
        <p:sp>
          <p:nvSpPr>
            <p:cNvPr id="1528" name="Google Shape;532;p34"/>
            <p:cNvSpPr txBox="1"/>
            <p:nvPr/>
          </p:nvSpPr>
          <p:spPr>
            <a:xfrm>
              <a:off x="4143195" y="483848"/>
              <a:ext cx="1074551" cy="132038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243327" rtl="0">
                <a:defRPr sz="5428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/>
              <a:r>
                <a:t>=</a:t>
              </a:r>
            </a:p>
          </p:txBody>
        </p:sp>
        <p:grpSp>
          <p:nvGrpSpPr>
            <p:cNvPr id="1532" name="تجميع"/>
            <p:cNvGrpSpPr/>
            <p:nvPr/>
          </p:nvGrpSpPr>
          <p:grpSpPr>
            <a:xfrm>
              <a:off x="4799502" y="-1"/>
              <a:ext cx="1980965" cy="2451344"/>
              <a:chOff x="0" y="0"/>
              <a:chExt cx="1980964" cy="2451341"/>
            </a:xfrm>
          </p:grpSpPr>
          <p:sp>
            <p:nvSpPr>
              <p:cNvPr id="1529" name="Google Shape;532;p34"/>
              <p:cNvSpPr txBox="1"/>
              <p:nvPr/>
            </p:nvSpPr>
            <p:spPr>
              <a:xfrm>
                <a:off x="0" y="1060726"/>
                <a:ext cx="1980965" cy="139061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121408" rtl="0">
                  <a:defRPr sz="5742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٨</a:t>
                </a:r>
              </a:p>
            </p:txBody>
          </p:sp>
          <p:sp>
            <p:nvSpPr>
              <p:cNvPr id="1530" name="خط"/>
              <p:cNvSpPr/>
              <p:nvPr/>
            </p:nvSpPr>
            <p:spPr>
              <a:xfrm>
                <a:off x="253709" y="1212550"/>
                <a:ext cx="1305094" cy="1"/>
              </a:xfrm>
              <a:prstGeom prst="line">
                <a:avLst/>
              </a:prstGeom>
              <a:noFill/>
              <a:ln w="63500" cap="flat">
                <a:solidFill>
                  <a:srgbClr val="0056D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143E63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531" name="Google Shape;532;p34"/>
              <p:cNvSpPr txBox="1"/>
              <p:nvPr/>
            </p:nvSpPr>
            <p:spPr>
              <a:xfrm>
                <a:off x="175157" y="0"/>
                <a:ext cx="1630651" cy="159068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438400" rtl="0">
                  <a:defRPr sz="6600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٣</a:t>
                </a:r>
              </a:p>
            </p:txBody>
          </p:sp>
        </p:grpSp>
        <p:sp>
          <p:nvSpPr>
            <p:cNvPr id="1533" name="Google Shape;532;p34"/>
            <p:cNvSpPr txBox="1"/>
            <p:nvPr/>
          </p:nvSpPr>
          <p:spPr>
            <a:xfrm>
              <a:off x="2118337" y="955383"/>
              <a:ext cx="2024859" cy="132038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/>
            <a:p>
              <a:pPr algn="ctr" rtl="0">
                <a:defRPr sz="495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pPr>
              <a:r>
                <a:t>٨ </a:t>
              </a:r>
              <a:r>
                <a:rPr>
                  <a:solidFill>
                    <a:srgbClr val="F94344"/>
                  </a:solidFill>
                </a:rPr>
                <a:t>× ٣</a:t>
              </a:r>
              <a:r>
                <a:t> </a:t>
              </a:r>
            </a:p>
          </p:txBody>
        </p:sp>
        <p:sp>
          <p:nvSpPr>
            <p:cNvPr id="1534" name="Google Shape;532;p34"/>
            <p:cNvSpPr txBox="1"/>
            <p:nvPr/>
          </p:nvSpPr>
          <p:spPr>
            <a:xfrm>
              <a:off x="1980964" y="79007"/>
              <a:ext cx="2201259" cy="135366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/>
            <a:p>
              <a:pPr algn="ctr" defTabSz="1901951" rtl="0">
                <a:defRPr sz="5148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pPr>
              <a:r>
                <a:t> ٣</a:t>
              </a:r>
              <a:r>
                <a:rPr>
                  <a:solidFill>
                    <a:srgbClr val="F94344"/>
                  </a:solidFill>
                </a:rPr>
                <a:t> × ٣ </a:t>
              </a:r>
            </a:p>
          </p:txBody>
        </p:sp>
        <p:sp>
          <p:nvSpPr>
            <p:cNvPr id="1535" name="خط"/>
            <p:cNvSpPr/>
            <p:nvPr/>
          </p:nvSpPr>
          <p:spPr>
            <a:xfrm flipH="1" flipV="1">
              <a:off x="2290032" y="1212550"/>
              <a:ext cx="1733041" cy="1"/>
            </a:xfrm>
            <a:prstGeom prst="line">
              <a:avLst/>
            </a:prstGeom>
            <a:noFill/>
            <a:ln w="63500" cap="flat">
              <a:solidFill>
                <a:srgbClr val="0056D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143E63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536" name="Google Shape;532;p34"/>
            <p:cNvSpPr txBox="1"/>
            <p:nvPr/>
          </p:nvSpPr>
          <p:spPr>
            <a:xfrm>
              <a:off x="1443689" y="483848"/>
              <a:ext cx="1074551" cy="132038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243327" rtl="0">
                <a:defRPr sz="5428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/>
              <a:r>
                <a:t>=</a:t>
              </a:r>
            </a:p>
          </p:txBody>
        </p:sp>
        <p:grpSp>
          <p:nvGrpSpPr>
            <p:cNvPr id="1540" name="تجميع"/>
            <p:cNvGrpSpPr/>
            <p:nvPr/>
          </p:nvGrpSpPr>
          <p:grpSpPr>
            <a:xfrm>
              <a:off x="0" y="14175"/>
              <a:ext cx="1980965" cy="2451343"/>
              <a:chOff x="0" y="0"/>
              <a:chExt cx="1980964" cy="2451341"/>
            </a:xfrm>
          </p:grpSpPr>
          <p:sp>
            <p:nvSpPr>
              <p:cNvPr id="1537" name="Google Shape;532;p34"/>
              <p:cNvSpPr txBox="1"/>
              <p:nvPr/>
            </p:nvSpPr>
            <p:spPr>
              <a:xfrm>
                <a:off x="0" y="1060726"/>
                <a:ext cx="1980965" cy="139061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121408" rtl="0">
                  <a:defRPr sz="5742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٢٤</a:t>
                </a:r>
              </a:p>
            </p:txBody>
          </p:sp>
          <p:sp>
            <p:nvSpPr>
              <p:cNvPr id="1538" name="خط"/>
              <p:cNvSpPr/>
              <p:nvPr/>
            </p:nvSpPr>
            <p:spPr>
              <a:xfrm>
                <a:off x="253709" y="1212550"/>
                <a:ext cx="1305094" cy="1"/>
              </a:xfrm>
              <a:prstGeom prst="line">
                <a:avLst/>
              </a:prstGeom>
              <a:noFill/>
              <a:ln w="63500" cap="flat">
                <a:solidFill>
                  <a:srgbClr val="0056D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143E63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539" name="Google Shape;532;p34"/>
              <p:cNvSpPr txBox="1"/>
              <p:nvPr/>
            </p:nvSpPr>
            <p:spPr>
              <a:xfrm>
                <a:off x="175157" y="0"/>
                <a:ext cx="1630651" cy="159068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438400" rtl="0">
                  <a:defRPr sz="6600">
                    <a:solidFill>
                      <a:srgbClr val="B92D5D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٩</a:t>
                </a:r>
              </a:p>
            </p:txBody>
          </p:sp>
        </p:grpSp>
      </p:grpSp>
      <p:grpSp>
        <p:nvGrpSpPr>
          <p:cNvPr id="1544" name="تجميع"/>
          <p:cNvGrpSpPr/>
          <p:nvPr/>
        </p:nvGrpSpPr>
        <p:grpSpPr>
          <a:xfrm>
            <a:off x="18625880" y="1518784"/>
            <a:ext cx="4598708" cy="1956161"/>
            <a:chOff x="0" y="0"/>
            <a:chExt cx="4598707" cy="1956160"/>
          </a:xfrm>
        </p:grpSpPr>
        <p:pic>
          <p:nvPicPr>
            <p:cNvPr id="1542" name="IMG_4729.jpeg" descr="IMG_4729.jpe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82419" t="9822" r="15306" b="87130"/>
            <a:stretch>
              <a:fillRect/>
            </a:stretch>
          </p:blipFill>
          <p:spPr>
            <a:xfrm>
              <a:off x="695476" y="286672"/>
              <a:ext cx="537881" cy="53376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43" name="IMG_4747.png" descr="IMG_4747.png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79714" t="9113" r="2703" b="80788"/>
            <a:stretch>
              <a:fillRect/>
            </a:stretch>
          </p:blipFill>
          <p:spPr>
            <a:xfrm>
              <a:off x="0" y="0"/>
              <a:ext cx="4598708" cy="19561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547" name="تجميع"/>
          <p:cNvGrpSpPr/>
          <p:nvPr/>
        </p:nvGrpSpPr>
        <p:grpSpPr>
          <a:xfrm>
            <a:off x="7981438" y="7217643"/>
            <a:ext cx="4598709" cy="1956161"/>
            <a:chOff x="0" y="0"/>
            <a:chExt cx="4598707" cy="1956160"/>
          </a:xfrm>
        </p:grpSpPr>
        <p:pic>
          <p:nvPicPr>
            <p:cNvPr id="1545" name="IMG_4729.jpeg" descr="IMG_4729.jpe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82419" t="9822" r="15306" b="87130"/>
            <a:stretch>
              <a:fillRect/>
            </a:stretch>
          </p:blipFill>
          <p:spPr>
            <a:xfrm>
              <a:off x="508417" y="216951"/>
              <a:ext cx="591735" cy="5872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46" name="IMG_4747.png" descr="IMG_4747.png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35538" t="19167" r="46879" b="70734"/>
            <a:stretch>
              <a:fillRect/>
            </a:stretch>
          </p:blipFill>
          <p:spPr>
            <a:xfrm>
              <a:off x="0" y="0"/>
              <a:ext cx="4598708" cy="19561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550" name="تجميع"/>
          <p:cNvGrpSpPr/>
          <p:nvPr/>
        </p:nvGrpSpPr>
        <p:grpSpPr>
          <a:xfrm>
            <a:off x="18865070" y="6973844"/>
            <a:ext cx="4598708" cy="1956161"/>
            <a:chOff x="0" y="0"/>
            <a:chExt cx="4598707" cy="1956160"/>
          </a:xfrm>
        </p:grpSpPr>
        <p:pic>
          <p:nvPicPr>
            <p:cNvPr id="1548" name="IMG_4729.jpeg" descr="IMG_4729.jpe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82419" t="9822" r="15306" b="87130"/>
            <a:stretch>
              <a:fillRect/>
            </a:stretch>
          </p:blipFill>
          <p:spPr>
            <a:xfrm>
              <a:off x="336653" y="1126534"/>
              <a:ext cx="591736" cy="5872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49" name="IMG_4747.png" descr="IMG_4747.png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80119" t="18546" r="2298" b="71355"/>
            <a:stretch>
              <a:fillRect/>
            </a:stretch>
          </p:blipFill>
          <p:spPr>
            <a:xfrm>
              <a:off x="0" y="0"/>
              <a:ext cx="4598708" cy="19561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553" name="تجميع"/>
          <p:cNvGrpSpPr/>
          <p:nvPr/>
        </p:nvGrpSpPr>
        <p:grpSpPr>
          <a:xfrm>
            <a:off x="7981438" y="1518784"/>
            <a:ext cx="4598709" cy="1956161"/>
            <a:chOff x="0" y="0"/>
            <a:chExt cx="4598707" cy="1956160"/>
          </a:xfrm>
        </p:grpSpPr>
        <p:pic>
          <p:nvPicPr>
            <p:cNvPr id="1551" name="IMG_4729.jpeg" descr="IMG_4729.jpe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82419" t="9822" r="15306" b="87130"/>
            <a:stretch>
              <a:fillRect/>
            </a:stretch>
          </p:blipFill>
          <p:spPr>
            <a:xfrm>
              <a:off x="565977" y="1013648"/>
              <a:ext cx="591736" cy="5872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52" name="IMG_4747.png" descr="IMG_4747.png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35998" t="8989" r="46419" b="80912"/>
            <a:stretch>
              <a:fillRect/>
            </a:stretch>
          </p:blipFill>
          <p:spPr>
            <a:xfrm>
              <a:off x="0" y="0"/>
              <a:ext cx="4598708" cy="19561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567" name="تجميع"/>
          <p:cNvGrpSpPr/>
          <p:nvPr/>
        </p:nvGrpSpPr>
        <p:grpSpPr>
          <a:xfrm>
            <a:off x="5377475" y="3343647"/>
            <a:ext cx="7014556" cy="2653591"/>
            <a:chOff x="0" y="0"/>
            <a:chExt cx="7014554" cy="2653590"/>
          </a:xfrm>
        </p:grpSpPr>
        <p:sp>
          <p:nvSpPr>
            <p:cNvPr id="1554" name="Google Shape;532;p34"/>
            <p:cNvSpPr txBox="1"/>
            <p:nvPr/>
          </p:nvSpPr>
          <p:spPr>
            <a:xfrm>
              <a:off x="4377283" y="645276"/>
              <a:ext cx="1074551" cy="132038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243327" rtl="0">
                <a:defRPr sz="5428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/>
              <a:r>
                <a:t>=</a:t>
              </a:r>
            </a:p>
          </p:txBody>
        </p:sp>
        <p:grpSp>
          <p:nvGrpSpPr>
            <p:cNvPr id="1558" name="تجميع"/>
            <p:cNvGrpSpPr/>
            <p:nvPr/>
          </p:nvGrpSpPr>
          <p:grpSpPr>
            <a:xfrm>
              <a:off x="5033590" y="161428"/>
              <a:ext cx="1980965" cy="2451343"/>
              <a:chOff x="0" y="0"/>
              <a:chExt cx="1980964" cy="2451341"/>
            </a:xfrm>
          </p:grpSpPr>
          <p:sp>
            <p:nvSpPr>
              <p:cNvPr id="1555" name="Google Shape;532;p34"/>
              <p:cNvSpPr txBox="1"/>
              <p:nvPr/>
            </p:nvSpPr>
            <p:spPr>
              <a:xfrm>
                <a:off x="0" y="1060726"/>
                <a:ext cx="1980965" cy="139061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121408" rtl="0">
                  <a:defRPr sz="5742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٥</a:t>
                </a:r>
              </a:p>
            </p:txBody>
          </p:sp>
          <p:sp>
            <p:nvSpPr>
              <p:cNvPr id="1556" name="خط"/>
              <p:cNvSpPr/>
              <p:nvPr/>
            </p:nvSpPr>
            <p:spPr>
              <a:xfrm>
                <a:off x="253709" y="1212550"/>
                <a:ext cx="1305094" cy="1"/>
              </a:xfrm>
              <a:prstGeom prst="line">
                <a:avLst/>
              </a:prstGeom>
              <a:noFill/>
              <a:ln w="63500" cap="flat">
                <a:solidFill>
                  <a:srgbClr val="0056D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143E63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557" name="Google Shape;532;p34"/>
              <p:cNvSpPr txBox="1"/>
              <p:nvPr/>
            </p:nvSpPr>
            <p:spPr>
              <a:xfrm>
                <a:off x="175157" y="0"/>
                <a:ext cx="1630651" cy="159068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438400" rtl="0">
                  <a:defRPr sz="6600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٤</a:t>
                </a:r>
              </a:p>
            </p:txBody>
          </p:sp>
        </p:grpSp>
        <p:sp>
          <p:nvSpPr>
            <p:cNvPr id="1559" name="Google Shape;532;p34"/>
            <p:cNvSpPr txBox="1"/>
            <p:nvPr/>
          </p:nvSpPr>
          <p:spPr>
            <a:xfrm>
              <a:off x="2276225" y="1116811"/>
              <a:ext cx="2361469" cy="153678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/>
            <a:p>
              <a:pPr algn="ctr" defTabSz="1901951" rtl="0">
                <a:defRPr sz="5148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pPr>
              <a:r>
                <a:t>٥ </a:t>
              </a:r>
              <a:r>
                <a:rPr>
                  <a:solidFill>
                    <a:srgbClr val="F94344"/>
                  </a:solidFill>
                </a:rPr>
                <a:t>× ١٠</a:t>
              </a:r>
              <a:r>
                <a:t> </a:t>
              </a:r>
            </a:p>
          </p:txBody>
        </p:sp>
        <p:sp>
          <p:nvSpPr>
            <p:cNvPr id="1560" name="Google Shape;532;p34"/>
            <p:cNvSpPr txBox="1"/>
            <p:nvPr/>
          </p:nvSpPr>
          <p:spPr>
            <a:xfrm>
              <a:off x="1980964" y="0"/>
              <a:ext cx="2682130" cy="169027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/>
            <a:p>
              <a:pPr algn="ctr" defTabSz="2023872" rtl="0">
                <a:defRPr sz="5478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pPr>
              <a:r>
                <a:t> ٤</a:t>
              </a:r>
              <a:r>
                <a:rPr>
                  <a:solidFill>
                    <a:srgbClr val="F94344"/>
                  </a:solidFill>
                </a:rPr>
                <a:t> × ١٠ </a:t>
              </a:r>
            </a:p>
          </p:txBody>
        </p:sp>
        <p:sp>
          <p:nvSpPr>
            <p:cNvPr id="1561" name="خط"/>
            <p:cNvSpPr/>
            <p:nvPr/>
          </p:nvSpPr>
          <p:spPr>
            <a:xfrm flipH="1" flipV="1">
              <a:off x="2524120" y="1373978"/>
              <a:ext cx="2058191" cy="1"/>
            </a:xfrm>
            <a:prstGeom prst="line">
              <a:avLst/>
            </a:prstGeom>
            <a:noFill/>
            <a:ln w="63500" cap="flat">
              <a:solidFill>
                <a:srgbClr val="0056D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143E63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562" name="Google Shape;532;p34"/>
            <p:cNvSpPr txBox="1"/>
            <p:nvPr/>
          </p:nvSpPr>
          <p:spPr>
            <a:xfrm>
              <a:off x="1449570" y="645276"/>
              <a:ext cx="1074551" cy="132038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243327" rtl="0">
                <a:defRPr sz="5428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/>
              <a:r>
                <a:t>=</a:t>
              </a:r>
            </a:p>
          </p:txBody>
        </p:sp>
        <p:grpSp>
          <p:nvGrpSpPr>
            <p:cNvPr id="1566" name="تجميع"/>
            <p:cNvGrpSpPr/>
            <p:nvPr/>
          </p:nvGrpSpPr>
          <p:grpSpPr>
            <a:xfrm>
              <a:off x="0" y="116557"/>
              <a:ext cx="1980965" cy="2451343"/>
              <a:chOff x="0" y="0"/>
              <a:chExt cx="1980964" cy="2451341"/>
            </a:xfrm>
          </p:grpSpPr>
          <p:sp>
            <p:nvSpPr>
              <p:cNvPr id="1563" name="Google Shape;532;p34"/>
              <p:cNvSpPr txBox="1"/>
              <p:nvPr/>
            </p:nvSpPr>
            <p:spPr>
              <a:xfrm>
                <a:off x="0" y="1060726"/>
                <a:ext cx="1980965" cy="139061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121408" rtl="0">
                  <a:defRPr sz="5742">
                    <a:solidFill>
                      <a:srgbClr val="B92D5D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٥٠</a:t>
                </a:r>
              </a:p>
            </p:txBody>
          </p:sp>
          <p:sp>
            <p:nvSpPr>
              <p:cNvPr id="1564" name="خط"/>
              <p:cNvSpPr/>
              <p:nvPr/>
            </p:nvSpPr>
            <p:spPr>
              <a:xfrm>
                <a:off x="253709" y="1212550"/>
                <a:ext cx="1305094" cy="1"/>
              </a:xfrm>
              <a:prstGeom prst="line">
                <a:avLst/>
              </a:prstGeom>
              <a:noFill/>
              <a:ln w="63500" cap="flat">
                <a:solidFill>
                  <a:srgbClr val="0056D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143E63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565" name="Google Shape;532;p34"/>
              <p:cNvSpPr txBox="1"/>
              <p:nvPr/>
            </p:nvSpPr>
            <p:spPr>
              <a:xfrm>
                <a:off x="175157" y="0"/>
                <a:ext cx="1630651" cy="159068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438400" rtl="0">
                  <a:defRPr sz="6600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٤٠</a:t>
                </a:r>
              </a:p>
            </p:txBody>
          </p:sp>
        </p:grpSp>
      </p:grpSp>
      <p:grpSp>
        <p:nvGrpSpPr>
          <p:cNvPr id="1581" name="تجميع"/>
          <p:cNvGrpSpPr/>
          <p:nvPr/>
        </p:nvGrpSpPr>
        <p:grpSpPr>
          <a:xfrm>
            <a:off x="16210033" y="8891813"/>
            <a:ext cx="7014556" cy="2653591"/>
            <a:chOff x="0" y="0"/>
            <a:chExt cx="7014554" cy="2653590"/>
          </a:xfrm>
        </p:grpSpPr>
        <p:sp>
          <p:nvSpPr>
            <p:cNvPr id="1568" name="Google Shape;532;p34"/>
            <p:cNvSpPr txBox="1"/>
            <p:nvPr/>
          </p:nvSpPr>
          <p:spPr>
            <a:xfrm>
              <a:off x="4377283" y="645276"/>
              <a:ext cx="1074551" cy="132038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243327" rtl="0">
                <a:defRPr sz="5428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/>
              <a:r>
                <a:t>=</a:t>
              </a:r>
            </a:p>
          </p:txBody>
        </p:sp>
        <p:grpSp>
          <p:nvGrpSpPr>
            <p:cNvPr id="1572" name="تجميع"/>
            <p:cNvGrpSpPr/>
            <p:nvPr/>
          </p:nvGrpSpPr>
          <p:grpSpPr>
            <a:xfrm>
              <a:off x="5033590" y="161428"/>
              <a:ext cx="1980965" cy="2451343"/>
              <a:chOff x="0" y="0"/>
              <a:chExt cx="1980964" cy="2451341"/>
            </a:xfrm>
          </p:grpSpPr>
          <p:sp>
            <p:nvSpPr>
              <p:cNvPr id="1569" name="Google Shape;532;p34"/>
              <p:cNvSpPr txBox="1"/>
              <p:nvPr/>
            </p:nvSpPr>
            <p:spPr>
              <a:xfrm>
                <a:off x="0" y="1060726"/>
                <a:ext cx="1980965" cy="139061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121408" rtl="0">
                  <a:defRPr sz="5742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٢٥</a:t>
                </a:r>
              </a:p>
            </p:txBody>
          </p:sp>
          <p:sp>
            <p:nvSpPr>
              <p:cNvPr id="1570" name="خط"/>
              <p:cNvSpPr/>
              <p:nvPr/>
            </p:nvSpPr>
            <p:spPr>
              <a:xfrm>
                <a:off x="253709" y="1212550"/>
                <a:ext cx="1305094" cy="1"/>
              </a:xfrm>
              <a:prstGeom prst="line">
                <a:avLst/>
              </a:prstGeom>
              <a:noFill/>
              <a:ln w="63500" cap="flat">
                <a:solidFill>
                  <a:srgbClr val="0056D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143E63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571" name="Google Shape;532;p34"/>
              <p:cNvSpPr txBox="1"/>
              <p:nvPr/>
            </p:nvSpPr>
            <p:spPr>
              <a:xfrm>
                <a:off x="175157" y="0"/>
                <a:ext cx="1630651" cy="159068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438400" rtl="0">
                  <a:defRPr sz="6600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١٥</a:t>
                </a:r>
              </a:p>
            </p:txBody>
          </p:sp>
        </p:grpSp>
        <p:sp>
          <p:nvSpPr>
            <p:cNvPr id="1573" name="Google Shape;532;p34"/>
            <p:cNvSpPr txBox="1"/>
            <p:nvPr/>
          </p:nvSpPr>
          <p:spPr>
            <a:xfrm>
              <a:off x="2352425" y="1116811"/>
              <a:ext cx="2361469" cy="153678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/>
            <a:p>
              <a:pPr algn="ctr" defTabSz="1926336" rtl="0">
                <a:defRPr sz="5214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pPr>
              <a:r>
                <a:t>٢٥ </a:t>
              </a:r>
              <a:r>
                <a:rPr>
                  <a:solidFill>
                    <a:srgbClr val="E22400"/>
                  </a:solidFill>
                </a:rPr>
                <a:t>÷ ٥ </a:t>
              </a:r>
              <a:r>
                <a:t> </a:t>
              </a:r>
            </a:p>
          </p:txBody>
        </p:sp>
        <p:sp>
          <p:nvSpPr>
            <p:cNvPr id="1574" name="Google Shape;532;p34"/>
            <p:cNvSpPr txBox="1"/>
            <p:nvPr/>
          </p:nvSpPr>
          <p:spPr>
            <a:xfrm>
              <a:off x="1980964" y="0"/>
              <a:ext cx="2682130" cy="169027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/>
            <a:p>
              <a:pPr algn="ctr" defTabSz="2048255" rtl="0">
                <a:defRPr sz="5544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pPr>
              <a:r>
                <a:t> ١٥ </a:t>
              </a:r>
              <a:r>
                <a:rPr>
                  <a:solidFill>
                    <a:srgbClr val="E22400"/>
                  </a:solidFill>
                </a:rPr>
                <a:t>÷ ٥</a:t>
              </a:r>
              <a:r>
                <a:rPr>
                  <a:solidFill>
                    <a:srgbClr val="F94344"/>
                  </a:solidFill>
                </a:rPr>
                <a:t> </a:t>
              </a:r>
            </a:p>
          </p:txBody>
        </p:sp>
        <p:sp>
          <p:nvSpPr>
            <p:cNvPr id="1575" name="خط"/>
            <p:cNvSpPr/>
            <p:nvPr/>
          </p:nvSpPr>
          <p:spPr>
            <a:xfrm flipH="1" flipV="1">
              <a:off x="2524120" y="1373978"/>
              <a:ext cx="2058191" cy="1"/>
            </a:xfrm>
            <a:prstGeom prst="line">
              <a:avLst/>
            </a:prstGeom>
            <a:noFill/>
            <a:ln w="63500" cap="flat">
              <a:solidFill>
                <a:srgbClr val="0056D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143E63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576" name="Google Shape;532;p34"/>
            <p:cNvSpPr txBox="1"/>
            <p:nvPr/>
          </p:nvSpPr>
          <p:spPr>
            <a:xfrm>
              <a:off x="1449570" y="645276"/>
              <a:ext cx="1074551" cy="132038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243327" rtl="0">
                <a:defRPr sz="5428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/>
              <a:r>
                <a:t>=</a:t>
              </a:r>
            </a:p>
          </p:txBody>
        </p:sp>
        <p:grpSp>
          <p:nvGrpSpPr>
            <p:cNvPr id="1580" name="تجميع"/>
            <p:cNvGrpSpPr/>
            <p:nvPr/>
          </p:nvGrpSpPr>
          <p:grpSpPr>
            <a:xfrm>
              <a:off x="0" y="116557"/>
              <a:ext cx="1980965" cy="2451343"/>
              <a:chOff x="0" y="0"/>
              <a:chExt cx="1980964" cy="2451341"/>
            </a:xfrm>
          </p:grpSpPr>
          <p:sp>
            <p:nvSpPr>
              <p:cNvPr id="1577" name="Google Shape;532;p34"/>
              <p:cNvSpPr txBox="1"/>
              <p:nvPr/>
            </p:nvSpPr>
            <p:spPr>
              <a:xfrm>
                <a:off x="0" y="1060726"/>
                <a:ext cx="1980965" cy="139061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121408" rtl="0">
                  <a:defRPr sz="5742">
                    <a:solidFill>
                      <a:srgbClr val="B92D5D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٥</a:t>
                </a:r>
              </a:p>
            </p:txBody>
          </p:sp>
          <p:sp>
            <p:nvSpPr>
              <p:cNvPr id="1578" name="خط"/>
              <p:cNvSpPr/>
              <p:nvPr/>
            </p:nvSpPr>
            <p:spPr>
              <a:xfrm>
                <a:off x="253709" y="1212550"/>
                <a:ext cx="1305094" cy="1"/>
              </a:xfrm>
              <a:prstGeom prst="line">
                <a:avLst/>
              </a:prstGeom>
              <a:noFill/>
              <a:ln w="63500" cap="flat">
                <a:solidFill>
                  <a:srgbClr val="0056D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143E63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579" name="Google Shape;532;p34"/>
              <p:cNvSpPr txBox="1"/>
              <p:nvPr/>
            </p:nvSpPr>
            <p:spPr>
              <a:xfrm>
                <a:off x="175157" y="0"/>
                <a:ext cx="1630651" cy="159068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438400" rtl="0">
                  <a:defRPr sz="6600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٣</a:t>
                </a:r>
              </a:p>
            </p:txBody>
          </p:sp>
        </p:grpSp>
      </p:grpSp>
      <p:grpSp>
        <p:nvGrpSpPr>
          <p:cNvPr id="1595" name="تجميع"/>
          <p:cNvGrpSpPr/>
          <p:nvPr/>
        </p:nvGrpSpPr>
        <p:grpSpPr>
          <a:xfrm>
            <a:off x="6067235" y="8985850"/>
            <a:ext cx="6780467" cy="2684511"/>
            <a:chOff x="0" y="0"/>
            <a:chExt cx="6780466" cy="2684510"/>
          </a:xfrm>
        </p:grpSpPr>
        <p:sp>
          <p:nvSpPr>
            <p:cNvPr id="1582" name="Google Shape;532;p34"/>
            <p:cNvSpPr txBox="1"/>
            <p:nvPr/>
          </p:nvSpPr>
          <p:spPr>
            <a:xfrm>
              <a:off x="4143195" y="483848"/>
              <a:ext cx="1074551" cy="132038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243327" rtl="0">
                <a:defRPr sz="5428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/>
              <a:r>
                <a:t>=</a:t>
              </a:r>
            </a:p>
          </p:txBody>
        </p:sp>
        <p:grpSp>
          <p:nvGrpSpPr>
            <p:cNvPr id="1586" name="تجميع"/>
            <p:cNvGrpSpPr/>
            <p:nvPr/>
          </p:nvGrpSpPr>
          <p:grpSpPr>
            <a:xfrm>
              <a:off x="4799502" y="-1"/>
              <a:ext cx="1980965" cy="2451344"/>
              <a:chOff x="0" y="0"/>
              <a:chExt cx="1980964" cy="2451341"/>
            </a:xfrm>
          </p:grpSpPr>
          <p:sp>
            <p:nvSpPr>
              <p:cNvPr id="1583" name="Google Shape;532;p34"/>
              <p:cNvSpPr txBox="1"/>
              <p:nvPr/>
            </p:nvSpPr>
            <p:spPr>
              <a:xfrm>
                <a:off x="0" y="1060726"/>
                <a:ext cx="1980965" cy="139061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121408" rtl="0">
                  <a:defRPr sz="5742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٢٨</a:t>
                </a:r>
              </a:p>
            </p:txBody>
          </p:sp>
          <p:sp>
            <p:nvSpPr>
              <p:cNvPr id="1584" name="خط"/>
              <p:cNvSpPr/>
              <p:nvPr/>
            </p:nvSpPr>
            <p:spPr>
              <a:xfrm>
                <a:off x="253709" y="1212550"/>
                <a:ext cx="1305094" cy="1"/>
              </a:xfrm>
              <a:prstGeom prst="line">
                <a:avLst/>
              </a:prstGeom>
              <a:noFill/>
              <a:ln w="63500" cap="flat">
                <a:solidFill>
                  <a:srgbClr val="0056D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143E63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585" name="Google Shape;532;p34"/>
              <p:cNvSpPr txBox="1"/>
              <p:nvPr/>
            </p:nvSpPr>
            <p:spPr>
              <a:xfrm>
                <a:off x="175157" y="0"/>
                <a:ext cx="1630651" cy="159068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438400" rtl="0">
                  <a:defRPr sz="6600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٢١</a:t>
                </a:r>
              </a:p>
            </p:txBody>
          </p:sp>
        </p:grpSp>
        <p:sp>
          <p:nvSpPr>
            <p:cNvPr id="1587" name="Google Shape;532;p34"/>
            <p:cNvSpPr txBox="1"/>
            <p:nvPr/>
          </p:nvSpPr>
          <p:spPr>
            <a:xfrm>
              <a:off x="2118337" y="955383"/>
              <a:ext cx="2433599" cy="172912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/>
            <a:p>
              <a:pPr algn="ctr" defTabSz="1999488" rtl="0">
                <a:defRPr sz="5412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pPr>
              <a:r>
                <a:t>٢٨ </a:t>
              </a:r>
              <a:r>
                <a:rPr>
                  <a:solidFill>
                    <a:srgbClr val="E22400"/>
                  </a:solidFill>
                </a:rPr>
                <a:t>÷ ٧</a:t>
              </a:r>
              <a:r>
                <a:t> </a:t>
              </a:r>
            </a:p>
          </p:txBody>
        </p:sp>
        <p:sp>
          <p:nvSpPr>
            <p:cNvPr id="1588" name="Google Shape;532;p34"/>
            <p:cNvSpPr txBox="1"/>
            <p:nvPr/>
          </p:nvSpPr>
          <p:spPr>
            <a:xfrm>
              <a:off x="1754759" y="0"/>
              <a:ext cx="2752016" cy="1692355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/>
            <a:p>
              <a:pPr algn="ctr" defTabSz="2097023" rtl="0">
                <a:defRPr sz="5676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pPr>
              <a:r>
                <a:t> ٢١</a:t>
              </a:r>
              <a:r>
                <a:rPr>
                  <a:solidFill>
                    <a:srgbClr val="F94344"/>
                  </a:solidFill>
                </a:rPr>
                <a:t> </a:t>
              </a:r>
              <a:r>
                <a:rPr>
                  <a:solidFill>
                    <a:srgbClr val="E22400"/>
                  </a:solidFill>
                </a:rPr>
                <a:t>÷ ٧</a:t>
              </a:r>
              <a:r>
                <a:rPr>
                  <a:solidFill>
                    <a:srgbClr val="F94344"/>
                  </a:solidFill>
                </a:rPr>
                <a:t> </a:t>
              </a:r>
            </a:p>
          </p:txBody>
        </p:sp>
        <p:sp>
          <p:nvSpPr>
            <p:cNvPr id="1589" name="خط"/>
            <p:cNvSpPr/>
            <p:nvPr/>
          </p:nvSpPr>
          <p:spPr>
            <a:xfrm flipH="1" flipV="1">
              <a:off x="2290032" y="1212550"/>
              <a:ext cx="2081811" cy="1"/>
            </a:xfrm>
            <a:prstGeom prst="line">
              <a:avLst/>
            </a:prstGeom>
            <a:noFill/>
            <a:ln w="63500" cap="flat">
              <a:solidFill>
                <a:srgbClr val="0056D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143E63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590" name="Google Shape;532;p34"/>
            <p:cNvSpPr txBox="1"/>
            <p:nvPr/>
          </p:nvSpPr>
          <p:spPr>
            <a:xfrm>
              <a:off x="1443689" y="483848"/>
              <a:ext cx="1074551" cy="132038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243327" rtl="0">
                <a:defRPr sz="5428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/>
              <a:r>
                <a:t>=</a:t>
              </a:r>
            </a:p>
          </p:txBody>
        </p:sp>
        <p:grpSp>
          <p:nvGrpSpPr>
            <p:cNvPr id="1594" name="تجميع"/>
            <p:cNvGrpSpPr/>
            <p:nvPr/>
          </p:nvGrpSpPr>
          <p:grpSpPr>
            <a:xfrm>
              <a:off x="0" y="14175"/>
              <a:ext cx="1980965" cy="2451343"/>
              <a:chOff x="0" y="0"/>
              <a:chExt cx="1980964" cy="2451341"/>
            </a:xfrm>
          </p:grpSpPr>
          <p:sp>
            <p:nvSpPr>
              <p:cNvPr id="1591" name="Google Shape;532;p34"/>
              <p:cNvSpPr txBox="1"/>
              <p:nvPr/>
            </p:nvSpPr>
            <p:spPr>
              <a:xfrm>
                <a:off x="0" y="1060726"/>
                <a:ext cx="1980965" cy="139061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121408" rtl="0">
                  <a:defRPr sz="5742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٤</a:t>
                </a:r>
              </a:p>
            </p:txBody>
          </p:sp>
          <p:sp>
            <p:nvSpPr>
              <p:cNvPr id="1592" name="خط"/>
              <p:cNvSpPr/>
              <p:nvPr/>
            </p:nvSpPr>
            <p:spPr>
              <a:xfrm>
                <a:off x="253709" y="1212550"/>
                <a:ext cx="1305094" cy="1"/>
              </a:xfrm>
              <a:prstGeom prst="line">
                <a:avLst/>
              </a:prstGeom>
              <a:noFill/>
              <a:ln w="63500" cap="flat">
                <a:solidFill>
                  <a:srgbClr val="0056D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143E63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593" name="Google Shape;532;p34"/>
              <p:cNvSpPr txBox="1"/>
              <p:nvPr/>
            </p:nvSpPr>
            <p:spPr>
              <a:xfrm>
                <a:off x="175157" y="0"/>
                <a:ext cx="1630651" cy="159068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438400" rtl="0">
                  <a:defRPr sz="6600">
                    <a:solidFill>
                      <a:srgbClr val="B92D5D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٣</a:t>
                </a:r>
              </a:p>
            </p:txBody>
          </p:sp>
        </p:grpSp>
      </p:grpSp>
      <p:sp>
        <p:nvSpPr>
          <p:cNvPr id="1596" name="خط"/>
          <p:cNvSpPr/>
          <p:nvPr/>
        </p:nvSpPr>
        <p:spPr>
          <a:xfrm flipH="1" flipV="1">
            <a:off x="4405433" y="6496223"/>
            <a:ext cx="18587520" cy="1"/>
          </a:xfrm>
          <a:prstGeom prst="line">
            <a:avLst/>
          </a:prstGeom>
          <a:ln w="76200" cap="rnd">
            <a:solidFill>
              <a:srgbClr val="B92D5D"/>
            </a:solidFill>
            <a:custDash>
              <a:ds d="100000" sp="200000"/>
            </a:custDash>
          </a:ln>
          <a:effectLst>
            <a:outerShdw sx="100000" sy="100000" kx="0" ky="0" algn="b" rotWithShape="0" blurRad="76200" dist="38100" dir="5400000">
              <a:srgbClr val="000000">
                <a:alpha val="38000"/>
              </a:srgbClr>
            </a:outerShdw>
          </a:effectLst>
        </p:spPr>
        <p:txBody>
          <a:bodyPr tIns="91439" bIns="91439"/>
          <a:lstStyle/>
          <a:p>
            <a:pPr algn="l">
              <a:defRPr sz="280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1597" name="خط"/>
          <p:cNvSpPr/>
          <p:nvPr/>
        </p:nvSpPr>
        <p:spPr>
          <a:xfrm flipV="1">
            <a:off x="13889515" y="1419175"/>
            <a:ext cx="1" cy="11596937"/>
          </a:xfrm>
          <a:prstGeom prst="line">
            <a:avLst/>
          </a:prstGeom>
          <a:ln w="76200" cap="rnd">
            <a:solidFill>
              <a:srgbClr val="B92D5D"/>
            </a:solidFill>
            <a:custDash>
              <a:ds d="100000" sp="200000"/>
            </a:custDash>
          </a:ln>
          <a:effectLst>
            <a:outerShdw sx="100000" sy="100000" kx="0" ky="0" algn="b" rotWithShape="0" blurRad="76200" dist="38100" dir="5400000">
              <a:srgbClr val="000000">
                <a:alpha val="38000"/>
              </a:srgbClr>
            </a:outerShdw>
          </a:effectLst>
        </p:spPr>
        <p:txBody>
          <a:bodyPr tIns="91439" bIns="91439"/>
          <a:lstStyle/>
          <a:p>
            <a:pPr algn="l">
              <a:defRPr sz="280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grpSp>
        <p:nvGrpSpPr>
          <p:cNvPr id="1600" name="تجميع"/>
          <p:cNvGrpSpPr/>
          <p:nvPr/>
        </p:nvGrpSpPr>
        <p:grpSpPr>
          <a:xfrm>
            <a:off x="1501181" y="1817411"/>
            <a:ext cx="2255438" cy="698501"/>
            <a:chOff x="0" y="0"/>
            <a:chExt cx="2255436" cy="698500"/>
          </a:xfrm>
        </p:grpSpPr>
        <p:sp>
          <p:nvSpPr>
            <p:cNvPr id="1598" name="Google Shape;469;p38"/>
            <p:cNvSpPr/>
            <p:nvPr/>
          </p:nvSpPr>
          <p:spPr>
            <a:xfrm>
              <a:off x="133981" y="0"/>
              <a:ext cx="1809675" cy="6985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chemeClr val="accent3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599" name="Google Shape;470;p38"/>
            <p:cNvSpPr/>
            <p:nvPr/>
          </p:nvSpPr>
          <p:spPr>
            <a:xfrm>
              <a:off x="0" y="83716"/>
              <a:ext cx="2255437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399" tIns="91399" rIns="91399" bIns="91399" numCol="1" anchor="t">
              <a:spAutoFit/>
            </a:bodyPr>
            <a:lstStyle>
              <a:lvl1pPr rtl="0">
                <a:defRPr b="1">
                  <a:solidFill>
                    <a:schemeClr val="accent5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/>
              <a:r>
                <a:t>تمرين ١ ،٢،٣ ،٤  </a:t>
              </a:r>
            </a:p>
          </p:txBody>
        </p:sp>
      </p:grpSp>
      <p:sp>
        <p:nvSpPr>
          <p:cNvPr id="1601" name="Google Shape;126;p6">
            <a:hlinkClick r:id="rId8" invalidUrl="" action="ppaction://hlinksldjump" tgtFrame="" tooltip="" history="1" highlightClick="0" endSnd="0"/>
          </p:cNvPr>
          <p:cNvSpPr txBox="1"/>
          <p:nvPr/>
        </p:nvSpPr>
        <p:spPr>
          <a:xfrm>
            <a:off x="1737272" y="3976509"/>
            <a:ext cx="1777501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 </a:t>
            </a:r>
          </a:p>
        </p:txBody>
      </p:sp>
      <p:sp>
        <p:nvSpPr>
          <p:cNvPr id="1602" name="Google Shape;128;p6">
            <a:hlinkClick r:id="rId9" invalidUrl="" action="ppaction://hlinksldjump" tgtFrame="" tooltip="" history="1" highlightClick="0" endSnd="0"/>
          </p:cNvPr>
          <p:cNvSpPr txBox="1"/>
          <p:nvPr/>
        </p:nvSpPr>
        <p:spPr>
          <a:xfrm>
            <a:off x="1622387" y="5984677"/>
            <a:ext cx="1547730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603" name="Google Shape;126;p6">
            <a:hlinkClick r:id="rId10" invalidUrl="" action="ppaction://hlinksldjump" tgtFrame="" tooltip="" history="1" highlightClick="0" endSnd="0"/>
          </p:cNvPr>
          <p:cNvSpPr txBox="1"/>
          <p:nvPr/>
        </p:nvSpPr>
        <p:spPr>
          <a:xfrm>
            <a:off x="1622387" y="2957020"/>
            <a:ext cx="1777501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 </a:t>
            </a:r>
          </a:p>
        </p:txBody>
      </p:sp>
      <p:sp>
        <p:nvSpPr>
          <p:cNvPr id="1604" name="Google Shape;127;p6">
            <a:hlinkClick r:id="rId11" invalidUrl="" action="ppaction://hlinksldjump" tgtFrame="" tooltip="" history="1" highlightClick="0" endSnd="0"/>
          </p:cNvPr>
          <p:cNvSpPr txBox="1"/>
          <p:nvPr/>
        </p:nvSpPr>
        <p:spPr>
          <a:xfrm>
            <a:off x="1737272" y="4935348"/>
            <a:ext cx="1459882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grpSp>
        <p:nvGrpSpPr>
          <p:cNvPr id="1621" name="تجميع"/>
          <p:cNvGrpSpPr/>
          <p:nvPr/>
        </p:nvGrpSpPr>
        <p:grpSpPr>
          <a:xfrm>
            <a:off x="123862" y="4842500"/>
            <a:ext cx="1343248" cy="8601450"/>
            <a:chOff x="0" y="0"/>
            <a:chExt cx="1343246" cy="8601449"/>
          </a:xfrm>
        </p:grpSpPr>
        <p:grpSp>
          <p:nvGrpSpPr>
            <p:cNvPr id="1608" name="تجميع"/>
            <p:cNvGrpSpPr/>
            <p:nvPr/>
          </p:nvGrpSpPr>
          <p:grpSpPr>
            <a:xfrm>
              <a:off x="0" y="0"/>
              <a:ext cx="1343247" cy="8601450"/>
              <a:chOff x="0" y="0"/>
              <a:chExt cx="1343246" cy="8601449"/>
            </a:xfrm>
          </p:grpSpPr>
          <p:sp>
            <p:nvSpPr>
              <p:cNvPr id="1605" name="مستطيل مستدير الزوايا"/>
              <p:cNvSpPr/>
              <p:nvPr/>
            </p:nvSpPr>
            <p:spPr>
              <a:xfrm>
                <a:off x="79315" y="263058"/>
                <a:ext cx="1184617" cy="907554"/>
              </a:xfrm>
              <a:prstGeom prst="roundRect">
                <a:avLst>
                  <a:gd name="adj" fmla="val 42017"/>
                </a:avLst>
              </a:prstGeom>
              <a:gradFill flip="none" rotWithShape="1">
                <a:gsLst>
                  <a:gs pos="0">
                    <a:srgbClr val="2886DB"/>
                  </a:gs>
                  <a:gs pos="100000">
                    <a:schemeClr val="accent3">
                      <a:hueOff val="466087"/>
                      <a:satOff val="45418"/>
                      <a:lumOff val="31238"/>
                    </a:schemeClr>
                  </a:gs>
                </a:gsLst>
                <a:lin ang="16200000" scaled="0"/>
              </a:gradFill>
              <a:ln w="12700" cap="flat">
                <a:solidFill>
                  <a:srgbClr val="053B63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606" name="مستطيل"/>
              <p:cNvSpPr/>
              <p:nvPr/>
            </p:nvSpPr>
            <p:spPr>
              <a:xfrm>
                <a:off x="98365" y="715495"/>
                <a:ext cx="1154105" cy="7885955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chemeClr val="accent1">
                    <a:lumOff val="-4156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defTabSz="2438400" rtl="0">
                  <a:defRPr sz="3600">
                    <a:solidFill>
                      <a:srgbClr val="0C1E4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607" name="أدوات"/>
              <p:cNvSpPr txBox="1"/>
              <p:nvPr/>
            </p:nvSpPr>
            <p:spPr>
              <a:xfrm>
                <a:off x="0" y="0"/>
                <a:ext cx="1343247" cy="91757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ctr" defTabSz="2438400" rtl="0">
                  <a:defRPr sz="4400">
                    <a:solidFill>
                      <a:srgbClr val="0C1E4F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rPr sz="4000"/>
                  <a:t>أدوات</a:t>
                </a:r>
                <a:r>
                  <a:t> </a:t>
                </a:r>
              </a:p>
            </p:txBody>
          </p:sp>
        </p:grpSp>
        <p:grpSp>
          <p:nvGrpSpPr>
            <p:cNvPr id="1620" name="تجميع"/>
            <p:cNvGrpSpPr/>
            <p:nvPr/>
          </p:nvGrpSpPr>
          <p:grpSpPr>
            <a:xfrm>
              <a:off x="139704" y="773343"/>
              <a:ext cx="1171891" cy="7765318"/>
              <a:chOff x="0" y="0"/>
              <a:chExt cx="1171890" cy="7765316"/>
            </a:xfrm>
          </p:grpSpPr>
          <p:pic>
            <p:nvPicPr>
              <p:cNvPr id="1609" name="IMG_4594.jpeg" descr="IMG_4594.jpeg">
                <a:hlinkClick r:id="rId1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3">
                <a:extLst/>
              </a:blip>
              <a:srcRect l="0" t="21561" r="0" b="21561"/>
              <a:stretch>
                <a:fillRect/>
              </a:stretch>
            </p:blipFill>
            <p:spPr>
              <a:xfrm>
                <a:off x="0" y="0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610" name="IMG_4016.jpeg" descr="IMG_4016.jpeg">
                <a:hlinkClick r:id="rId1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5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2712542"/>
                <a:ext cx="1054779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611" name="صورة 20" descr="صورة 20">
                <a:hlinkClick r:id="rId16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7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3521" y="3605514"/>
                <a:ext cx="1054617" cy="83828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1612" name="IMG_4017.jpeg" descr="IMG_4017.jpeg">
                <a:hlinkClick r:id="rId18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9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6478" y="4504641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613" name="IMG_4020.jpeg" descr="IMG_4020.jpeg">
                <a:hlinkClick r:id="rId2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1">
                <a:extLst/>
              </a:blip>
              <a:stretch>
                <a:fillRect/>
              </a:stretch>
            </p:blipFill>
            <p:spPr>
              <a:xfrm>
                <a:off x="16478" y="5318841"/>
                <a:ext cx="1054617" cy="74557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614" name="IMG_4022.jpeg" descr="IMG_4022.jpeg">
                <a:hlinkClick r:id="rId2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3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0" y="899546"/>
                <a:ext cx="1054616" cy="838286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615" name="IMG_4023.png" descr="IMG_4023.png">
                <a:hlinkClick r:id="rId2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5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6478" y="6159722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616" name="IMG_4024.jpeg" descr="IMG_4024.jpeg"/>
              <p:cNvPicPr>
                <a:picLocks noChangeAspect="0"/>
              </p:cNvPicPr>
              <p:nvPr/>
            </p:nvPicPr>
            <p:blipFill>
              <a:blip r:embed="rId26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3521" y="1809331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grpSp>
            <p:nvGrpSpPr>
              <p:cNvPr id="1619" name="تجميع">
                <a:hlinkClick r:id="rId27" invalidUrl="" action="" tgtFrame="" tooltip="" history="1" highlightClick="0" endSnd="0"/>
              </p:cNvPr>
              <p:cNvGrpSpPr/>
              <p:nvPr/>
            </p:nvGrpSpPr>
            <p:grpSpPr>
              <a:xfrm>
                <a:off x="2113" y="6958462"/>
                <a:ext cx="1169778" cy="806855"/>
                <a:chOff x="0" y="0"/>
                <a:chExt cx="1169777" cy="806854"/>
              </a:xfrm>
            </p:grpSpPr>
            <p:pic>
              <p:nvPicPr>
                <p:cNvPr id="1617" name="IMG_4015.jpeg" descr="IMG_4015.jpeg"/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0" y="53287"/>
                  <a:ext cx="1054616" cy="75356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618" name="نشاط"/>
                <p:cNvSpPr txBox="1"/>
                <p:nvPr/>
              </p:nvSpPr>
              <p:spPr>
                <a:xfrm>
                  <a:off x="285761" y="0"/>
                  <a:ext cx="884017" cy="584662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 defTabSz="2438400" rtl="0">
                    <a:lnSpc>
                      <a:spcPct val="150000"/>
                    </a:lnSpc>
                    <a:defRPr sz="1600">
                      <a:solidFill>
                        <a:srgbClr val="000000"/>
                      </a:solidFill>
                      <a:latin typeface="Tajawal Black"/>
                      <a:ea typeface="Tajawal Black"/>
                      <a:cs typeface="Tajawal Black"/>
                      <a:sym typeface="Tajawal Black"/>
                    </a:defRPr>
                  </a:lvl1pPr>
                </a:lstStyle>
                <a:p>
                  <a:pPr/>
                  <a:r>
                    <a:t>نشاط</a:t>
                  </a:r>
                </a:p>
              </p:txBody>
            </p:sp>
          </p:grpSp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5" name="تجميع"/>
          <p:cNvGrpSpPr/>
          <p:nvPr/>
        </p:nvGrpSpPr>
        <p:grpSpPr>
          <a:xfrm>
            <a:off x="1584362" y="2818395"/>
            <a:ext cx="2298701" cy="698501"/>
            <a:chOff x="0" y="0"/>
            <a:chExt cx="2298700" cy="698500"/>
          </a:xfrm>
        </p:grpSpPr>
        <p:sp>
          <p:nvSpPr>
            <p:cNvPr id="1623" name="Google Shape;494;p39"/>
            <p:cNvSpPr/>
            <p:nvPr/>
          </p:nvSpPr>
          <p:spPr>
            <a:xfrm>
              <a:off x="0" y="0"/>
              <a:ext cx="2298700" cy="6985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624" name="Google Shape;470;p38"/>
            <p:cNvSpPr txBox="1"/>
            <p:nvPr/>
          </p:nvSpPr>
          <p:spPr>
            <a:xfrm>
              <a:off x="-1" y="58316"/>
              <a:ext cx="2255438" cy="58186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399" tIns="91399" rIns="91399" bIns="91399" numCol="1" anchor="t">
              <a:spAutoFit/>
            </a:bodyPr>
            <a:lstStyle>
              <a:lvl1pPr rtl="0">
                <a:defRPr b="1">
                  <a:solidFill>
                    <a:schemeClr val="accent5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/>
              <a:r>
                <a:t>تمرين ٥ ،٧،٦ ،٨  </a:t>
              </a:r>
            </a:p>
          </p:txBody>
        </p:sp>
      </p:grpSp>
      <p:grpSp>
        <p:nvGrpSpPr>
          <p:cNvPr id="1628" name="تجميع"/>
          <p:cNvGrpSpPr/>
          <p:nvPr/>
        </p:nvGrpSpPr>
        <p:grpSpPr>
          <a:xfrm>
            <a:off x="4150569" y="127428"/>
            <a:ext cx="4881670" cy="1104537"/>
            <a:chOff x="0" y="0"/>
            <a:chExt cx="4881669" cy="1104535"/>
          </a:xfrm>
        </p:grpSpPr>
        <p:pic>
          <p:nvPicPr>
            <p:cNvPr id="1626" name="IMG_4611.png" descr="IMG_4611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82289" t="1377" r="0" b="88991"/>
            <a:stretch>
              <a:fillRect/>
            </a:stretch>
          </p:blipFill>
          <p:spPr>
            <a:xfrm>
              <a:off x="1721606" y="0"/>
              <a:ext cx="3160064" cy="11045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27" name="IMG_4611.png" descr="IMG_4611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51390" t="2682" r="38961" b="89498"/>
            <a:stretch>
              <a:fillRect/>
            </a:stretch>
          </p:blipFill>
          <p:spPr>
            <a:xfrm>
              <a:off x="0" y="155803"/>
              <a:ext cx="1721512" cy="8966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631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1904624" y="12498250"/>
            <a:ext cx="1338356" cy="945700"/>
            <a:chOff x="0" y="0"/>
            <a:chExt cx="1338355" cy="945698"/>
          </a:xfrm>
        </p:grpSpPr>
        <p:sp>
          <p:nvSpPr>
            <p:cNvPr id="1629" name="مستطيل مستدير الزوايا"/>
            <p:cNvSpPr/>
            <p:nvPr/>
          </p:nvSpPr>
          <p:spPr>
            <a:xfrm>
              <a:off x="106146" y="166376"/>
              <a:ext cx="1126064" cy="689147"/>
            </a:xfrm>
            <a:prstGeom prst="roundRect">
              <a:avLst>
                <a:gd name="adj" fmla="val 12105"/>
              </a:avLst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1630" name="الحل"/>
            <p:cNvSpPr txBox="1"/>
            <p:nvPr/>
          </p:nvSpPr>
          <p:spPr>
            <a:xfrm>
              <a:off x="0" y="0"/>
              <a:ext cx="1338356" cy="94569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82849" tIns="182849" rIns="182849" bIns="182849" numCol="1" anchor="ctr">
              <a:noAutofit/>
            </a:bodyPr>
            <a:lstStyle>
              <a:lvl1pPr algn="ctr" rtl="0">
                <a:defRPr sz="4500">
                  <a:solidFill>
                    <a:srgbClr val="FFFFFF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الحل </a:t>
              </a:r>
            </a:p>
          </p:txBody>
        </p:sp>
      </p:grpSp>
      <p:grpSp>
        <p:nvGrpSpPr>
          <p:cNvPr id="1634" name="تجميع"/>
          <p:cNvGrpSpPr/>
          <p:nvPr/>
        </p:nvGrpSpPr>
        <p:grpSpPr>
          <a:xfrm>
            <a:off x="3879541" y="7918081"/>
            <a:ext cx="4544016" cy="5021376"/>
            <a:chOff x="0" y="0"/>
            <a:chExt cx="4544015" cy="5021373"/>
          </a:xfrm>
        </p:grpSpPr>
        <p:sp>
          <p:nvSpPr>
            <p:cNvPr id="1632" name="مستطيل مستدير الزوايا"/>
            <p:cNvSpPr/>
            <p:nvPr/>
          </p:nvSpPr>
          <p:spPr>
            <a:xfrm>
              <a:off x="0" y="1043725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chemeClr val="accent3">
                <a:lumOff val="24607"/>
              </a:schemeClr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l">
                <a:defRPr sz="28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pic>
          <p:nvPicPr>
            <p:cNvPr id="1633" name="IMG_4038.png" descr="IMG_4038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0" b="0"/>
            <a:stretch>
              <a:fillRect/>
            </a:stretch>
          </p:blipFill>
          <p:spPr>
            <a:xfrm>
              <a:off x="1702408" y="0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635" name="النص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12700" y="1890499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1636" name="النص">
            <a:hlinkClick r:id="rId5" invalidUrl="" action="ppaction://hlinksldjump" tgtFrame="" tooltip="" history="1" highlightClick="0" endSnd="0"/>
          </p:cNvPr>
          <p:cNvSpPr txBox="1"/>
          <p:nvPr/>
        </p:nvSpPr>
        <p:spPr>
          <a:xfrm>
            <a:off x="-89878" y="2704134"/>
            <a:ext cx="1643001" cy="55372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2900">
                <a:solidFill>
                  <a:schemeClr val="accent5">
                    <a:lumOff val="-4156"/>
                  </a:schemeClr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</a:t>
            </a:r>
          </a:p>
        </p:txBody>
      </p:sp>
      <p:sp>
        <p:nvSpPr>
          <p:cNvPr id="1637" name="النص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210831" y="4139430"/>
            <a:ext cx="1065184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</a:t>
            </a:r>
          </a:p>
        </p:txBody>
      </p:sp>
      <p:pic>
        <p:nvPicPr>
          <p:cNvPr id="1638" name="IMG_4747.png" descr="IMG_4747.png"/>
          <p:cNvPicPr>
            <a:picLocks noChangeAspect="1"/>
          </p:cNvPicPr>
          <p:nvPr/>
        </p:nvPicPr>
        <p:blipFill>
          <a:blip r:embed="rId7">
            <a:extLst/>
          </a:blip>
          <a:srcRect l="10592" t="29745" r="0" b="62135"/>
          <a:stretch>
            <a:fillRect/>
          </a:stretch>
        </p:blipFill>
        <p:spPr>
          <a:xfrm>
            <a:off x="5395941" y="1407205"/>
            <a:ext cx="17872116" cy="1202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9" name="IMG_4747.png" descr="IMG_4747.png"/>
          <p:cNvPicPr>
            <a:picLocks noChangeAspect="1"/>
          </p:cNvPicPr>
          <p:nvPr/>
        </p:nvPicPr>
        <p:blipFill>
          <a:blip r:embed="rId7">
            <a:extLst/>
          </a:blip>
          <a:srcRect l="83602" t="37459" r="2767" b="52310"/>
          <a:stretch>
            <a:fillRect/>
          </a:stretch>
        </p:blipFill>
        <p:spPr>
          <a:xfrm>
            <a:off x="19201512" y="2927955"/>
            <a:ext cx="3610962" cy="200755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0" name="IMG_4747.png" descr="IMG_4747.png"/>
          <p:cNvPicPr>
            <a:picLocks noChangeAspect="1"/>
          </p:cNvPicPr>
          <p:nvPr/>
        </p:nvPicPr>
        <p:blipFill>
          <a:blip r:embed="rId7">
            <a:extLst/>
          </a:blip>
          <a:srcRect l="41041" t="37581" r="45329" b="52187"/>
          <a:stretch>
            <a:fillRect/>
          </a:stretch>
        </p:blipFill>
        <p:spPr>
          <a:xfrm>
            <a:off x="9851231" y="2835106"/>
            <a:ext cx="3610962" cy="200755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1" name="IMG_4747.png" descr="IMG_4747.png"/>
          <p:cNvPicPr>
            <a:picLocks noChangeAspect="1"/>
          </p:cNvPicPr>
          <p:nvPr/>
        </p:nvPicPr>
        <p:blipFill>
          <a:blip r:embed="rId7">
            <a:extLst/>
          </a:blip>
          <a:srcRect l="83602" t="48364" r="2767" b="41404"/>
          <a:stretch>
            <a:fillRect/>
          </a:stretch>
        </p:blipFill>
        <p:spPr>
          <a:xfrm>
            <a:off x="19201511" y="7432281"/>
            <a:ext cx="3610962" cy="200755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2" name="IMG_4747.png" descr="IMG_4747.png"/>
          <p:cNvPicPr>
            <a:picLocks noChangeAspect="1"/>
          </p:cNvPicPr>
          <p:nvPr/>
        </p:nvPicPr>
        <p:blipFill>
          <a:blip r:embed="rId7">
            <a:extLst/>
          </a:blip>
          <a:srcRect l="40652" t="47874" r="45717" b="41895"/>
          <a:stretch>
            <a:fillRect/>
          </a:stretch>
        </p:blipFill>
        <p:spPr>
          <a:xfrm>
            <a:off x="9971147" y="7461443"/>
            <a:ext cx="3610962" cy="2007559"/>
          </a:xfrm>
          <a:prstGeom prst="rect">
            <a:avLst/>
          </a:prstGeom>
          <a:ln w="12700">
            <a:miter lim="400000"/>
          </a:ln>
        </p:spPr>
      </p:pic>
      <p:sp>
        <p:nvSpPr>
          <p:cNvPr id="1643" name="Google Shape;126;p6">
            <a:hlinkClick r:id="rId8" invalidUrl="" action="ppaction://hlinksldjump" tgtFrame="" tooltip="" history="1" highlightClick="0" endSnd="0"/>
          </p:cNvPr>
          <p:cNvSpPr txBox="1"/>
          <p:nvPr/>
        </p:nvSpPr>
        <p:spPr>
          <a:xfrm>
            <a:off x="1737272" y="3976509"/>
            <a:ext cx="1777501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 </a:t>
            </a:r>
          </a:p>
        </p:txBody>
      </p:sp>
      <p:sp>
        <p:nvSpPr>
          <p:cNvPr id="1644" name="Google Shape;127;p6"/>
          <p:cNvSpPr txBox="1"/>
          <p:nvPr/>
        </p:nvSpPr>
        <p:spPr>
          <a:xfrm>
            <a:off x="1737272" y="4935348"/>
            <a:ext cx="1459882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645" name="Google Shape;128;p6">
            <a:hlinkClick r:id="rId9" invalidUrl="" action="ppaction://hlinksldjump" tgtFrame="" tooltip="" history="1" highlightClick="0" endSnd="0"/>
          </p:cNvPr>
          <p:cNvSpPr txBox="1"/>
          <p:nvPr/>
        </p:nvSpPr>
        <p:spPr>
          <a:xfrm>
            <a:off x="1622387" y="5984677"/>
            <a:ext cx="1547730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646" name="Google Shape;126;p6">
            <a:hlinkClick r:id="rId10" invalidUrl="" action="ppaction://hlinksldjump" tgtFrame="" tooltip="" history="1" highlightClick="0" endSnd="0"/>
          </p:cNvPr>
          <p:cNvSpPr txBox="1"/>
          <p:nvPr/>
        </p:nvSpPr>
        <p:spPr>
          <a:xfrm>
            <a:off x="1812962" y="1938014"/>
            <a:ext cx="1777501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 </a:t>
            </a:r>
          </a:p>
        </p:txBody>
      </p:sp>
      <p:sp>
        <p:nvSpPr>
          <p:cNvPr id="1647" name="Google Shape;127;p6">
            <a:hlinkClick r:id="rId11" invalidUrl="" action="ppaction://hlinksldjump" tgtFrame="" tooltip="" history="1" highlightClick="0" endSnd="0"/>
          </p:cNvPr>
          <p:cNvSpPr txBox="1"/>
          <p:nvPr/>
        </p:nvSpPr>
        <p:spPr>
          <a:xfrm>
            <a:off x="1737272" y="4948048"/>
            <a:ext cx="1459882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grpSp>
        <p:nvGrpSpPr>
          <p:cNvPr id="1664" name="تجميع"/>
          <p:cNvGrpSpPr/>
          <p:nvPr/>
        </p:nvGrpSpPr>
        <p:grpSpPr>
          <a:xfrm>
            <a:off x="123862" y="4842500"/>
            <a:ext cx="1343248" cy="8601450"/>
            <a:chOff x="0" y="0"/>
            <a:chExt cx="1343246" cy="8601449"/>
          </a:xfrm>
        </p:grpSpPr>
        <p:grpSp>
          <p:nvGrpSpPr>
            <p:cNvPr id="1651" name="تجميع"/>
            <p:cNvGrpSpPr/>
            <p:nvPr/>
          </p:nvGrpSpPr>
          <p:grpSpPr>
            <a:xfrm>
              <a:off x="0" y="0"/>
              <a:ext cx="1343247" cy="8601450"/>
              <a:chOff x="0" y="0"/>
              <a:chExt cx="1343246" cy="8601449"/>
            </a:xfrm>
          </p:grpSpPr>
          <p:sp>
            <p:nvSpPr>
              <p:cNvPr id="1648" name="مستطيل مستدير الزوايا"/>
              <p:cNvSpPr/>
              <p:nvPr/>
            </p:nvSpPr>
            <p:spPr>
              <a:xfrm>
                <a:off x="79315" y="263058"/>
                <a:ext cx="1184617" cy="907554"/>
              </a:xfrm>
              <a:prstGeom prst="roundRect">
                <a:avLst>
                  <a:gd name="adj" fmla="val 42017"/>
                </a:avLst>
              </a:prstGeom>
              <a:gradFill flip="none" rotWithShape="1">
                <a:gsLst>
                  <a:gs pos="0">
                    <a:srgbClr val="2886DB"/>
                  </a:gs>
                  <a:gs pos="100000">
                    <a:schemeClr val="accent3">
                      <a:hueOff val="466087"/>
                      <a:satOff val="45418"/>
                      <a:lumOff val="31238"/>
                    </a:schemeClr>
                  </a:gs>
                </a:gsLst>
                <a:lin ang="16200000" scaled="0"/>
              </a:gradFill>
              <a:ln w="12700" cap="flat">
                <a:solidFill>
                  <a:srgbClr val="053B63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649" name="مستطيل"/>
              <p:cNvSpPr/>
              <p:nvPr/>
            </p:nvSpPr>
            <p:spPr>
              <a:xfrm>
                <a:off x="98365" y="715495"/>
                <a:ext cx="1154105" cy="7885955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chemeClr val="accent1">
                    <a:lumOff val="-4156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defTabSz="2438400" rtl="0">
                  <a:defRPr sz="3600">
                    <a:solidFill>
                      <a:srgbClr val="0C1E4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650" name="أدوات"/>
              <p:cNvSpPr txBox="1"/>
              <p:nvPr/>
            </p:nvSpPr>
            <p:spPr>
              <a:xfrm>
                <a:off x="0" y="0"/>
                <a:ext cx="1343247" cy="91757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ctr" defTabSz="2438400" rtl="0">
                  <a:defRPr sz="4400">
                    <a:solidFill>
                      <a:srgbClr val="0C1E4F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rPr sz="4000"/>
                  <a:t>أدوات</a:t>
                </a:r>
                <a:r>
                  <a:t> </a:t>
                </a:r>
              </a:p>
            </p:txBody>
          </p:sp>
        </p:grpSp>
        <p:grpSp>
          <p:nvGrpSpPr>
            <p:cNvPr id="1663" name="تجميع"/>
            <p:cNvGrpSpPr/>
            <p:nvPr/>
          </p:nvGrpSpPr>
          <p:grpSpPr>
            <a:xfrm>
              <a:off x="139704" y="773343"/>
              <a:ext cx="1171891" cy="7765318"/>
              <a:chOff x="0" y="0"/>
              <a:chExt cx="1171890" cy="7765316"/>
            </a:xfrm>
          </p:grpSpPr>
          <p:pic>
            <p:nvPicPr>
              <p:cNvPr id="1652" name="IMG_4594.jpeg" descr="IMG_4594.jpeg">
                <a:hlinkClick r:id="rId1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3">
                <a:extLst/>
              </a:blip>
              <a:srcRect l="0" t="21561" r="0" b="21561"/>
              <a:stretch>
                <a:fillRect/>
              </a:stretch>
            </p:blipFill>
            <p:spPr>
              <a:xfrm>
                <a:off x="0" y="0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653" name="IMG_4016.jpeg" descr="IMG_4016.jpeg">
                <a:hlinkClick r:id="rId1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5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2712542"/>
                <a:ext cx="1054779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654" name="صورة 20" descr="صورة 20">
                <a:hlinkClick r:id="rId16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7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3521" y="3605514"/>
                <a:ext cx="1054617" cy="83828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1655" name="IMG_4017.jpeg" descr="IMG_4017.jpeg">
                <a:hlinkClick r:id="rId18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9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6478" y="4504641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656" name="IMG_4020.jpeg" descr="IMG_4020.jpeg">
                <a:hlinkClick r:id="rId2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1">
                <a:extLst/>
              </a:blip>
              <a:stretch>
                <a:fillRect/>
              </a:stretch>
            </p:blipFill>
            <p:spPr>
              <a:xfrm>
                <a:off x="16478" y="5318841"/>
                <a:ext cx="1054617" cy="74557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657" name="IMG_4022.jpeg" descr="IMG_4022.jpeg">
                <a:hlinkClick r:id="rId2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3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0" y="899546"/>
                <a:ext cx="1054616" cy="838286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658" name="IMG_4023.png" descr="IMG_4023.png">
                <a:hlinkClick r:id="rId2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5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6478" y="6159722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659" name="IMG_4024.jpeg" descr="IMG_4024.jpeg"/>
              <p:cNvPicPr>
                <a:picLocks noChangeAspect="0"/>
              </p:cNvPicPr>
              <p:nvPr/>
            </p:nvPicPr>
            <p:blipFill>
              <a:blip r:embed="rId26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3521" y="1809331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grpSp>
            <p:nvGrpSpPr>
              <p:cNvPr id="1662" name="تجميع">
                <a:hlinkClick r:id="rId27" invalidUrl="" action="" tgtFrame="" tooltip="" history="1" highlightClick="0" endSnd="0"/>
              </p:cNvPr>
              <p:cNvGrpSpPr/>
              <p:nvPr/>
            </p:nvGrpSpPr>
            <p:grpSpPr>
              <a:xfrm>
                <a:off x="2113" y="6958462"/>
                <a:ext cx="1169778" cy="806855"/>
                <a:chOff x="0" y="0"/>
                <a:chExt cx="1169777" cy="806854"/>
              </a:xfrm>
            </p:grpSpPr>
            <p:pic>
              <p:nvPicPr>
                <p:cNvPr id="1660" name="IMG_4015.jpeg" descr="IMG_4015.jpeg"/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0" y="53287"/>
                  <a:ext cx="1054616" cy="75356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661" name="نشاط"/>
                <p:cNvSpPr txBox="1"/>
                <p:nvPr/>
              </p:nvSpPr>
              <p:spPr>
                <a:xfrm>
                  <a:off x="285761" y="0"/>
                  <a:ext cx="884017" cy="584662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 defTabSz="2438400" rtl="0">
                    <a:lnSpc>
                      <a:spcPct val="150000"/>
                    </a:lnSpc>
                    <a:defRPr sz="1600">
                      <a:solidFill>
                        <a:srgbClr val="000000"/>
                      </a:solidFill>
                      <a:latin typeface="Tajawal Black"/>
                      <a:ea typeface="Tajawal Black"/>
                      <a:cs typeface="Tajawal Black"/>
                      <a:sym typeface="Tajawal Black"/>
                    </a:defRPr>
                  </a:lvl1pPr>
                </a:lstStyle>
                <a:p>
                  <a:pPr/>
                  <a:r>
                    <a:t>نشاط</a:t>
                  </a:r>
                </a:p>
              </p:txBody>
            </p:sp>
          </p:grpSp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2" name="تجميع"/>
          <p:cNvGrpSpPr/>
          <p:nvPr/>
        </p:nvGrpSpPr>
        <p:grpSpPr>
          <a:xfrm>
            <a:off x="123862" y="4842500"/>
            <a:ext cx="1343248" cy="8601450"/>
            <a:chOff x="0" y="0"/>
            <a:chExt cx="1343246" cy="8601449"/>
          </a:xfrm>
        </p:grpSpPr>
        <p:grpSp>
          <p:nvGrpSpPr>
            <p:cNvPr id="799" name="تجميع"/>
            <p:cNvGrpSpPr/>
            <p:nvPr/>
          </p:nvGrpSpPr>
          <p:grpSpPr>
            <a:xfrm>
              <a:off x="0" y="0"/>
              <a:ext cx="1343247" cy="8601450"/>
              <a:chOff x="0" y="0"/>
              <a:chExt cx="1343246" cy="8601449"/>
            </a:xfrm>
          </p:grpSpPr>
          <p:sp>
            <p:nvSpPr>
              <p:cNvPr id="796" name="مستطيل مستدير الزوايا"/>
              <p:cNvSpPr/>
              <p:nvPr/>
            </p:nvSpPr>
            <p:spPr>
              <a:xfrm>
                <a:off x="79315" y="263058"/>
                <a:ext cx="1184617" cy="907554"/>
              </a:xfrm>
              <a:prstGeom prst="roundRect">
                <a:avLst>
                  <a:gd name="adj" fmla="val 42017"/>
                </a:avLst>
              </a:prstGeom>
              <a:gradFill flip="none" rotWithShape="1">
                <a:gsLst>
                  <a:gs pos="0">
                    <a:srgbClr val="2886DB"/>
                  </a:gs>
                  <a:gs pos="100000">
                    <a:schemeClr val="accent3">
                      <a:hueOff val="466087"/>
                      <a:satOff val="45418"/>
                      <a:lumOff val="31238"/>
                    </a:schemeClr>
                  </a:gs>
                </a:gsLst>
                <a:lin ang="16200000" scaled="0"/>
              </a:gradFill>
              <a:ln w="12700" cap="flat">
                <a:solidFill>
                  <a:srgbClr val="053B63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797" name="مستطيل"/>
              <p:cNvSpPr/>
              <p:nvPr/>
            </p:nvSpPr>
            <p:spPr>
              <a:xfrm>
                <a:off x="98365" y="715495"/>
                <a:ext cx="1154105" cy="7885955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chemeClr val="accent1">
                    <a:lumOff val="-4156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defTabSz="2438400" rtl="0">
                  <a:defRPr sz="3600">
                    <a:solidFill>
                      <a:srgbClr val="0C1E4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798" name="أدوات"/>
              <p:cNvSpPr txBox="1"/>
              <p:nvPr/>
            </p:nvSpPr>
            <p:spPr>
              <a:xfrm>
                <a:off x="0" y="0"/>
                <a:ext cx="1343247" cy="91757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ctr" defTabSz="2438400" rtl="0">
                  <a:defRPr sz="4400">
                    <a:solidFill>
                      <a:srgbClr val="0C1E4F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rPr sz="4000"/>
                  <a:t>أدوات</a:t>
                </a:r>
                <a:r>
                  <a:t> </a:t>
                </a:r>
              </a:p>
            </p:txBody>
          </p:sp>
        </p:grpSp>
        <p:grpSp>
          <p:nvGrpSpPr>
            <p:cNvPr id="811" name="تجميع"/>
            <p:cNvGrpSpPr/>
            <p:nvPr/>
          </p:nvGrpSpPr>
          <p:grpSpPr>
            <a:xfrm>
              <a:off x="139704" y="773343"/>
              <a:ext cx="1171891" cy="7765318"/>
              <a:chOff x="0" y="0"/>
              <a:chExt cx="1171890" cy="7765316"/>
            </a:xfrm>
          </p:grpSpPr>
          <p:pic>
            <p:nvPicPr>
              <p:cNvPr id="800" name="IMG_4594.jpeg" descr="IMG_4594.jpeg">
                <a:hlinkClick r:id="rId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3">
                <a:extLst/>
              </a:blip>
              <a:srcRect l="0" t="21561" r="0" b="21561"/>
              <a:stretch>
                <a:fillRect/>
              </a:stretch>
            </p:blipFill>
            <p:spPr>
              <a:xfrm>
                <a:off x="0" y="0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801" name="IMG_4016.jpeg" descr="IMG_4016.jpeg">
                <a:hlinkClick r:id="rId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5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2712542"/>
                <a:ext cx="1054779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802" name="صورة 20" descr="صورة 20">
                <a:hlinkClick r:id="rId6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7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3521" y="3605514"/>
                <a:ext cx="1054617" cy="83828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803" name="IMG_4017.jpeg" descr="IMG_4017.jpeg">
                <a:hlinkClick r:id="rId8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9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6478" y="4504641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804" name="IMG_4020.jpeg" descr="IMG_4020.jpeg">
                <a:hlinkClick r:id="rId1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1">
                <a:extLst/>
              </a:blip>
              <a:stretch>
                <a:fillRect/>
              </a:stretch>
            </p:blipFill>
            <p:spPr>
              <a:xfrm>
                <a:off x="16478" y="5318841"/>
                <a:ext cx="1054617" cy="74557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805" name="IMG_4022.jpeg" descr="IMG_4022.jpeg">
                <a:hlinkClick r:id="rId1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3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0" y="899546"/>
                <a:ext cx="1054616" cy="838286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806" name="IMG_4023.png" descr="IMG_4023.png">
                <a:hlinkClick r:id="rId1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5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6478" y="6159722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807" name="IMG_4024.jpeg" descr="IMG_4024.jpeg"/>
              <p:cNvPicPr>
                <a:picLocks noChangeAspect="0"/>
              </p:cNvPicPr>
              <p:nvPr/>
            </p:nvPicPr>
            <p:blipFill>
              <a:blip r:embed="rId16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3521" y="1809331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grpSp>
            <p:nvGrpSpPr>
              <p:cNvPr id="810" name="تجميع">
                <a:hlinkClick r:id="rId17" invalidUrl="" action="" tgtFrame="" tooltip="" history="1" highlightClick="0" endSnd="0"/>
              </p:cNvPr>
              <p:cNvGrpSpPr/>
              <p:nvPr/>
            </p:nvGrpSpPr>
            <p:grpSpPr>
              <a:xfrm>
                <a:off x="2113" y="6958462"/>
                <a:ext cx="1169778" cy="806855"/>
                <a:chOff x="0" y="0"/>
                <a:chExt cx="1169777" cy="806854"/>
              </a:xfrm>
            </p:grpSpPr>
            <p:pic>
              <p:nvPicPr>
                <p:cNvPr id="808" name="IMG_4015.jpeg" descr="IMG_4015.jpeg"/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0" y="53287"/>
                  <a:ext cx="1054616" cy="75356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809" name="نشاط"/>
                <p:cNvSpPr txBox="1"/>
                <p:nvPr/>
              </p:nvSpPr>
              <p:spPr>
                <a:xfrm>
                  <a:off x="285761" y="0"/>
                  <a:ext cx="884017" cy="584662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 defTabSz="2438400" rtl="0">
                    <a:lnSpc>
                      <a:spcPct val="150000"/>
                    </a:lnSpc>
                    <a:defRPr sz="1600">
                      <a:solidFill>
                        <a:srgbClr val="000000"/>
                      </a:solidFill>
                      <a:latin typeface="Tajawal Black"/>
                      <a:ea typeface="Tajawal Black"/>
                      <a:cs typeface="Tajawal Black"/>
                      <a:sym typeface="Tajawal Black"/>
                    </a:defRPr>
                  </a:lvl1pPr>
                </a:lstStyle>
                <a:p>
                  <a:pPr/>
                  <a:r>
                    <a:t>نشاط</a:t>
                  </a:r>
                </a:p>
              </p:txBody>
            </p:sp>
          </p:grpSp>
        </p:grpSp>
      </p:grpSp>
      <p:grpSp>
        <p:nvGrpSpPr>
          <p:cNvPr id="815" name="Google Shape;10;p1"/>
          <p:cNvGrpSpPr/>
          <p:nvPr/>
        </p:nvGrpSpPr>
        <p:grpSpPr>
          <a:xfrm>
            <a:off x="552474" y="577149"/>
            <a:ext cx="665205" cy="570176"/>
            <a:chOff x="0" y="0"/>
            <a:chExt cx="665204" cy="570174"/>
          </a:xfrm>
        </p:grpSpPr>
        <p:sp>
          <p:nvSpPr>
            <p:cNvPr id="813" name="Google Shape;11;p1"/>
            <p:cNvSpPr/>
            <p:nvPr/>
          </p:nvSpPr>
          <p:spPr>
            <a:xfrm>
              <a:off x="0" y="-1"/>
              <a:ext cx="665205" cy="346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0" y="19726"/>
                  </a:lnTo>
                  <a:lnTo>
                    <a:pt x="1157" y="21600"/>
                  </a:lnTo>
                  <a:lnTo>
                    <a:pt x="10800" y="4044"/>
                  </a:lnTo>
                  <a:lnTo>
                    <a:pt x="20443" y="21600"/>
                  </a:lnTo>
                  <a:lnTo>
                    <a:pt x="21600" y="19726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14" name="Google Shape;12;p1"/>
            <p:cNvSpPr/>
            <p:nvPr/>
          </p:nvSpPr>
          <p:spPr>
            <a:xfrm>
              <a:off x="95029" y="109282"/>
              <a:ext cx="475146" cy="4608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577"/>
                  </a:moveTo>
                  <a:lnTo>
                    <a:pt x="0" y="21600"/>
                  </a:lnTo>
                  <a:lnTo>
                    <a:pt x="8640" y="21600"/>
                  </a:lnTo>
                  <a:lnTo>
                    <a:pt x="8640" y="12322"/>
                  </a:lnTo>
                  <a:lnTo>
                    <a:pt x="12960" y="12322"/>
                  </a:lnTo>
                  <a:lnTo>
                    <a:pt x="12960" y="21600"/>
                  </a:lnTo>
                  <a:lnTo>
                    <a:pt x="21600" y="21600"/>
                  </a:lnTo>
                  <a:lnTo>
                    <a:pt x="21600" y="10577"/>
                  </a:lnTo>
                  <a:lnTo>
                    <a:pt x="10800" y="0"/>
                  </a:lnTo>
                  <a:lnTo>
                    <a:pt x="0" y="10577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822" name="Google Shape;13;p1"/>
          <p:cNvGrpSpPr/>
          <p:nvPr/>
        </p:nvGrpSpPr>
        <p:grpSpPr>
          <a:xfrm>
            <a:off x="552474" y="1321673"/>
            <a:ext cx="601851" cy="601852"/>
            <a:chOff x="0" y="0"/>
            <a:chExt cx="601850" cy="601850"/>
          </a:xfrm>
        </p:grpSpPr>
        <p:sp>
          <p:nvSpPr>
            <p:cNvPr id="816" name="Google Shape;14;p1"/>
            <p:cNvSpPr/>
            <p:nvPr/>
          </p:nvSpPr>
          <p:spPr>
            <a:xfrm>
              <a:off x="-1" y="-1"/>
              <a:ext cx="601852" cy="601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19895"/>
                  </a:moveTo>
                  <a:cubicBezTo>
                    <a:pt x="5798" y="19895"/>
                    <a:pt x="1705" y="15802"/>
                    <a:pt x="1705" y="10800"/>
                  </a:cubicBezTo>
                  <a:cubicBezTo>
                    <a:pt x="1705" y="5798"/>
                    <a:pt x="5798" y="1705"/>
                    <a:pt x="10800" y="1705"/>
                  </a:cubicBezTo>
                  <a:cubicBezTo>
                    <a:pt x="15802" y="1705"/>
                    <a:pt x="19895" y="5798"/>
                    <a:pt x="19895" y="10800"/>
                  </a:cubicBezTo>
                  <a:cubicBezTo>
                    <a:pt x="19895" y="15802"/>
                    <a:pt x="15802" y="19895"/>
                    <a:pt x="10800" y="19895"/>
                  </a:cubicBezTo>
                  <a:close/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17" name="Google Shape;15;p1"/>
            <p:cNvSpPr/>
            <p:nvPr/>
          </p:nvSpPr>
          <p:spPr>
            <a:xfrm>
              <a:off x="285086" y="142543"/>
              <a:ext cx="138586" cy="2811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37" y="0"/>
                  </a:moveTo>
                  <a:lnTo>
                    <a:pt x="0" y="0"/>
                  </a:lnTo>
                  <a:lnTo>
                    <a:pt x="0" y="12169"/>
                  </a:lnTo>
                  <a:cubicBezTo>
                    <a:pt x="0" y="12534"/>
                    <a:pt x="247" y="12838"/>
                    <a:pt x="741" y="13021"/>
                  </a:cubicBezTo>
                  <a:lnTo>
                    <a:pt x="18144" y="21600"/>
                  </a:lnTo>
                  <a:lnTo>
                    <a:pt x="21600" y="19896"/>
                  </a:lnTo>
                  <a:lnTo>
                    <a:pt x="4937" y="11682"/>
                  </a:lnTo>
                  <a:lnTo>
                    <a:pt x="4937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18" name="Google Shape;16;p1"/>
            <p:cNvSpPr/>
            <p:nvPr/>
          </p:nvSpPr>
          <p:spPr>
            <a:xfrm>
              <a:off x="285086" y="79190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19" name="Google Shape;17;p1"/>
            <p:cNvSpPr/>
            <p:nvPr/>
          </p:nvSpPr>
          <p:spPr>
            <a:xfrm>
              <a:off x="285086" y="490982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20" name="Google Shape;18;p1"/>
            <p:cNvSpPr/>
            <p:nvPr/>
          </p:nvSpPr>
          <p:spPr>
            <a:xfrm>
              <a:off x="79190" y="285086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21" name="Google Shape;19;p1"/>
            <p:cNvSpPr/>
            <p:nvPr/>
          </p:nvSpPr>
          <p:spPr>
            <a:xfrm>
              <a:off x="490982" y="285086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823" name="التقويم"/>
          <p:cNvSpPr txBox="1"/>
          <p:nvPr/>
        </p:nvSpPr>
        <p:spPr>
          <a:xfrm>
            <a:off x="6350" y="4413467"/>
            <a:ext cx="1489584" cy="576581"/>
          </a:xfrm>
          <a:prstGeom prst="rect">
            <a:avLst/>
          </a:prstGeom>
          <a:ln w="12700">
            <a:solidFill>
              <a:schemeClr val="accent3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5">
                    <a:lumOff val="-4156"/>
                  </a:schemeClr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التقويم</a:t>
            </a:r>
          </a:p>
        </p:txBody>
      </p:sp>
      <p:sp>
        <p:nvSpPr>
          <p:cNvPr id="824" name="Google Shape;102;p4"/>
          <p:cNvSpPr/>
          <p:nvPr/>
        </p:nvSpPr>
        <p:spPr>
          <a:xfrm>
            <a:off x="0" y="1321673"/>
            <a:ext cx="215901" cy="60960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827" name="تجميع"/>
          <p:cNvGrpSpPr/>
          <p:nvPr/>
        </p:nvGrpSpPr>
        <p:grpSpPr>
          <a:xfrm>
            <a:off x="4211244" y="423786"/>
            <a:ext cx="4300857" cy="1460171"/>
            <a:chOff x="0" y="0"/>
            <a:chExt cx="4300856" cy="1460170"/>
          </a:xfrm>
        </p:grpSpPr>
        <p:sp>
          <p:nvSpPr>
            <p:cNvPr id="825" name="مستطيل مستدير الزوايا"/>
            <p:cNvSpPr/>
            <p:nvPr/>
          </p:nvSpPr>
          <p:spPr>
            <a:xfrm>
              <a:off x="0" y="0"/>
              <a:ext cx="4300857" cy="1460171"/>
            </a:xfrm>
            <a:prstGeom prst="roundRect">
              <a:avLst>
                <a:gd name="adj" fmla="val 16676"/>
              </a:avLst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826" name="تعزيز مهارة"/>
            <p:cNvSpPr txBox="1"/>
            <p:nvPr/>
          </p:nvSpPr>
          <p:spPr>
            <a:xfrm>
              <a:off x="367302" y="50799"/>
              <a:ext cx="3566252" cy="127968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>
                <a:defRPr sz="58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تعزيز مهارة</a:t>
              </a:r>
            </a:p>
          </p:txBody>
        </p:sp>
      </p:grpSp>
      <p:sp>
        <p:nvSpPr>
          <p:cNvPr id="828" name="مقارنة الكسور باستعمال المقامات المشتركة"/>
          <p:cNvSpPr txBox="1"/>
          <p:nvPr/>
        </p:nvSpPr>
        <p:spPr>
          <a:xfrm>
            <a:off x="9096060" y="2118126"/>
            <a:ext cx="11195896" cy="6375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 marL="846455" defTabSz="457200">
              <a:lnSpc>
                <a:spcPct val="107916"/>
              </a:lnSpc>
              <a:defRPr sz="3600">
                <a:solidFill>
                  <a:schemeClr val="accent3"/>
                </a:solidFill>
                <a:uFill>
                  <a:solidFill>
                    <a:srgbClr val="000000"/>
                  </a:solidFill>
                </a:uFill>
                <a:latin typeface="Tajawal ExtraBold"/>
                <a:ea typeface="Tajawal ExtraBold"/>
                <a:cs typeface="Tajawal ExtraBold"/>
                <a:sym typeface="Tajawal ExtraBold"/>
              </a:defRPr>
            </a:lvl1pPr>
          </a:lstStyle>
          <a:p>
            <a:pPr/>
            <a:r>
              <a:t>مقارنة الكسور باستعمال المقامات المشتركة</a:t>
            </a:r>
          </a:p>
        </p:txBody>
      </p:sp>
      <p:sp>
        <p:nvSpPr>
          <p:cNvPr id="829" name="المهارة ٧:"/>
          <p:cNvSpPr txBox="1"/>
          <p:nvPr/>
        </p:nvSpPr>
        <p:spPr>
          <a:xfrm>
            <a:off x="18913998" y="1965718"/>
            <a:ext cx="4919222" cy="817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marL="846455" defTabSz="457200">
              <a:lnSpc>
                <a:spcPct val="107916"/>
              </a:lnSpc>
              <a:defRPr sz="5000" u="sng">
                <a:solidFill>
                  <a:srgbClr val="791A3D"/>
                </a:solidFill>
                <a:uFill>
                  <a:solidFill>
                    <a:srgbClr val="000000"/>
                  </a:solidFill>
                </a:uFill>
                <a:latin typeface="Tajawal ExtraBold"/>
                <a:ea typeface="Tajawal ExtraBold"/>
                <a:cs typeface="Tajawal ExtraBold"/>
                <a:sym typeface="Tajawal ExtraBold"/>
              </a:defRPr>
            </a:lvl1pPr>
          </a:lstStyle>
          <a:p>
            <a:pPr/>
            <a:r>
              <a:t>المهارة ٧:</a:t>
            </a:r>
          </a:p>
        </p:txBody>
      </p:sp>
      <p:sp>
        <p:nvSpPr>
          <p:cNvPr id="830" name="حدد الكسر المختلف عن الكسور الثلاثة الأخرى"/>
          <p:cNvSpPr txBox="1"/>
          <p:nvPr/>
        </p:nvSpPr>
        <p:spPr>
          <a:xfrm>
            <a:off x="7704380" y="3933478"/>
            <a:ext cx="13877284" cy="7747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 marL="846455" defTabSz="457200">
              <a:lnSpc>
                <a:spcPct val="107916"/>
              </a:lnSpc>
              <a:defRPr sz="4700">
                <a:solidFill>
                  <a:schemeClr val="accent2">
                    <a:lumOff val="-6235"/>
                  </a:schemeClr>
                </a:solidFill>
                <a:uFill>
                  <a:solidFill>
                    <a:srgbClr val="000000"/>
                  </a:solidFill>
                </a:uFill>
                <a:latin typeface="Tajawal ExtraBold"/>
                <a:ea typeface="Tajawal ExtraBold"/>
                <a:cs typeface="Tajawal ExtraBold"/>
                <a:sym typeface="Tajawal ExtraBold"/>
              </a:defRPr>
            </a:lvl1pPr>
          </a:lstStyle>
          <a:p>
            <a:pPr/>
            <a:r>
              <a:t>حدد الكسر المختلف عن الكسور الثلاثة الأخرى</a:t>
            </a:r>
          </a:p>
        </p:txBody>
      </p:sp>
      <p:sp>
        <p:nvSpPr>
          <p:cNvPr id="831" name="النص">
            <a:hlinkClick r:id="rId19" invalidUrl="" action="ppaction://hlinksldjump" tgtFrame="" tooltip="" history="1" highlightClick="0" endSnd="0"/>
          </p:cNvPr>
          <p:cNvSpPr txBox="1"/>
          <p:nvPr/>
        </p:nvSpPr>
        <p:spPr>
          <a:xfrm>
            <a:off x="32270" y="2118126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832" name="النص">
            <a:hlinkClick r:id="rId20" invalidUrl="" action="ppaction://hlinksldjump" tgtFrame="" tooltip="" history="1" highlightClick="0" endSnd="0"/>
          </p:cNvPr>
          <p:cNvSpPr txBox="1"/>
          <p:nvPr/>
        </p:nvSpPr>
        <p:spPr>
          <a:xfrm>
            <a:off x="-69850" y="2940409"/>
            <a:ext cx="1643000" cy="55372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2900">
                <a:solidFill>
                  <a:schemeClr val="accent5">
                    <a:lumOff val="-4156"/>
                  </a:schemeClr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</a:t>
            </a:r>
          </a:p>
        </p:txBody>
      </p:sp>
      <p:sp>
        <p:nvSpPr>
          <p:cNvPr id="833" name="النص">
            <a:hlinkClick r:id="rId21" invalidUrl="" action="ppaction://hlinksldjump" tgtFrame="" tooltip="" history="1" highlightClick="0" endSnd="0"/>
          </p:cNvPr>
          <p:cNvSpPr txBox="1"/>
          <p:nvPr/>
        </p:nvSpPr>
        <p:spPr>
          <a:xfrm>
            <a:off x="145935" y="3684558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834" name="النص">
            <a:hlinkClick r:id="rId22" invalidUrl="" action="ppaction://hlinksldjump" tgtFrame="" tooltip="" history="1" highlightClick="0" endSnd="0"/>
          </p:cNvPr>
          <p:cNvSpPr txBox="1"/>
          <p:nvPr/>
        </p:nvSpPr>
        <p:spPr>
          <a:xfrm>
            <a:off x="215731" y="4426238"/>
            <a:ext cx="1159511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</a:t>
            </a:r>
          </a:p>
        </p:txBody>
      </p:sp>
      <p:grpSp>
        <p:nvGrpSpPr>
          <p:cNvPr id="838" name="تجميع"/>
          <p:cNvGrpSpPr/>
          <p:nvPr/>
        </p:nvGrpSpPr>
        <p:grpSpPr>
          <a:xfrm>
            <a:off x="18579050" y="4799523"/>
            <a:ext cx="1980966" cy="2451343"/>
            <a:chOff x="0" y="0"/>
            <a:chExt cx="1980964" cy="2451341"/>
          </a:xfrm>
        </p:grpSpPr>
        <p:sp>
          <p:nvSpPr>
            <p:cNvPr id="835" name="Google Shape;532;p34"/>
            <p:cNvSpPr txBox="1"/>
            <p:nvPr/>
          </p:nvSpPr>
          <p:spPr>
            <a:xfrm>
              <a:off x="0" y="1060726"/>
              <a:ext cx="1980965" cy="139061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121408" rtl="0">
                <a:defRPr sz="5742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/>
              <a:r>
                <a:t>٦</a:t>
              </a:r>
            </a:p>
          </p:txBody>
        </p:sp>
        <p:sp>
          <p:nvSpPr>
            <p:cNvPr id="836" name="خط"/>
            <p:cNvSpPr/>
            <p:nvPr/>
          </p:nvSpPr>
          <p:spPr>
            <a:xfrm>
              <a:off x="253709" y="1212550"/>
              <a:ext cx="1305094" cy="1"/>
            </a:xfrm>
            <a:prstGeom prst="line">
              <a:avLst/>
            </a:prstGeom>
            <a:noFill/>
            <a:ln w="63500" cap="flat">
              <a:solidFill>
                <a:srgbClr val="0056D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143E63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837" name="Google Shape;532;p34"/>
            <p:cNvSpPr txBox="1"/>
            <p:nvPr/>
          </p:nvSpPr>
          <p:spPr>
            <a:xfrm>
              <a:off x="175157" y="0"/>
              <a:ext cx="1630651" cy="159068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438400" rtl="0">
                <a:defRPr sz="66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/>
              <a:r>
                <a:t>٣</a:t>
              </a:r>
            </a:p>
          </p:txBody>
        </p:sp>
      </p:grpSp>
      <p:grpSp>
        <p:nvGrpSpPr>
          <p:cNvPr id="842" name="تجميع"/>
          <p:cNvGrpSpPr/>
          <p:nvPr/>
        </p:nvGrpSpPr>
        <p:grpSpPr>
          <a:xfrm>
            <a:off x="8105578" y="4842500"/>
            <a:ext cx="1980965" cy="2451343"/>
            <a:chOff x="0" y="0"/>
            <a:chExt cx="1980964" cy="2451341"/>
          </a:xfrm>
        </p:grpSpPr>
        <p:sp>
          <p:nvSpPr>
            <p:cNvPr id="839" name="Google Shape;532;p34"/>
            <p:cNvSpPr txBox="1"/>
            <p:nvPr/>
          </p:nvSpPr>
          <p:spPr>
            <a:xfrm>
              <a:off x="0" y="1060726"/>
              <a:ext cx="1980965" cy="139061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121408" rtl="0">
                <a:defRPr sz="5742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/>
              <a:r>
                <a:t>٢٠</a:t>
              </a:r>
            </a:p>
          </p:txBody>
        </p:sp>
        <p:sp>
          <p:nvSpPr>
            <p:cNvPr id="840" name="خط"/>
            <p:cNvSpPr/>
            <p:nvPr/>
          </p:nvSpPr>
          <p:spPr>
            <a:xfrm>
              <a:off x="253709" y="1212550"/>
              <a:ext cx="1305094" cy="1"/>
            </a:xfrm>
            <a:prstGeom prst="line">
              <a:avLst/>
            </a:prstGeom>
            <a:noFill/>
            <a:ln w="63500" cap="flat">
              <a:solidFill>
                <a:srgbClr val="0056D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143E63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841" name="Google Shape;532;p34"/>
            <p:cNvSpPr txBox="1"/>
            <p:nvPr/>
          </p:nvSpPr>
          <p:spPr>
            <a:xfrm>
              <a:off x="175157" y="0"/>
              <a:ext cx="1630651" cy="159068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438400" rtl="0">
                <a:defRPr sz="66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/>
              <a:r>
                <a:t>٥</a:t>
              </a:r>
            </a:p>
          </p:txBody>
        </p:sp>
      </p:grpSp>
      <p:grpSp>
        <p:nvGrpSpPr>
          <p:cNvPr id="846" name="تجميع"/>
          <p:cNvGrpSpPr/>
          <p:nvPr/>
        </p:nvGrpSpPr>
        <p:grpSpPr>
          <a:xfrm>
            <a:off x="15418713" y="4842500"/>
            <a:ext cx="1980965" cy="2451343"/>
            <a:chOff x="0" y="0"/>
            <a:chExt cx="1980964" cy="2451341"/>
          </a:xfrm>
        </p:grpSpPr>
        <p:sp>
          <p:nvSpPr>
            <p:cNvPr id="843" name="Google Shape;532;p34"/>
            <p:cNvSpPr txBox="1"/>
            <p:nvPr/>
          </p:nvSpPr>
          <p:spPr>
            <a:xfrm>
              <a:off x="0" y="1060726"/>
              <a:ext cx="1980965" cy="139061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121408" rtl="0">
                <a:defRPr sz="5742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/>
              <a:r>
                <a:t>٨</a:t>
              </a:r>
            </a:p>
          </p:txBody>
        </p:sp>
        <p:sp>
          <p:nvSpPr>
            <p:cNvPr id="844" name="خط"/>
            <p:cNvSpPr/>
            <p:nvPr/>
          </p:nvSpPr>
          <p:spPr>
            <a:xfrm>
              <a:off x="253709" y="1212550"/>
              <a:ext cx="1305094" cy="1"/>
            </a:xfrm>
            <a:prstGeom prst="line">
              <a:avLst/>
            </a:prstGeom>
            <a:noFill/>
            <a:ln w="63500" cap="flat">
              <a:solidFill>
                <a:srgbClr val="0056D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143E63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845" name="Google Shape;532;p34"/>
            <p:cNvSpPr txBox="1"/>
            <p:nvPr/>
          </p:nvSpPr>
          <p:spPr>
            <a:xfrm>
              <a:off x="175157" y="0"/>
              <a:ext cx="1630651" cy="159068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438400" rtl="0">
                <a:defRPr sz="66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/>
              <a:r>
                <a:t>٤</a:t>
              </a:r>
            </a:p>
          </p:txBody>
        </p:sp>
      </p:grpSp>
      <p:grpSp>
        <p:nvGrpSpPr>
          <p:cNvPr id="850" name="تجميع"/>
          <p:cNvGrpSpPr/>
          <p:nvPr/>
        </p:nvGrpSpPr>
        <p:grpSpPr>
          <a:xfrm>
            <a:off x="11778562" y="4842500"/>
            <a:ext cx="1980966" cy="2451343"/>
            <a:chOff x="0" y="0"/>
            <a:chExt cx="1980964" cy="2451341"/>
          </a:xfrm>
        </p:grpSpPr>
        <p:sp>
          <p:nvSpPr>
            <p:cNvPr id="847" name="Google Shape;532;p34"/>
            <p:cNvSpPr txBox="1"/>
            <p:nvPr/>
          </p:nvSpPr>
          <p:spPr>
            <a:xfrm>
              <a:off x="0" y="1060726"/>
              <a:ext cx="1980965" cy="139061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121408" rtl="0">
                <a:defRPr sz="5742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/>
              <a:r>
                <a:t>٤</a:t>
              </a:r>
            </a:p>
          </p:txBody>
        </p:sp>
        <p:sp>
          <p:nvSpPr>
            <p:cNvPr id="848" name="خط"/>
            <p:cNvSpPr/>
            <p:nvPr/>
          </p:nvSpPr>
          <p:spPr>
            <a:xfrm>
              <a:off x="253709" y="1212550"/>
              <a:ext cx="1305094" cy="1"/>
            </a:xfrm>
            <a:prstGeom prst="line">
              <a:avLst/>
            </a:prstGeom>
            <a:noFill/>
            <a:ln w="63500" cap="flat">
              <a:solidFill>
                <a:srgbClr val="0056D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143E63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849" name="Google Shape;532;p34"/>
            <p:cNvSpPr txBox="1"/>
            <p:nvPr/>
          </p:nvSpPr>
          <p:spPr>
            <a:xfrm>
              <a:off x="175157" y="0"/>
              <a:ext cx="1630651" cy="159068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438400" rtl="0">
                <a:defRPr sz="66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/>
              <a:r>
                <a:t>٢</a:t>
              </a:r>
            </a:p>
          </p:txBody>
        </p:sp>
      </p:grpSp>
      <p:pic>
        <p:nvPicPr>
          <p:cNvPr id="851" name="IMG_4590.png" descr="IMG_4590.png"/>
          <p:cNvPicPr>
            <a:picLocks noChangeAspect="1"/>
          </p:cNvPicPr>
          <p:nvPr/>
        </p:nvPicPr>
        <p:blipFill>
          <a:blip r:embed="rId23">
            <a:extLst/>
          </a:blip>
          <a:stretch>
            <a:fillRect/>
          </a:stretch>
        </p:blipFill>
        <p:spPr>
          <a:xfrm>
            <a:off x="1996285" y="9824144"/>
            <a:ext cx="3619806" cy="36198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68" name="تجميع"/>
          <p:cNvGrpSpPr/>
          <p:nvPr/>
        </p:nvGrpSpPr>
        <p:grpSpPr>
          <a:xfrm>
            <a:off x="4150569" y="127428"/>
            <a:ext cx="4881670" cy="1104537"/>
            <a:chOff x="0" y="0"/>
            <a:chExt cx="4881669" cy="1104535"/>
          </a:xfrm>
        </p:grpSpPr>
        <p:pic>
          <p:nvPicPr>
            <p:cNvPr id="1666" name="IMG_4611.png" descr="IMG_4611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82289" t="1377" r="0" b="88991"/>
            <a:stretch>
              <a:fillRect/>
            </a:stretch>
          </p:blipFill>
          <p:spPr>
            <a:xfrm>
              <a:off x="1721606" y="0"/>
              <a:ext cx="3160064" cy="11045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67" name="IMG_4611.png" descr="IMG_4611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51390" t="2682" r="38961" b="89498"/>
            <a:stretch>
              <a:fillRect/>
            </a:stretch>
          </p:blipFill>
          <p:spPr>
            <a:xfrm>
              <a:off x="0" y="155803"/>
              <a:ext cx="1721512" cy="8966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669" name="النص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12700" y="1890499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1670" name="النص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-89878" y="2704134"/>
            <a:ext cx="1643001" cy="55372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2900">
                <a:solidFill>
                  <a:schemeClr val="accent5">
                    <a:lumOff val="-4156"/>
                  </a:schemeClr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</a:t>
            </a:r>
          </a:p>
        </p:txBody>
      </p:sp>
      <p:sp>
        <p:nvSpPr>
          <p:cNvPr id="1671" name="النص">
            <a:hlinkClick r:id="rId5" invalidUrl="" action="ppaction://hlinksldjump" tgtFrame="" tooltip="" history="1" highlightClick="0" endSnd="0"/>
          </p:cNvPr>
          <p:cNvSpPr txBox="1"/>
          <p:nvPr/>
        </p:nvSpPr>
        <p:spPr>
          <a:xfrm>
            <a:off x="210831" y="4139430"/>
            <a:ext cx="1065184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</a:t>
            </a:r>
          </a:p>
        </p:txBody>
      </p:sp>
      <p:pic>
        <p:nvPicPr>
          <p:cNvPr id="1672" name="IMG_4747.png" descr="IMG_4747.png"/>
          <p:cNvPicPr>
            <a:picLocks noChangeAspect="1"/>
          </p:cNvPicPr>
          <p:nvPr/>
        </p:nvPicPr>
        <p:blipFill>
          <a:blip r:embed="rId6">
            <a:extLst/>
          </a:blip>
          <a:srcRect l="83602" t="37459" r="2767" b="52310"/>
          <a:stretch>
            <a:fillRect/>
          </a:stretch>
        </p:blipFill>
        <p:spPr>
          <a:xfrm>
            <a:off x="19568224" y="1691406"/>
            <a:ext cx="3610962" cy="200755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3" name="IMG_4747.png" descr="IMG_4747.png"/>
          <p:cNvPicPr>
            <a:picLocks noChangeAspect="1"/>
          </p:cNvPicPr>
          <p:nvPr/>
        </p:nvPicPr>
        <p:blipFill>
          <a:blip r:embed="rId6">
            <a:extLst/>
          </a:blip>
          <a:srcRect l="41041" t="37581" r="45329" b="52187"/>
          <a:stretch>
            <a:fillRect/>
          </a:stretch>
        </p:blipFill>
        <p:spPr>
          <a:xfrm>
            <a:off x="10255489" y="1890499"/>
            <a:ext cx="3610962" cy="200755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4" name="IMG_4747.png" descr="IMG_4747.png"/>
          <p:cNvPicPr>
            <a:picLocks noChangeAspect="1"/>
          </p:cNvPicPr>
          <p:nvPr/>
        </p:nvPicPr>
        <p:blipFill>
          <a:blip r:embed="rId6">
            <a:extLst/>
          </a:blip>
          <a:srcRect l="83602" t="48364" r="2767" b="41404"/>
          <a:stretch>
            <a:fillRect/>
          </a:stretch>
        </p:blipFill>
        <p:spPr>
          <a:xfrm>
            <a:off x="9851231" y="7158350"/>
            <a:ext cx="3610962" cy="200755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5" name="IMG_4747.png" descr="IMG_4747.png"/>
          <p:cNvPicPr>
            <a:picLocks noChangeAspect="1"/>
          </p:cNvPicPr>
          <p:nvPr/>
        </p:nvPicPr>
        <p:blipFill>
          <a:blip r:embed="rId6">
            <a:extLst/>
          </a:blip>
          <a:srcRect l="40652" t="47874" r="45717" b="41895"/>
          <a:stretch>
            <a:fillRect/>
          </a:stretch>
        </p:blipFill>
        <p:spPr>
          <a:xfrm>
            <a:off x="20283475" y="6858000"/>
            <a:ext cx="3610962" cy="200755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85" name="تجميع"/>
          <p:cNvGrpSpPr/>
          <p:nvPr/>
        </p:nvGrpSpPr>
        <p:grpSpPr>
          <a:xfrm>
            <a:off x="14998044" y="1292692"/>
            <a:ext cx="5451835" cy="2653590"/>
            <a:chOff x="0" y="0"/>
            <a:chExt cx="5451833" cy="2653590"/>
          </a:xfrm>
        </p:grpSpPr>
        <p:sp>
          <p:nvSpPr>
            <p:cNvPr id="1676" name="Google Shape;532;p34"/>
            <p:cNvSpPr txBox="1"/>
            <p:nvPr/>
          </p:nvSpPr>
          <p:spPr>
            <a:xfrm>
              <a:off x="4377283" y="645276"/>
              <a:ext cx="1074551" cy="132038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243327" rtl="0">
                <a:defRPr sz="5428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/>
              <a:r>
                <a:t>=</a:t>
              </a:r>
            </a:p>
          </p:txBody>
        </p:sp>
        <p:sp>
          <p:nvSpPr>
            <p:cNvPr id="1677" name="Google Shape;532;p34"/>
            <p:cNvSpPr txBox="1"/>
            <p:nvPr/>
          </p:nvSpPr>
          <p:spPr>
            <a:xfrm>
              <a:off x="2352425" y="1116811"/>
              <a:ext cx="2361469" cy="153678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/>
            <a:p>
              <a:pPr algn="ctr" defTabSz="1926336" rtl="0">
                <a:defRPr sz="5214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pPr>
              <a:r>
                <a:t>١٠ </a:t>
              </a:r>
              <a:r>
                <a:rPr>
                  <a:solidFill>
                    <a:srgbClr val="E22400"/>
                  </a:solidFill>
                </a:rPr>
                <a:t>÷ ٢ </a:t>
              </a:r>
              <a:r>
                <a:t> </a:t>
              </a:r>
            </a:p>
          </p:txBody>
        </p:sp>
        <p:sp>
          <p:nvSpPr>
            <p:cNvPr id="1678" name="Google Shape;532;p34"/>
            <p:cNvSpPr txBox="1"/>
            <p:nvPr/>
          </p:nvSpPr>
          <p:spPr>
            <a:xfrm>
              <a:off x="1980964" y="0"/>
              <a:ext cx="2682130" cy="169027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/>
            <a:p>
              <a:pPr algn="ctr" defTabSz="2438400" rtl="0">
                <a:defRPr sz="66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pPr>
              <a:r>
                <a:t> ٢ </a:t>
              </a:r>
              <a:r>
                <a:rPr>
                  <a:solidFill>
                    <a:srgbClr val="E22400"/>
                  </a:solidFill>
                </a:rPr>
                <a:t>÷ ٢</a:t>
              </a:r>
              <a:r>
                <a:rPr>
                  <a:solidFill>
                    <a:srgbClr val="F94344"/>
                  </a:solidFill>
                </a:rPr>
                <a:t> </a:t>
              </a:r>
            </a:p>
          </p:txBody>
        </p:sp>
        <p:sp>
          <p:nvSpPr>
            <p:cNvPr id="1679" name="خط"/>
            <p:cNvSpPr/>
            <p:nvPr/>
          </p:nvSpPr>
          <p:spPr>
            <a:xfrm flipH="1" flipV="1">
              <a:off x="2524120" y="1373978"/>
              <a:ext cx="2058191" cy="1"/>
            </a:xfrm>
            <a:prstGeom prst="line">
              <a:avLst/>
            </a:prstGeom>
            <a:noFill/>
            <a:ln w="63500" cap="flat">
              <a:solidFill>
                <a:srgbClr val="0056D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143E63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680" name="Google Shape;532;p34"/>
            <p:cNvSpPr txBox="1"/>
            <p:nvPr/>
          </p:nvSpPr>
          <p:spPr>
            <a:xfrm>
              <a:off x="1449570" y="645276"/>
              <a:ext cx="1074551" cy="132038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243327" rtl="0">
                <a:defRPr sz="5428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/>
              <a:r>
                <a:t>=</a:t>
              </a:r>
            </a:p>
          </p:txBody>
        </p:sp>
        <p:grpSp>
          <p:nvGrpSpPr>
            <p:cNvPr id="1684" name="تجميع"/>
            <p:cNvGrpSpPr/>
            <p:nvPr/>
          </p:nvGrpSpPr>
          <p:grpSpPr>
            <a:xfrm>
              <a:off x="0" y="116557"/>
              <a:ext cx="1980965" cy="2451343"/>
              <a:chOff x="0" y="0"/>
              <a:chExt cx="1980964" cy="2451341"/>
            </a:xfrm>
          </p:grpSpPr>
          <p:sp>
            <p:nvSpPr>
              <p:cNvPr id="1681" name="Google Shape;532;p34"/>
              <p:cNvSpPr txBox="1"/>
              <p:nvPr/>
            </p:nvSpPr>
            <p:spPr>
              <a:xfrm>
                <a:off x="0" y="1060726"/>
                <a:ext cx="1980965" cy="139061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121408" rtl="0">
                  <a:defRPr sz="5742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٥</a:t>
                </a:r>
              </a:p>
            </p:txBody>
          </p:sp>
          <p:sp>
            <p:nvSpPr>
              <p:cNvPr id="1682" name="خط"/>
              <p:cNvSpPr/>
              <p:nvPr/>
            </p:nvSpPr>
            <p:spPr>
              <a:xfrm>
                <a:off x="253709" y="1212550"/>
                <a:ext cx="1305094" cy="1"/>
              </a:xfrm>
              <a:prstGeom prst="line">
                <a:avLst/>
              </a:prstGeom>
              <a:noFill/>
              <a:ln w="63500" cap="flat">
                <a:solidFill>
                  <a:srgbClr val="0056D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143E63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683" name="Google Shape;532;p34"/>
              <p:cNvSpPr txBox="1"/>
              <p:nvPr/>
            </p:nvSpPr>
            <p:spPr>
              <a:xfrm>
                <a:off x="175157" y="0"/>
                <a:ext cx="1630651" cy="159068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438400" rtl="0">
                  <a:defRPr sz="6600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١</a:t>
                </a:r>
              </a:p>
            </p:txBody>
          </p:sp>
        </p:grpSp>
      </p:grpSp>
      <p:sp>
        <p:nvSpPr>
          <p:cNvPr id="1686" name="Google Shape;532;p34"/>
          <p:cNvSpPr txBox="1"/>
          <p:nvPr/>
        </p:nvSpPr>
        <p:spPr>
          <a:xfrm>
            <a:off x="16399287" y="3505075"/>
            <a:ext cx="6583620" cy="159068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>
            <a:lvl1pPr algn="ctr" defTabSz="2316479" rtl="0">
              <a:defRPr b="1" sz="6270">
                <a:solidFill>
                  <a:srgbClr val="0061FE"/>
                </a:solidFill>
                <a:latin typeface="Al Nile"/>
                <a:ea typeface="Al Nile"/>
                <a:cs typeface="Al Nile"/>
                <a:sym typeface="Al Nile"/>
              </a:defRPr>
            </a:lvl1pPr>
          </a:lstStyle>
          <a:p>
            <a:pPr/>
            <a:r>
              <a:t>(ق.م.أ) لـ ٢ ، ١٠ هو ٢ </a:t>
            </a:r>
          </a:p>
        </p:txBody>
      </p:sp>
      <p:sp>
        <p:nvSpPr>
          <p:cNvPr id="1687" name="Google Shape;532;p34"/>
          <p:cNvSpPr txBox="1"/>
          <p:nvPr/>
        </p:nvSpPr>
        <p:spPr>
          <a:xfrm>
            <a:off x="5024793" y="3344660"/>
            <a:ext cx="6583620" cy="159068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>
            <a:lvl1pPr algn="ctr" defTabSz="2316479" rtl="0">
              <a:defRPr b="1" sz="6270">
                <a:solidFill>
                  <a:srgbClr val="0061FE"/>
                </a:solidFill>
                <a:latin typeface="Al Nile"/>
                <a:ea typeface="Al Nile"/>
                <a:cs typeface="Al Nile"/>
                <a:sym typeface="Al Nile"/>
              </a:defRPr>
            </a:lvl1pPr>
          </a:lstStyle>
          <a:p>
            <a:pPr/>
            <a:r>
              <a:t>(ق.م.أ) لـ ٨ ، ٢٥ هو ١ </a:t>
            </a:r>
          </a:p>
        </p:txBody>
      </p:sp>
      <p:sp>
        <p:nvSpPr>
          <p:cNvPr id="1688" name="Google Shape;532;p34"/>
          <p:cNvSpPr txBox="1"/>
          <p:nvPr/>
        </p:nvSpPr>
        <p:spPr>
          <a:xfrm>
            <a:off x="4351551" y="1968050"/>
            <a:ext cx="6234989" cy="159068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>
            <a:lvl1pPr algn="ctr" defTabSz="2316479" rtl="0">
              <a:defRPr b="1" sz="6270">
                <a:solidFill>
                  <a:srgbClr val="0061FE"/>
                </a:solidFill>
                <a:latin typeface="Al Nile"/>
                <a:ea typeface="Al Nile"/>
                <a:cs typeface="Al Nile"/>
                <a:sym typeface="Al Nile"/>
              </a:defRPr>
            </a:lvl1pPr>
          </a:lstStyle>
          <a:p>
            <a:pPr/>
            <a:r>
              <a:t>الكسر في أبسط صورة</a:t>
            </a:r>
          </a:p>
        </p:txBody>
      </p:sp>
      <p:grpSp>
        <p:nvGrpSpPr>
          <p:cNvPr id="1698" name="تجميع"/>
          <p:cNvGrpSpPr/>
          <p:nvPr/>
        </p:nvGrpSpPr>
        <p:grpSpPr>
          <a:xfrm>
            <a:off x="14721451" y="6378644"/>
            <a:ext cx="6433225" cy="2787101"/>
            <a:chOff x="0" y="0"/>
            <a:chExt cx="6433223" cy="2787100"/>
          </a:xfrm>
        </p:grpSpPr>
        <p:sp>
          <p:nvSpPr>
            <p:cNvPr id="1689" name="Google Shape;532;p34"/>
            <p:cNvSpPr txBox="1"/>
            <p:nvPr/>
          </p:nvSpPr>
          <p:spPr>
            <a:xfrm>
              <a:off x="5165242" y="677742"/>
              <a:ext cx="1267982" cy="138682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414016" rtl="0">
                <a:defRPr sz="5841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/>
              <a:r>
                <a:t>=</a:t>
              </a:r>
            </a:p>
          </p:txBody>
        </p:sp>
        <p:sp>
          <p:nvSpPr>
            <p:cNvPr id="1690" name="Google Shape;532;p34"/>
            <p:cNvSpPr txBox="1"/>
            <p:nvPr/>
          </p:nvSpPr>
          <p:spPr>
            <a:xfrm>
              <a:off x="2775888" y="1173001"/>
              <a:ext cx="2786558" cy="161410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/>
            <a:p>
              <a:pPr algn="ctr" defTabSz="1999488" rtl="0">
                <a:defRPr sz="5412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pPr>
              <a:r>
                <a:t>٤٥ </a:t>
              </a:r>
              <a:r>
                <a:rPr>
                  <a:solidFill>
                    <a:srgbClr val="E22400"/>
                  </a:solidFill>
                </a:rPr>
                <a:t>÷ ١٥ </a:t>
              </a:r>
              <a:r>
                <a:t> </a:t>
              </a:r>
            </a:p>
          </p:txBody>
        </p:sp>
        <p:sp>
          <p:nvSpPr>
            <p:cNvPr id="1691" name="Google Shape;532;p34"/>
            <p:cNvSpPr txBox="1"/>
            <p:nvPr/>
          </p:nvSpPr>
          <p:spPr>
            <a:xfrm>
              <a:off x="2337560" y="0"/>
              <a:ext cx="3164942" cy="177531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/>
            <a:p>
              <a:pPr algn="ctr" defTabSz="2121408" rtl="0">
                <a:defRPr sz="5742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pPr>
              <a:r>
                <a:t> ١٥ </a:t>
              </a:r>
              <a:r>
                <a:rPr>
                  <a:solidFill>
                    <a:srgbClr val="E22400"/>
                  </a:solidFill>
                </a:rPr>
                <a:t>÷ ١٥</a:t>
              </a:r>
              <a:r>
                <a:rPr>
                  <a:solidFill>
                    <a:srgbClr val="F94344"/>
                  </a:solidFill>
                </a:rPr>
                <a:t> </a:t>
              </a:r>
            </a:p>
          </p:txBody>
        </p:sp>
        <p:sp>
          <p:nvSpPr>
            <p:cNvPr id="1692" name="خط"/>
            <p:cNvSpPr/>
            <p:nvPr/>
          </p:nvSpPr>
          <p:spPr>
            <a:xfrm flipH="1" flipV="1">
              <a:off x="2978490" y="1443107"/>
              <a:ext cx="2428687" cy="1"/>
            </a:xfrm>
            <a:prstGeom prst="line">
              <a:avLst/>
            </a:prstGeom>
            <a:noFill/>
            <a:ln w="63500" cap="flat">
              <a:solidFill>
                <a:srgbClr val="0056D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143E63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693" name="Google Shape;532;p34"/>
            <p:cNvSpPr txBox="1"/>
            <p:nvPr/>
          </p:nvSpPr>
          <p:spPr>
            <a:xfrm>
              <a:off x="1710508" y="677742"/>
              <a:ext cx="1267982" cy="138682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414016" rtl="0">
                <a:defRPr sz="5841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/>
              <a:r>
                <a:t>=</a:t>
              </a:r>
            </a:p>
          </p:txBody>
        </p:sp>
        <p:grpSp>
          <p:nvGrpSpPr>
            <p:cNvPr id="1697" name="تجميع"/>
            <p:cNvGrpSpPr/>
            <p:nvPr/>
          </p:nvGrpSpPr>
          <p:grpSpPr>
            <a:xfrm>
              <a:off x="0" y="122421"/>
              <a:ext cx="2337561" cy="2574678"/>
              <a:chOff x="0" y="0"/>
              <a:chExt cx="2337560" cy="2574676"/>
            </a:xfrm>
          </p:grpSpPr>
          <p:sp>
            <p:nvSpPr>
              <p:cNvPr id="1694" name="Google Shape;532;p34"/>
              <p:cNvSpPr txBox="1"/>
              <p:nvPr/>
            </p:nvSpPr>
            <p:spPr>
              <a:xfrm>
                <a:off x="0" y="1114094"/>
                <a:ext cx="2337561" cy="146058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292095" rtl="0">
                  <a:defRPr sz="6204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٣</a:t>
                </a:r>
              </a:p>
            </p:txBody>
          </p:sp>
          <p:sp>
            <p:nvSpPr>
              <p:cNvPr id="1695" name="خط"/>
              <p:cNvSpPr/>
              <p:nvPr/>
            </p:nvSpPr>
            <p:spPr>
              <a:xfrm>
                <a:off x="299380" y="1273557"/>
                <a:ext cx="1540024" cy="1"/>
              </a:xfrm>
              <a:prstGeom prst="line">
                <a:avLst/>
              </a:prstGeom>
              <a:noFill/>
              <a:ln w="63500" cap="flat">
                <a:solidFill>
                  <a:srgbClr val="0056D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143E63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696" name="Google Shape;532;p34"/>
              <p:cNvSpPr txBox="1"/>
              <p:nvPr/>
            </p:nvSpPr>
            <p:spPr>
              <a:xfrm>
                <a:off x="206687" y="0"/>
                <a:ext cx="1924186" cy="167072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438400" rtl="0">
                  <a:defRPr sz="6600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١</a:t>
                </a:r>
              </a:p>
            </p:txBody>
          </p:sp>
        </p:grpSp>
      </p:grpSp>
      <p:sp>
        <p:nvSpPr>
          <p:cNvPr id="1699" name="Google Shape;532;p34"/>
          <p:cNvSpPr txBox="1"/>
          <p:nvPr/>
        </p:nvSpPr>
        <p:spPr>
          <a:xfrm>
            <a:off x="16444121" y="9165744"/>
            <a:ext cx="6583620" cy="159068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>
            <a:lvl1pPr algn="ctr" defTabSz="2267711" rtl="0">
              <a:defRPr b="1" sz="6138">
                <a:solidFill>
                  <a:srgbClr val="0061FE"/>
                </a:solidFill>
                <a:latin typeface="Al Nile"/>
                <a:ea typeface="Al Nile"/>
                <a:cs typeface="Al Nile"/>
                <a:sym typeface="Al Nile"/>
              </a:defRPr>
            </a:lvl1pPr>
          </a:lstStyle>
          <a:p>
            <a:pPr/>
            <a:r>
              <a:t>(ق.م.أ) لـ ١٥ ، ٤٥ هو ١٥ </a:t>
            </a:r>
          </a:p>
        </p:txBody>
      </p:sp>
      <p:grpSp>
        <p:nvGrpSpPr>
          <p:cNvPr id="1709" name="تجميع"/>
          <p:cNvGrpSpPr/>
          <p:nvPr/>
        </p:nvGrpSpPr>
        <p:grpSpPr>
          <a:xfrm>
            <a:off x="4557814" y="6702919"/>
            <a:ext cx="6433225" cy="2787101"/>
            <a:chOff x="0" y="0"/>
            <a:chExt cx="6433223" cy="2787100"/>
          </a:xfrm>
        </p:grpSpPr>
        <p:sp>
          <p:nvSpPr>
            <p:cNvPr id="1700" name="Google Shape;532;p34"/>
            <p:cNvSpPr txBox="1"/>
            <p:nvPr/>
          </p:nvSpPr>
          <p:spPr>
            <a:xfrm>
              <a:off x="5165242" y="677742"/>
              <a:ext cx="1267982" cy="138682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414016" rtl="0">
                <a:defRPr sz="5841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/>
              <a:r>
                <a:t>=</a:t>
              </a:r>
            </a:p>
          </p:txBody>
        </p:sp>
        <p:sp>
          <p:nvSpPr>
            <p:cNvPr id="1701" name="Google Shape;532;p34"/>
            <p:cNvSpPr txBox="1"/>
            <p:nvPr/>
          </p:nvSpPr>
          <p:spPr>
            <a:xfrm>
              <a:off x="2775888" y="1173001"/>
              <a:ext cx="2786558" cy="161410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/>
            <a:p>
              <a:pPr algn="ctr" defTabSz="2365248" rtl="0">
                <a:defRPr sz="6402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pPr>
              <a:r>
                <a:t>٣٨ </a:t>
              </a:r>
              <a:r>
                <a:rPr>
                  <a:solidFill>
                    <a:srgbClr val="E22400"/>
                  </a:solidFill>
                </a:rPr>
                <a:t>÷ ٢ </a:t>
              </a:r>
              <a:r>
                <a:t> </a:t>
              </a:r>
            </a:p>
          </p:txBody>
        </p:sp>
        <p:sp>
          <p:nvSpPr>
            <p:cNvPr id="1702" name="Google Shape;532;p34"/>
            <p:cNvSpPr txBox="1"/>
            <p:nvPr/>
          </p:nvSpPr>
          <p:spPr>
            <a:xfrm>
              <a:off x="2337560" y="0"/>
              <a:ext cx="3164942" cy="177531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/>
            <a:p>
              <a:pPr algn="ctr" defTabSz="2438400" rtl="0">
                <a:defRPr sz="66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pPr>
              <a:r>
                <a:t> ١٠ </a:t>
              </a:r>
              <a:r>
                <a:rPr>
                  <a:solidFill>
                    <a:srgbClr val="E22400"/>
                  </a:solidFill>
                </a:rPr>
                <a:t>÷ ٢</a:t>
              </a:r>
              <a:r>
                <a:rPr>
                  <a:solidFill>
                    <a:srgbClr val="F94344"/>
                  </a:solidFill>
                </a:rPr>
                <a:t> </a:t>
              </a:r>
            </a:p>
          </p:txBody>
        </p:sp>
        <p:sp>
          <p:nvSpPr>
            <p:cNvPr id="1703" name="خط"/>
            <p:cNvSpPr/>
            <p:nvPr/>
          </p:nvSpPr>
          <p:spPr>
            <a:xfrm flipH="1" flipV="1">
              <a:off x="2978490" y="1443107"/>
              <a:ext cx="2428687" cy="1"/>
            </a:xfrm>
            <a:prstGeom prst="line">
              <a:avLst/>
            </a:prstGeom>
            <a:noFill/>
            <a:ln w="63500" cap="flat">
              <a:solidFill>
                <a:srgbClr val="0056D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143E63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704" name="Google Shape;532;p34"/>
            <p:cNvSpPr txBox="1"/>
            <p:nvPr/>
          </p:nvSpPr>
          <p:spPr>
            <a:xfrm>
              <a:off x="1710508" y="677742"/>
              <a:ext cx="1267982" cy="138682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414016" rtl="0">
                <a:defRPr sz="5841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/>
              <a:r>
                <a:t>=</a:t>
              </a:r>
            </a:p>
          </p:txBody>
        </p:sp>
        <p:grpSp>
          <p:nvGrpSpPr>
            <p:cNvPr id="1708" name="تجميع"/>
            <p:cNvGrpSpPr/>
            <p:nvPr/>
          </p:nvGrpSpPr>
          <p:grpSpPr>
            <a:xfrm>
              <a:off x="0" y="122421"/>
              <a:ext cx="2337561" cy="2574678"/>
              <a:chOff x="0" y="0"/>
              <a:chExt cx="2337560" cy="2574676"/>
            </a:xfrm>
          </p:grpSpPr>
          <p:sp>
            <p:nvSpPr>
              <p:cNvPr id="1705" name="Google Shape;532;p34"/>
              <p:cNvSpPr txBox="1"/>
              <p:nvPr/>
            </p:nvSpPr>
            <p:spPr>
              <a:xfrm>
                <a:off x="0" y="1114094"/>
                <a:ext cx="2337561" cy="146058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292095" rtl="0">
                  <a:defRPr sz="6204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١٩</a:t>
                </a:r>
              </a:p>
            </p:txBody>
          </p:sp>
          <p:sp>
            <p:nvSpPr>
              <p:cNvPr id="1706" name="خط"/>
              <p:cNvSpPr/>
              <p:nvPr/>
            </p:nvSpPr>
            <p:spPr>
              <a:xfrm>
                <a:off x="299380" y="1273557"/>
                <a:ext cx="1540024" cy="1"/>
              </a:xfrm>
              <a:prstGeom prst="line">
                <a:avLst/>
              </a:prstGeom>
              <a:noFill/>
              <a:ln w="63500" cap="flat">
                <a:solidFill>
                  <a:srgbClr val="0056D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143E63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707" name="Google Shape;532;p34"/>
              <p:cNvSpPr txBox="1"/>
              <p:nvPr/>
            </p:nvSpPr>
            <p:spPr>
              <a:xfrm>
                <a:off x="206687" y="0"/>
                <a:ext cx="1924186" cy="167072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438400" rtl="0">
                  <a:defRPr sz="6600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٥</a:t>
                </a:r>
              </a:p>
            </p:txBody>
          </p:sp>
        </p:grpSp>
      </p:grpSp>
      <p:sp>
        <p:nvSpPr>
          <p:cNvPr id="1710" name="Google Shape;532;p34"/>
          <p:cNvSpPr txBox="1"/>
          <p:nvPr/>
        </p:nvSpPr>
        <p:spPr>
          <a:xfrm>
            <a:off x="6280484" y="9490019"/>
            <a:ext cx="6583620" cy="159068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>
            <a:lvl1pPr algn="ctr" defTabSz="2316479" rtl="0">
              <a:defRPr b="1" sz="6270">
                <a:solidFill>
                  <a:srgbClr val="0061FE"/>
                </a:solidFill>
                <a:latin typeface="Al Nile"/>
                <a:ea typeface="Al Nile"/>
                <a:cs typeface="Al Nile"/>
                <a:sym typeface="Al Nile"/>
              </a:defRPr>
            </a:lvl1pPr>
          </a:lstStyle>
          <a:p>
            <a:pPr/>
            <a:r>
              <a:t>(ق.م.أ) لـ ١٠ ، ٣٨ هو ٢ </a:t>
            </a:r>
          </a:p>
        </p:txBody>
      </p:sp>
      <p:sp>
        <p:nvSpPr>
          <p:cNvPr id="1711" name="خط"/>
          <p:cNvSpPr/>
          <p:nvPr/>
        </p:nvSpPr>
        <p:spPr>
          <a:xfrm flipH="1" flipV="1">
            <a:off x="4405433" y="6496223"/>
            <a:ext cx="18587520" cy="1"/>
          </a:xfrm>
          <a:prstGeom prst="line">
            <a:avLst/>
          </a:prstGeom>
          <a:ln w="76200" cap="rnd">
            <a:solidFill>
              <a:srgbClr val="B92D5D"/>
            </a:solidFill>
            <a:custDash>
              <a:ds d="100000" sp="200000"/>
            </a:custDash>
          </a:ln>
          <a:effectLst>
            <a:outerShdw sx="100000" sy="100000" kx="0" ky="0" algn="b" rotWithShape="0" blurRad="76200" dist="38100" dir="5400000">
              <a:srgbClr val="000000">
                <a:alpha val="38000"/>
              </a:srgbClr>
            </a:outerShdw>
          </a:effectLst>
        </p:spPr>
        <p:txBody>
          <a:bodyPr tIns="91439" bIns="91439"/>
          <a:lstStyle/>
          <a:p>
            <a:pPr algn="l">
              <a:defRPr sz="280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1712" name="خط"/>
          <p:cNvSpPr/>
          <p:nvPr/>
        </p:nvSpPr>
        <p:spPr>
          <a:xfrm flipV="1">
            <a:off x="13889515" y="1419175"/>
            <a:ext cx="1" cy="11596937"/>
          </a:xfrm>
          <a:prstGeom prst="line">
            <a:avLst/>
          </a:prstGeom>
          <a:ln w="76200" cap="rnd">
            <a:solidFill>
              <a:srgbClr val="B92D5D"/>
            </a:solidFill>
            <a:custDash>
              <a:ds d="100000" sp="200000"/>
            </a:custDash>
          </a:ln>
          <a:effectLst>
            <a:outerShdw sx="100000" sy="100000" kx="0" ky="0" algn="b" rotWithShape="0" blurRad="76200" dist="38100" dir="5400000">
              <a:srgbClr val="000000">
                <a:alpha val="38000"/>
              </a:srgbClr>
            </a:outerShdw>
          </a:effectLst>
        </p:spPr>
        <p:txBody>
          <a:bodyPr tIns="91439" bIns="91439"/>
          <a:lstStyle/>
          <a:p>
            <a:pPr algn="l">
              <a:defRPr sz="280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grpSp>
        <p:nvGrpSpPr>
          <p:cNvPr id="1715" name="تجميع"/>
          <p:cNvGrpSpPr/>
          <p:nvPr/>
        </p:nvGrpSpPr>
        <p:grpSpPr>
          <a:xfrm>
            <a:off x="1584362" y="2818395"/>
            <a:ext cx="2298701" cy="698501"/>
            <a:chOff x="0" y="0"/>
            <a:chExt cx="2298700" cy="698500"/>
          </a:xfrm>
        </p:grpSpPr>
        <p:sp>
          <p:nvSpPr>
            <p:cNvPr id="1713" name="Google Shape;494;p39"/>
            <p:cNvSpPr/>
            <p:nvPr/>
          </p:nvSpPr>
          <p:spPr>
            <a:xfrm>
              <a:off x="0" y="0"/>
              <a:ext cx="2298700" cy="6985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714" name="Google Shape;470;p38"/>
            <p:cNvSpPr txBox="1"/>
            <p:nvPr/>
          </p:nvSpPr>
          <p:spPr>
            <a:xfrm>
              <a:off x="-1" y="58316"/>
              <a:ext cx="2255438" cy="58186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399" tIns="91399" rIns="91399" bIns="91399" numCol="1" anchor="t">
              <a:spAutoFit/>
            </a:bodyPr>
            <a:lstStyle>
              <a:lvl1pPr rtl="0">
                <a:defRPr b="1">
                  <a:solidFill>
                    <a:schemeClr val="accent5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/>
              <a:r>
                <a:t>تمرين ٥ ،٧،٦ ،٨  </a:t>
              </a:r>
            </a:p>
          </p:txBody>
        </p:sp>
      </p:grpSp>
      <p:sp>
        <p:nvSpPr>
          <p:cNvPr id="1716" name="Google Shape;126;p6">
            <a:hlinkClick r:id="rId7" invalidUrl="" action="ppaction://hlinksldjump" tgtFrame="" tooltip="" history="1" highlightClick="0" endSnd="0"/>
          </p:cNvPr>
          <p:cNvSpPr txBox="1"/>
          <p:nvPr/>
        </p:nvSpPr>
        <p:spPr>
          <a:xfrm>
            <a:off x="1737272" y="3976509"/>
            <a:ext cx="1777501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 </a:t>
            </a:r>
          </a:p>
        </p:txBody>
      </p:sp>
      <p:sp>
        <p:nvSpPr>
          <p:cNvPr id="1717" name="Google Shape;127;p6"/>
          <p:cNvSpPr txBox="1"/>
          <p:nvPr/>
        </p:nvSpPr>
        <p:spPr>
          <a:xfrm>
            <a:off x="1737272" y="4935348"/>
            <a:ext cx="1459882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718" name="Google Shape;128;p6">
            <a:hlinkClick r:id="rId8" invalidUrl="" action="ppaction://hlinksldjump" tgtFrame="" tooltip="" history="1" highlightClick="0" endSnd="0"/>
          </p:cNvPr>
          <p:cNvSpPr txBox="1"/>
          <p:nvPr/>
        </p:nvSpPr>
        <p:spPr>
          <a:xfrm>
            <a:off x="1622387" y="5984677"/>
            <a:ext cx="1547730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719" name="Google Shape;126;p6">
            <a:hlinkClick r:id="rId9" invalidUrl="" action="ppaction://hlinksldjump" tgtFrame="" tooltip="" history="1" highlightClick="0" endSnd="0"/>
          </p:cNvPr>
          <p:cNvSpPr txBox="1"/>
          <p:nvPr/>
        </p:nvSpPr>
        <p:spPr>
          <a:xfrm>
            <a:off x="1812962" y="1938014"/>
            <a:ext cx="1777501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 </a:t>
            </a:r>
          </a:p>
        </p:txBody>
      </p:sp>
      <p:sp>
        <p:nvSpPr>
          <p:cNvPr id="1720" name="Google Shape;127;p6">
            <a:hlinkClick r:id="rId10" invalidUrl="" action="ppaction://hlinksldjump" tgtFrame="" tooltip="" history="1" highlightClick="0" endSnd="0"/>
          </p:cNvPr>
          <p:cNvSpPr txBox="1"/>
          <p:nvPr/>
        </p:nvSpPr>
        <p:spPr>
          <a:xfrm>
            <a:off x="1737272" y="4935348"/>
            <a:ext cx="1459882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grpSp>
        <p:nvGrpSpPr>
          <p:cNvPr id="1737" name="تجميع"/>
          <p:cNvGrpSpPr/>
          <p:nvPr/>
        </p:nvGrpSpPr>
        <p:grpSpPr>
          <a:xfrm>
            <a:off x="123862" y="4842500"/>
            <a:ext cx="1343248" cy="8601450"/>
            <a:chOff x="0" y="0"/>
            <a:chExt cx="1343246" cy="8601449"/>
          </a:xfrm>
        </p:grpSpPr>
        <p:grpSp>
          <p:nvGrpSpPr>
            <p:cNvPr id="1724" name="تجميع"/>
            <p:cNvGrpSpPr/>
            <p:nvPr/>
          </p:nvGrpSpPr>
          <p:grpSpPr>
            <a:xfrm>
              <a:off x="0" y="0"/>
              <a:ext cx="1343247" cy="8601450"/>
              <a:chOff x="0" y="0"/>
              <a:chExt cx="1343246" cy="8601449"/>
            </a:xfrm>
          </p:grpSpPr>
          <p:sp>
            <p:nvSpPr>
              <p:cNvPr id="1721" name="مستطيل مستدير الزوايا"/>
              <p:cNvSpPr/>
              <p:nvPr/>
            </p:nvSpPr>
            <p:spPr>
              <a:xfrm>
                <a:off x="79315" y="263058"/>
                <a:ext cx="1184617" cy="907554"/>
              </a:xfrm>
              <a:prstGeom prst="roundRect">
                <a:avLst>
                  <a:gd name="adj" fmla="val 42017"/>
                </a:avLst>
              </a:prstGeom>
              <a:gradFill flip="none" rotWithShape="1">
                <a:gsLst>
                  <a:gs pos="0">
                    <a:srgbClr val="2886DB"/>
                  </a:gs>
                  <a:gs pos="100000">
                    <a:schemeClr val="accent3">
                      <a:hueOff val="466087"/>
                      <a:satOff val="45418"/>
                      <a:lumOff val="31238"/>
                    </a:schemeClr>
                  </a:gs>
                </a:gsLst>
                <a:lin ang="16200000" scaled="0"/>
              </a:gradFill>
              <a:ln w="12700" cap="flat">
                <a:solidFill>
                  <a:srgbClr val="053B63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722" name="مستطيل"/>
              <p:cNvSpPr/>
              <p:nvPr/>
            </p:nvSpPr>
            <p:spPr>
              <a:xfrm>
                <a:off x="98365" y="715495"/>
                <a:ext cx="1154105" cy="7885955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chemeClr val="accent1">
                    <a:lumOff val="-4156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defTabSz="2438400" rtl="0">
                  <a:defRPr sz="3600">
                    <a:solidFill>
                      <a:srgbClr val="0C1E4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723" name="أدوات"/>
              <p:cNvSpPr txBox="1"/>
              <p:nvPr/>
            </p:nvSpPr>
            <p:spPr>
              <a:xfrm>
                <a:off x="0" y="0"/>
                <a:ext cx="1343247" cy="91757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ctr" defTabSz="2438400" rtl="0">
                  <a:defRPr sz="4400">
                    <a:solidFill>
                      <a:srgbClr val="0C1E4F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rPr sz="4000"/>
                  <a:t>أدوات</a:t>
                </a:r>
                <a:r>
                  <a:t> </a:t>
                </a:r>
              </a:p>
            </p:txBody>
          </p:sp>
        </p:grpSp>
        <p:grpSp>
          <p:nvGrpSpPr>
            <p:cNvPr id="1736" name="تجميع"/>
            <p:cNvGrpSpPr/>
            <p:nvPr/>
          </p:nvGrpSpPr>
          <p:grpSpPr>
            <a:xfrm>
              <a:off x="139704" y="773343"/>
              <a:ext cx="1171891" cy="7765318"/>
              <a:chOff x="0" y="0"/>
              <a:chExt cx="1171890" cy="7765316"/>
            </a:xfrm>
          </p:grpSpPr>
          <p:pic>
            <p:nvPicPr>
              <p:cNvPr id="1725" name="IMG_4594.jpeg" descr="IMG_4594.jpeg">
                <a:hlinkClick r:id="rId1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2">
                <a:extLst/>
              </a:blip>
              <a:srcRect l="0" t="21561" r="0" b="21561"/>
              <a:stretch>
                <a:fillRect/>
              </a:stretch>
            </p:blipFill>
            <p:spPr>
              <a:xfrm>
                <a:off x="0" y="0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726" name="IMG_4016.jpeg" descr="IMG_4016.jpeg">
                <a:hlinkClick r:id="rId1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4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2712542"/>
                <a:ext cx="1054779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727" name="صورة 20" descr="صورة 20">
                <a:hlinkClick r:id="rId1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6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3521" y="3605514"/>
                <a:ext cx="1054617" cy="83828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1728" name="IMG_4017.jpeg" descr="IMG_4017.jpeg">
                <a:hlinkClick r:id="rId17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8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6478" y="4504641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729" name="IMG_4020.jpeg" descr="IMG_4020.jpeg">
                <a:hlinkClick r:id="rId19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0">
                <a:extLst/>
              </a:blip>
              <a:stretch>
                <a:fillRect/>
              </a:stretch>
            </p:blipFill>
            <p:spPr>
              <a:xfrm>
                <a:off x="16478" y="5318841"/>
                <a:ext cx="1054617" cy="74557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730" name="IMG_4022.jpeg" descr="IMG_4022.jpeg">
                <a:hlinkClick r:id="rId2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2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0" y="899546"/>
                <a:ext cx="1054616" cy="838286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731" name="IMG_4023.png" descr="IMG_4023.png">
                <a:hlinkClick r:id="rId2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4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6478" y="6159722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732" name="IMG_4024.jpeg" descr="IMG_4024.jpeg"/>
              <p:cNvPicPr>
                <a:picLocks noChangeAspect="0"/>
              </p:cNvPicPr>
              <p:nvPr/>
            </p:nvPicPr>
            <p:blipFill>
              <a:blip r:embed="rId25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3521" y="1809331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grpSp>
            <p:nvGrpSpPr>
              <p:cNvPr id="1735" name="تجميع">
                <a:hlinkClick r:id="rId26" invalidUrl="" action="" tgtFrame="" tooltip="" history="1" highlightClick="0" endSnd="0"/>
              </p:cNvPr>
              <p:cNvGrpSpPr/>
              <p:nvPr/>
            </p:nvGrpSpPr>
            <p:grpSpPr>
              <a:xfrm>
                <a:off x="2113" y="6958462"/>
                <a:ext cx="1169778" cy="806855"/>
                <a:chOff x="0" y="0"/>
                <a:chExt cx="1169777" cy="806854"/>
              </a:xfrm>
            </p:grpSpPr>
            <p:pic>
              <p:nvPicPr>
                <p:cNvPr id="1733" name="IMG_4015.jpeg" descr="IMG_4015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0" y="53287"/>
                  <a:ext cx="1054616" cy="75356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734" name="نشاط"/>
                <p:cNvSpPr txBox="1"/>
                <p:nvPr/>
              </p:nvSpPr>
              <p:spPr>
                <a:xfrm>
                  <a:off x="285761" y="0"/>
                  <a:ext cx="884017" cy="584662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 defTabSz="2438400" rtl="0">
                    <a:lnSpc>
                      <a:spcPct val="150000"/>
                    </a:lnSpc>
                    <a:defRPr sz="1600">
                      <a:solidFill>
                        <a:srgbClr val="000000"/>
                      </a:solidFill>
                      <a:latin typeface="Tajawal Black"/>
                      <a:ea typeface="Tajawal Black"/>
                      <a:cs typeface="Tajawal Black"/>
                      <a:sym typeface="Tajawal Black"/>
                    </a:defRPr>
                  </a:lvl1pPr>
                </a:lstStyle>
                <a:p>
                  <a:pPr/>
                  <a:r>
                    <a:t>نشاط</a:t>
                  </a:r>
                </a:p>
              </p:txBody>
            </p:sp>
          </p:grpSp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" name="تجميع"/>
          <p:cNvGrpSpPr/>
          <p:nvPr/>
        </p:nvGrpSpPr>
        <p:grpSpPr>
          <a:xfrm>
            <a:off x="1635162" y="3795643"/>
            <a:ext cx="2298701" cy="698501"/>
            <a:chOff x="0" y="0"/>
            <a:chExt cx="2298700" cy="698500"/>
          </a:xfrm>
        </p:grpSpPr>
        <p:sp>
          <p:nvSpPr>
            <p:cNvPr id="1739" name="Google Shape;504;p40"/>
            <p:cNvSpPr/>
            <p:nvPr/>
          </p:nvSpPr>
          <p:spPr>
            <a:xfrm>
              <a:off x="0" y="0"/>
              <a:ext cx="2298700" cy="6985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740" name="Google Shape;470;p38"/>
            <p:cNvSpPr txBox="1"/>
            <p:nvPr/>
          </p:nvSpPr>
          <p:spPr>
            <a:xfrm>
              <a:off x="192348" y="48299"/>
              <a:ext cx="1196036" cy="6019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399" tIns="91399" rIns="91399" bIns="91399" numCol="1" anchor="t">
              <a:spAutoFit/>
            </a:bodyPr>
            <a:lstStyle>
              <a:lvl1pPr rtl="0">
                <a:defRPr sz="3100">
                  <a:solidFill>
                    <a:schemeClr val="accent5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تمرين ٩</a:t>
              </a:r>
            </a:p>
          </p:txBody>
        </p:sp>
      </p:grpSp>
      <p:sp>
        <p:nvSpPr>
          <p:cNvPr id="1742" name="Google Shape;131;p6"/>
          <p:cNvSpPr txBox="1"/>
          <p:nvPr/>
        </p:nvSpPr>
        <p:spPr>
          <a:xfrm>
            <a:off x="2218451" y="8891813"/>
            <a:ext cx="2133101" cy="54786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تأكد</a:t>
            </a:r>
          </a:p>
        </p:txBody>
      </p:sp>
      <p:grpSp>
        <p:nvGrpSpPr>
          <p:cNvPr id="1745" name="تجميع"/>
          <p:cNvGrpSpPr/>
          <p:nvPr/>
        </p:nvGrpSpPr>
        <p:grpSpPr>
          <a:xfrm>
            <a:off x="4150569" y="127428"/>
            <a:ext cx="4881670" cy="1104537"/>
            <a:chOff x="0" y="0"/>
            <a:chExt cx="4881669" cy="1104535"/>
          </a:xfrm>
        </p:grpSpPr>
        <p:pic>
          <p:nvPicPr>
            <p:cNvPr id="1743" name="IMG_4611.png" descr="IMG_4611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82289" t="1377" r="0" b="88991"/>
            <a:stretch>
              <a:fillRect/>
            </a:stretch>
          </p:blipFill>
          <p:spPr>
            <a:xfrm>
              <a:off x="1721606" y="0"/>
              <a:ext cx="3160064" cy="11045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44" name="IMG_4611.png" descr="IMG_4611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51390" t="2682" r="38961" b="89498"/>
            <a:stretch>
              <a:fillRect/>
            </a:stretch>
          </p:blipFill>
          <p:spPr>
            <a:xfrm>
              <a:off x="0" y="155803"/>
              <a:ext cx="1721512" cy="8966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748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1904624" y="12498250"/>
            <a:ext cx="1338356" cy="945700"/>
            <a:chOff x="0" y="0"/>
            <a:chExt cx="1338355" cy="945698"/>
          </a:xfrm>
        </p:grpSpPr>
        <p:sp>
          <p:nvSpPr>
            <p:cNvPr id="1746" name="مستطيل مستدير الزوايا"/>
            <p:cNvSpPr/>
            <p:nvPr/>
          </p:nvSpPr>
          <p:spPr>
            <a:xfrm>
              <a:off x="106146" y="166376"/>
              <a:ext cx="1126064" cy="689147"/>
            </a:xfrm>
            <a:prstGeom prst="roundRect">
              <a:avLst>
                <a:gd name="adj" fmla="val 12105"/>
              </a:avLst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1747" name="الحل"/>
            <p:cNvSpPr txBox="1"/>
            <p:nvPr/>
          </p:nvSpPr>
          <p:spPr>
            <a:xfrm>
              <a:off x="0" y="0"/>
              <a:ext cx="1338356" cy="94569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82849" tIns="182849" rIns="182849" bIns="182849" numCol="1" anchor="ctr">
              <a:noAutofit/>
            </a:bodyPr>
            <a:lstStyle>
              <a:lvl1pPr algn="ctr" rtl="0">
                <a:defRPr sz="4500">
                  <a:solidFill>
                    <a:srgbClr val="FFFFFF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الحل </a:t>
              </a:r>
            </a:p>
          </p:txBody>
        </p:sp>
      </p:grpSp>
      <p:grpSp>
        <p:nvGrpSpPr>
          <p:cNvPr id="1751" name="تجميع"/>
          <p:cNvGrpSpPr/>
          <p:nvPr/>
        </p:nvGrpSpPr>
        <p:grpSpPr>
          <a:xfrm>
            <a:off x="3879541" y="7918081"/>
            <a:ext cx="4544016" cy="5021376"/>
            <a:chOff x="0" y="0"/>
            <a:chExt cx="4544015" cy="5021373"/>
          </a:xfrm>
        </p:grpSpPr>
        <p:sp>
          <p:nvSpPr>
            <p:cNvPr id="1749" name="مستطيل مستدير الزوايا"/>
            <p:cNvSpPr/>
            <p:nvPr/>
          </p:nvSpPr>
          <p:spPr>
            <a:xfrm>
              <a:off x="0" y="1043725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chemeClr val="accent3">
                <a:lumOff val="24607"/>
              </a:schemeClr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l">
                <a:defRPr sz="28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pic>
          <p:nvPicPr>
            <p:cNvPr id="1750" name="IMG_4038.png" descr="IMG_4038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0" b="0"/>
            <a:stretch>
              <a:fillRect/>
            </a:stretch>
          </p:blipFill>
          <p:spPr>
            <a:xfrm>
              <a:off x="1702408" y="0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752" name="النص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12700" y="1890499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1753" name="النص">
            <a:hlinkClick r:id="rId5" invalidUrl="" action="ppaction://hlinksldjump" tgtFrame="" tooltip="" history="1" highlightClick="0" endSnd="0"/>
          </p:cNvPr>
          <p:cNvSpPr txBox="1"/>
          <p:nvPr/>
        </p:nvSpPr>
        <p:spPr>
          <a:xfrm>
            <a:off x="-89878" y="2704134"/>
            <a:ext cx="1643001" cy="55372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2900">
                <a:solidFill>
                  <a:schemeClr val="accent5">
                    <a:lumOff val="-4156"/>
                  </a:schemeClr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</a:t>
            </a:r>
          </a:p>
        </p:txBody>
      </p:sp>
      <p:sp>
        <p:nvSpPr>
          <p:cNvPr id="1754" name="النص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210831" y="4139430"/>
            <a:ext cx="1065184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</a:t>
            </a:r>
          </a:p>
        </p:txBody>
      </p:sp>
      <p:pic>
        <p:nvPicPr>
          <p:cNvPr id="1755" name="IMG_4747.png" descr="IMG_4747.png"/>
          <p:cNvPicPr>
            <a:picLocks noChangeAspect="1"/>
          </p:cNvPicPr>
          <p:nvPr/>
        </p:nvPicPr>
        <p:blipFill>
          <a:blip r:embed="rId7">
            <a:extLst/>
          </a:blip>
          <a:srcRect l="0" t="57078" r="0" b="0"/>
          <a:stretch>
            <a:fillRect/>
          </a:stretch>
        </p:blipFill>
        <p:spPr>
          <a:xfrm>
            <a:off x="4351551" y="1409882"/>
            <a:ext cx="18945887" cy="6022818"/>
          </a:xfrm>
          <a:prstGeom prst="rect">
            <a:avLst/>
          </a:prstGeom>
          <a:ln w="12700">
            <a:miter lim="400000"/>
          </a:ln>
        </p:spPr>
      </p:pic>
      <p:sp>
        <p:nvSpPr>
          <p:cNvPr id="1756" name="Google Shape;127;p6">
            <a:hlinkClick r:id="rId8" invalidUrl="" action="ppaction://hlinksldjump" tgtFrame="" tooltip="" history="1" highlightClick="0" endSnd="0"/>
          </p:cNvPr>
          <p:cNvSpPr txBox="1"/>
          <p:nvPr/>
        </p:nvSpPr>
        <p:spPr>
          <a:xfrm>
            <a:off x="1737272" y="4935348"/>
            <a:ext cx="1459882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757" name="Google Shape;128;p6">
            <a:hlinkClick r:id="rId9" invalidUrl="" action="ppaction://hlinksldjump" tgtFrame="" tooltip="" history="1" highlightClick="0" endSnd="0"/>
          </p:cNvPr>
          <p:cNvSpPr txBox="1"/>
          <p:nvPr/>
        </p:nvSpPr>
        <p:spPr>
          <a:xfrm>
            <a:off x="1622387" y="5984677"/>
            <a:ext cx="1547730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758" name="Google Shape;126;p6">
            <a:hlinkClick r:id="rId10" invalidUrl="" action="ppaction://hlinksldjump" tgtFrame="" tooltip="" history="1" highlightClick="0" endSnd="0"/>
          </p:cNvPr>
          <p:cNvSpPr txBox="1"/>
          <p:nvPr/>
        </p:nvSpPr>
        <p:spPr>
          <a:xfrm>
            <a:off x="1812962" y="1938014"/>
            <a:ext cx="1777501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 </a:t>
            </a:r>
          </a:p>
        </p:txBody>
      </p:sp>
      <p:sp>
        <p:nvSpPr>
          <p:cNvPr id="1759" name="Google Shape;126;p6">
            <a:hlinkClick r:id="rId11" invalidUrl="" action="ppaction://hlinksldjump" tgtFrame="" tooltip="" history="1" highlightClick="0" endSnd="0"/>
          </p:cNvPr>
          <p:cNvSpPr txBox="1"/>
          <p:nvPr/>
        </p:nvSpPr>
        <p:spPr>
          <a:xfrm>
            <a:off x="1622387" y="2957020"/>
            <a:ext cx="1777501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 </a:t>
            </a:r>
          </a:p>
        </p:txBody>
      </p:sp>
      <p:grpSp>
        <p:nvGrpSpPr>
          <p:cNvPr id="1776" name="تجميع"/>
          <p:cNvGrpSpPr/>
          <p:nvPr/>
        </p:nvGrpSpPr>
        <p:grpSpPr>
          <a:xfrm>
            <a:off x="123862" y="4842500"/>
            <a:ext cx="1343248" cy="8601450"/>
            <a:chOff x="0" y="0"/>
            <a:chExt cx="1343246" cy="8601449"/>
          </a:xfrm>
        </p:grpSpPr>
        <p:grpSp>
          <p:nvGrpSpPr>
            <p:cNvPr id="1763" name="تجميع"/>
            <p:cNvGrpSpPr/>
            <p:nvPr/>
          </p:nvGrpSpPr>
          <p:grpSpPr>
            <a:xfrm>
              <a:off x="0" y="0"/>
              <a:ext cx="1343247" cy="8601450"/>
              <a:chOff x="0" y="0"/>
              <a:chExt cx="1343246" cy="8601449"/>
            </a:xfrm>
          </p:grpSpPr>
          <p:sp>
            <p:nvSpPr>
              <p:cNvPr id="1760" name="مستطيل مستدير الزوايا"/>
              <p:cNvSpPr/>
              <p:nvPr/>
            </p:nvSpPr>
            <p:spPr>
              <a:xfrm>
                <a:off x="79315" y="263058"/>
                <a:ext cx="1184617" cy="907554"/>
              </a:xfrm>
              <a:prstGeom prst="roundRect">
                <a:avLst>
                  <a:gd name="adj" fmla="val 42017"/>
                </a:avLst>
              </a:prstGeom>
              <a:gradFill flip="none" rotWithShape="1">
                <a:gsLst>
                  <a:gs pos="0">
                    <a:srgbClr val="2886DB"/>
                  </a:gs>
                  <a:gs pos="100000">
                    <a:schemeClr val="accent3">
                      <a:hueOff val="466087"/>
                      <a:satOff val="45418"/>
                      <a:lumOff val="31238"/>
                    </a:schemeClr>
                  </a:gs>
                </a:gsLst>
                <a:lin ang="16200000" scaled="0"/>
              </a:gradFill>
              <a:ln w="12700" cap="flat">
                <a:solidFill>
                  <a:srgbClr val="053B63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761" name="مستطيل"/>
              <p:cNvSpPr/>
              <p:nvPr/>
            </p:nvSpPr>
            <p:spPr>
              <a:xfrm>
                <a:off x="98365" y="715495"/>
                <a:ext cx="1154105" cy="7885955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chemeClr val="accent1">
                    <a:lumOff val="-4156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defTabSz="2438400" rtl="0">
                  <a:defRPr sz="3600">
                    <a:solidFill>
                      <a:srgbClr val="0C1E4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762" name="أدوات"/>
              <p:cNvSpPr txBox="1"/>
              <p:nvPr/>
            </p:nvSpPr>
            <p:spPr>
              <a:xfrm>
                <a:off x="0" y="0"/>
                <a:ext cx="1343247" cy="91757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ctr" defTabSz="2438400" rtl="0">
                  <a:defRPr sz="4400">
                    <a:solidFill>
                      <a:srgbClr val="0C1E4F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rPr sz="4000"/>
                  <a:t>أدوات</a:t>
                </a:r>
                <a:r>
                  <a:t> </a:t>
                </a:r>
              </a:p>
            </p:txBody>
          </p:sp>
        </p:grpSp>
        <p:grpSp>
          <p:nvGrpSpPr>
            <p:cNvPr id="1775" name="تجميع"/>
            <p:cNvGrpSpPr/>
            <p:nvPr/>
          </p:nvGrpSpPr>
          <p:grpSpPr>
            <a:xfrm>
              <a:off x="139704" y="773343"/>
              <a:ext cx="1171891" cy="7765318"/>
              <a:chOff x="0" y="0"/>
              <a:chExt cx="1171890" cy="7765316"/>
            </a:xfrm>
          </p:grpSpPr>
          <p:pic>
            <p:nvPicPr>
              <p:cNvPr id="1764" name="IMG_4594.jpeg" descr="IMG_4594.jpeg">
                <a:hlinkClick r:id="rId1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3">
                <a:extLst/>
              </a:blip>
              <a:srcRect l="0" t="21561" r="0" b="21561"/>
              <a:stretch>
                <a:fillRect/>
              </a:stretch>
            </p:blipFill>
            <p:spPr>
              <a:xfrm>
                <a:off x="0" y="0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765" name="IMG_4016.jpeg" descr="IMG_4016.jpeg">
                <a:hlinkClick r:id="rId1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5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2712542"/>
                <a:ext cx="1054779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766" name="صورة 20" descr="صورة 20">
                <a:hlinkClick r:id="rId16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7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3521" y="3605514"/>
                <a:ext cx="1054617" cy="83828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1767" name="IMG_4017.jpeg" descr="IMG_4017.jpeg">
                <a:hlinkClick r:id="rId18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9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6478" y="4504641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768" name="IMG_4020.jpeg" descr="IMG_4020.jpeg">
                <a:hlinkClick r:id="rId2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1">
                <a:extLst/>
              </a:blip>
              <a:stretch>
                <a:fillRect/>
              </a:stretch>
            </p:blipFill>
            <p:spPr>
              <a:xfrm>
                <a:off x="16478" y="5318841"/>
                <a:ext cx="1054617" cy="74557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769" name="IMG_4022.jpeg" descr="IMG_4022.jpeg">
                <a:hlinkClick r:id="rId2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3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0" y="899546"/>
                <a:ext cx="1054616" cy="838286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770" name="IMG_4023.png" descr="IMG_4023.png">
                <a:hlinkClick r:id="rId2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5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6478" y="6159722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771" name="IMG_4024.jpeg" descr="IMG_4024.jpeg"/>
              <p:cNvPicPr>
                <a:picLocks noChangeAspect="0"/>
              </p:cNvPicPr>
              <p:nvPr/>
            </p:nvPicPr>
            <p:blipFill>
              <a:blip r:embed="rId26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3521" y="1809331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grpSp>
            <p:nvGrpSpPr>
              <p:cNvPr id="1774" name="تجميع">
                <a:hlinkClick r:id="rId27" invalidUrl="" action="" tgtFrame="" tooltip="" history="1" highlightClick="0" endSnd="0"/>
              </p:cNvPr>
              <p:cNvGrpSpPr/>
              <p:nvPr/>
            </p:nvGrpSpPr>
            <p:grpSpPr>
              <a:xfrm>
                <a:off x="2113" y="6958462"/>
                <a:ext cx="1169778" cy="806855"/>
                <a:chOff x="0" y="0"/>
                <a:chExt cx="1169777" cy="806854"/>
              </a:xfrm>
            </p:grpSpPr>
            <p:pic>
              <p:nvPicPr>
                <p:cNvPr id="1772" name="IMG_4015.jpeg" descr="IMG_4015.jpeg"/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0" y="53287"/>
                  <a:ext cx="1054616" cy="75356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773" name="نشاط"/>
                <p:cNvSpPr txBox="1"/>
                <p:nvPr/>
              </p:nvSpPr>
              <p:spPr>
                <a:xfrm>
                  <a:off x="285761" y="0"/>
                  <a:ext cx="884017" cy="584662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 defTabSz="2438400" rtl="0">
                    <a:lnSpc>
                      <a:spcPct val="150000"/>
                    </a:lnSpc>
                    <a:defRPr sz="1600">
                      <a:solidFill>
                        <a:srgbClr val="000000"/>
                      </a:solidFill>
                      <a:latin typeface="Tajawal Black"/>
                      <a:ea typeface="Tajawal Black"/>
                      <a:cs typeface="Tajawal Black"/>
                      <a:sym typeface="Tajawal Black"/>
                    </a:defRPr>
                  </a:lvl1pPr>
                </a:lstStyle>
                <a:p>
                  <a:pPr/>
                  <a:r>
                    <a:t>نشاط</a:t>
                  </a:r>
                </a:p>
              </p:txBody>
            </p:sp>
          </p:grpSp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80" name="تجميع"/>
          <p:cNvGrpSpPr/>
          <p:nvPr/>
        </p:nvGrpSpPr>
        <p:grpSpPr>
          <a:xfrm>
            <a:off x="4150569" y="127428"/>
            <a:ext cx="4881670" cy="1104537"/>
            <a:chOff x="0" y="0"/>
            <a:chExt cx="4881669" cy="1104535"/>
          </a:xfrm>
        </p:grpSpPr>
        <p:pic>
          <p:nvPicPr>
            <p:cNvPr id="1778" name="IMG_4611.png" descr="IMG_4611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82289" t="1377" r="0" b="88991"/>
            <a:stretch>
              <a:fillRect/>
            </a:stretch>
          </p:blipFill>
          <p:spPr>
            <a:xfrm>
              <a:off x="1721606" y="0"/>
              <a:ext cx="3160064" cy="11045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79" name="IMG_4611.png" descr="IMG_4611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51390" t="2682" r="38961" b="89498"/>
            <a:stretch>
              <a:fillRect/>
            </a:stretch>
          </p:blipFill>
          <p:spPr>
            <a:xfrm>
              <a:off x="0" y="155803"/>
              <a:ext cx="1721512" cy="8966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781" name="النص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12700" y="1890499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1782" name="النص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-89878" y="2704134"/>
            <a:ext cx="1643001" cy="55372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2900">
                <a:solidFill>
                  <a:schemeClr val="accent5">
                    <a:lumOff val="-4156"/>
                  </a:schemeClr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</a:t>
            </a:r>
          </a:p>
        </p:txBody>
      </p:sp>
      <p:sp>
        <p:nvSpPr>
          <p:cNvPr id="1783" name="النص">
            <a:hlinkClick r:id="rId5" invalidUrl="" action="ppaction://hlinksldjump" tgtFrame="" tooltip="" history="1" highlightClick="0" endSnd="0"/>
          </p:cNvPr>
          <p:cNvSpPr txBox="1"/>
          <p:nvPr/>
        </p:nvSpPr>
        <p:spPr>
          <a:xfrm>
            <a:off x="210831" y="4139430"/>
            <a:ext cx="1065184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</a:t>
            </a:r>
          </a:p>
        </p:txBody>
      </p:sp>
      <p:sp>
        <p:nvSpPr>
          <p:cNvPr id="1784" name="Google Shape;532;p34"/>
          <p:cNvSpPr txBox="1"/>
          <p:nvPr/>
        </p:nvSpPr>
        <p:spPr>
          <a:xfrm>
            <a:off x="10628452" y="5850049"/>
            <a:ext cx="5667096" cy="148106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>
            <a:lvl1pPr algn="ctr" defTabSz="2438400" rtl="0">
              <a:defRPr b="1" sz="5600">
                <a:solidFill>
                  <a:srgbClr val="B92D5D"/>
                </a:solidFill>
                <a:latin typeface="Al Nile"/>
                <a:ea typeface="Al Nile"/>
                <a:cs typeface="Al Nile"/>
                <a:sym typeface="Al Nile"/>
              </a:defRPr>
            </a:lvl1pPr>
          </a:lstStyle>
          <a:p>
            <a:pPr/>
            <a:r>
              <a:t>أقسم ذهنياً على ٤ </a:t>
            </a:r>
          </a:p>
        </p:txBody>
      </p:sp>
      <p:grpSp>
        <p:nvGrpSpPr>
          <p:cNvPr id="1800" name="تجميع"/>
          <p:cNvGrpSpPr/>
          <p:nvPr/>
        </p:nvGrpSpPr>
        <p:grpSpPr>
          <a:xfrm>
            <a:off x="15418713" y="4935348"/>
            <a:ext cx="5706523" cy="3310468"/>
            <a:chOff x="0" y="0"/>
            <a:chExt cx="5706522" cy="3310466"/>
          </a:xfrm>
        </p:grpSpPr>
        <p:grpSp>
          <p:nvGrpSpPr>
            <p:cNvPr id="1796" name="تجميع"/>
            <p:cNvGrpSpPr/>
            <p:nvPr/>
          </p:nvGrpSpPr>
          <p:grpSpPr>
            <a:xfrm>
              <a:off x="0" y="0"/>
              <a:ext cx="5706523" cy="3310467"/>
              <a:chOff x="0" y="0"/>
              <a:chExt cx="5706522" cy="3310466"/>
            </a:xfrm>
          </p:grpSpPr>
          <p:grpSp>
            <p:nvGrpSpPr>
              <p:cNvPr id="1788" name="تجميع"/>
              <p:cNvGrpSpPr/>
              <p:nvPr/>
            </p:nvGrpSpPr>
            <p:grpSpPr>
              <a:xfrm>
                <a:off x="3547668" y="232896"/>
                <a:ext cx="2158855" cy="3077571"/>
                <a:chOff x="0" y="0"/>
                <a:chExt cx="2158853" cy="3077570"/>
              </a:xfrm>
            </p:grpSpPr>
            <p:sp>
              <p:nvSpPr>
                <p:cNvPr id="1785" name="Google Shape;532;p34"/>
                <p:cNvSpPr txBox="1"/>
                <p:nvPr/>
              </p:nvSpPr>
              <p:spPr>
                <a:xfrm>
                  <a:off x="0" y="1148855"/>
                  <a:ext cx="2158854" cy="192871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243799" tIns="243799" rIns="243799" bIns="243799" numCol="1" anchor="ctr">
                  <a:normAutofit fontScale="100000" lnSpcReduction="0"/>
                </a:bodyPr>
                <a:lstStyle>
                  <a:lvl1pPr algn="ctr" defTabSz="2438400" rtl="0">
                    <a:defRPr sz="6600">
                      <a:solidFill>
                        <a:srgbClr val="0061FE"/>
                      </a:solidFill>
                      <a:latin typeface="Geeza Pro Bold"/>
                      <a:ea typeface="Geeza Pro Bold"/>
                      <a:cs typeface="Geeza Pro Bold"/>
                      <a:sym typeface="Geeza Pro Bold"/>
                    </a:defRPr>
                  </a:lvl1pPr>
                </a:lstStyle>
                <a:p>
                  <a:pPr/>
                  <a:r>
                    <a:t>١٠٠</a:t>
                  </a:r>
                </a:p>
              </p:txBody>
            </p:sp>
            <p:sp>
              <p:nvSpPr>
                <p:cNvPr id="1786" name="خط"/>
                <p:cNvSpPr/>
                <p:nvPr/>
              </p:nvSpPr>
              <p:spPr>
                <a:xfrm>
                  <a:off x="75061" y="1362338"/>
                  <a:ext cx="1687435" cy="1"/>
                </a:xfrm>
                <a:prstGeom prst="line">
                  <a:avLst/>
                </a:prstGeom>
                <a:noFill/>
                <a:ln w="63500" cap="flat">
                  <a:solidFill>
                    <a:srgbClr val="0056D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143E63"/>
                      </a:solidFill>
                      <a:latin typeface="+mj-lt"/>
                      <a:ea typeface="+mj-ea"/>
                      <a:cs typeface="+mj-cs"/>
                      <a:sym typeface="Arial"/>
                    </a:defRPr>
                  </a:pPr>
                </a:p>
              </p:txBody>
            </p:sp>
            <p:sp>
              <p:nvSpPr>
                <p:cNvPr id="1787" name="Google Shape;532;p34"/>
                <p:cNvSpPr txBox="1"/>
                <p:nvPr/>
              </p:nvSpPr>
              <p:spPr>
                <a:xfrm>
                  <a:off x="0" y="0"/>
                  <a:ext cx="1866398" cy="165919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243799" tIns="243799" rIns="243799" bIns="243799" numCol="1" anchor="ctr">
                  <a:normAutofit fontScale="100000" lnSpcReduction="0"/>
                </a:bodyPr>
                <a:lstStyle>
                  <a:lvl1pPr algn="ctr" defTabSz="2438400" rtl="0">
                    <a:defRPr sz="6600">
                      <a:solidFill>
                        <a:srgbClr val="0061FE"/>
                      </a:solidFill>
                      <a:latin typeface="Geeza Pro Bold"/>
                      <a:ea typeface="Geeza Pro Bold"/>
                      <a:cs typeface="Geeza Pro Bold"/>
                      <a:sym typeface="Geeza Pro Bold"/>
                    </a:defRPr>
                  </a:lvl1pPr>
                </a:lstStyle>
                <a:p>
                  <a:pPr/>
                  <a:r>
                    <a:t>٢٤</a:t>
                  </a:r>
                </a:p>
              </p:txBody>
            </p:sp>
          </p:grpSp>
          <p:sp>
            <p:nvSpPr>
              <p:cNvPr id="1789" name="Google Shape;532;p34"/>
              <p:cNvSpPr txBox="1"/>
              <p:nvPr/>
            </p:nvSpPr>
            <p:spPr>
              <a:xfrm>
                <a:off x="1352901" y="651053"/>
                <a:ext cx="2244705" cy="168967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438400" rtl="0">
                  <a:defRPr sz="5900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=</a:t>
                </a:r>
              </a:p>
            </p:txBody>
          </p:sp>
          <p:grpSp>
            <p:nvGrpSpPr>
              <p:cNvPr id="1795" name="تجميع"/>
              <p:cNvGrpSpPr/>
              <p:nvPr/>
            </p:nvGrpSpPr>
            <p:grpSpPr>
              <a:xfrm>
                <a:off x="-1" y="0"/>
                <a:ext cx="4408522" cy="3083973"/>
                <a:chOff x="0" y="0"/>
                <a:chExt cx="4408520" cy="3083972"/>
              </a:xfrm>
            </p:grpSpPr>
            <p:sp>
              <p:nvSpPr>
                <p:cNvPr id="1790" name="Google Shape;532;p34"/>
                <p:cNvSpPr txBox="1"/>
                <p:nvPr/>
              </p:nvSpPr>
              <p:spPr>
                <a:xfrm>
                  <a:off x="0" y="1246401"/>
                  <a:ext cx="2456202" cy="1697404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243799" tIns="243799" rIns="243799" bIns="243799" numCol="1" anchor="ctr">
                  <a:normAutofit fontScale="100000" lnSpcReduction="0"/>
                </a:bodyPr>
                <a:lstStyle>
                  <a:lvl1pPr algn="ctr" defTabSz="2438400" rtl="0">
                    <a:defRPr sz="6600">
                      <a:solidFill>
                        <a:srgbClr val="0061FE"/>
                      </a:solidFill>
                      <a:latin typeface="Geeza Pro Bold"/>
                      <a:ea typeface="Geeza Pro Bold"/>
                      <a:cs typeface="Geeza Pro Bold"/>
                      <a:sym typeface="Geeza Pro Bold"/>
                    </a:defRPr>
                  </a:lvl1pPr>
                </a:lstStyle>
                <a:p>
                  <a:pPr/>
                  <a:r>
                    <a:t>٢٥</a:t>
                  </a:r>
                </a:p>
              </p:txBody>
            </p:sp>
            <p:sp>
              <p:nvSpPr>
                <p:cNvPr id="1791" name="خط"/>
                <p:cNvSpPr/>
                <p:nvPr/>
              </p:nvSpPr>
              <p:spPr>
                <a:xfrm>
                  <a:off x="314575" y="1599959"/>
                  <a:ext cx="1618188" cy="1"/>
                </a:xfrm>
                <a:prstGeom prst="line">
                  <a:avLst/>
                </a:prstGeom>
                <a:noFill/>
                <a:ln w="63500" cap="flat">
                  <a:solidFill>
                    <a:srgbClr val="0056D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143E63"/>
                      </a:solidFill>
                      <a:latin typeface="+mj-lt"/>
                      <a:ea typeface="+mj-ea"/>
                      <a:cs typeface="+mj-cs"/>
                      <a:sym typeface="Arial"/>
                    </a:defRPr>
                  </a:pPr>
                </a:p>
              </p:txBody>
            </p:sp>
            <p:sp>
              <p:nvSpPr>
                <p:cNvPr id="1792" name="Google Shape;532;p34"/>
                <p:cNvSpPr txBox="1"/>
                <p:nvPr/>
              </p:nvSpPr>
              <p:spPr>
                <a:xfrm>
                  <a:off x="0" y="265345"/>
                  <a:ext cx="2158409" cy="1686453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243799" tIns="243799" rIns="243799" bIns="243799" numCol="1" anchor="ctr">
                  <a:normAutofit fontScale="100000" lnSpcReduction="0"/>
                </a:bodyPr>
                <a:lstStyle>
                  <a:lvl1pPr algn="ctr" defTabSz="2438400" rtl="0">
                    <a:defRPr sz="6600">
                      <a:solidFill>
                        <a:srgbClr val="0061FE"/>
                      </a:solidFill>
                      <a:latin typeface="Geeza Pro Bold"/>
                      <a:ea typeface="Geeza Pro Bold"/>
                      <a:cs typeface="Geeza Pro Bold"/>
                      <a:sym typeface="Geeza Pro Bold"/>
                    </a:defRPr>
                  </a:lvl1pPr>
                </a:lstStyle>
                <a:p>
                  <a:pPr/>
                  <a:r>
                    <a:t>٦</a:t>
                  </a:r>
                </a:p>
              </p:txBody>
            </p:sp>
            <p:sp>
              <p:nvSpPr>
                <p:cNvPr id="1793" name="Google Shape;532;p34"/>
                <p:cNvSpPr txBox="1"/>
                <p:nvPr/>
              </p:nvSpPr>
              <p:spPr>
                <a:xfrm>
                  <a:off x="2849974" y="0"/>
                  <a:ext cx="1558547" cy="155854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243799" tIns="243799" rIns="243799" bIns="243799" numCol="1" anchor="ctr">
                  <a:normAutofit fontScale="100000" lnSpcReduction="0"/>
                </a:bodyPr>
                <a:lstStyle>
                  <a:lvl1pPr algn="ctr" defTabSz="2438400" rtl="0">
                    <a:defRPr sz="6600">
                      <a:solidFill>
                        <a:srgbClr val="B92D5D"/>
                      </a:solidFill>
                      <a:latin typeface="Geeza Pro Bold"/>
                      <a:ea typeface="Geeza Pro Bold"/>
                      <a:cs typeface="Geeza Pro Bold"/>
                      <a:sym typeface="Geeza Pro Bold"/>
                    </a:defRPr>
                  </a:lvl1pPr>
                </a:lstStyle>
                <a:p>
                  <a:pPr/>
                  <a:r>
                    <a:t>٦</a:t>
                  </a:r>
                </a:p>
              </p:txBody>
            </p:sp>
            <p:sp>
              <p:nvSpPr>
                <p:cNvPr id="1794" name="Google Shape;532;p34"/>
                <p:cNvSpPr txBox="1"/>
                <p:nvPr/>
              </p:nvSpPr>
              <p:spPr>
                <a:xfrm>
                  <a:off x="2456201" y="1558546"/>
                  <a:ext cx="1952320" cy="152542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243799" tIns="243799" rIns="243799" bIns="243799" numCol="1" anchor="ctr">
                  <a:normAutofit fontScale="100000" lnSpcReduction="0"/>
                </a:bodyPr>
                <a:lstStyle>
                  <a:lvl1pPr algn="ctr" defTabSz="2438400" rtl="0">
                    <a:defRPr sz="6600">
                      <a:solidFill>
                        <a:srgbClr val="B92D5D"/>
                      </a:solidFill>
                      <a:latin typeface="Geeza Pro Bold"/>
                      <a:ea typeface="Geeza Pro Bold"/>
                      <a:cs typeface="Geeza Pro Bold"/>
                      <a:sym typeface="Geeza Pro Bold"/>
                    </a:defRPr>
                  </a:lvl1pPr>
                </a:lstStyle>
                <a:p>
                  <a:pPr/>
                  <a:r>
                    <a:t>٢٥</a:t>
                  </a:r>
                </a:p>
              </p:txBody>
            </p:sp>
          </p:grpSp>
        </p:grpSp>
        <p:grpSp>
          <p:nvGrpSpPr>
            <p:cNvPr id="1799" name="تجميع"/>
            <p:cNvGrpSpPr/>
            <p:nvPr/>
          </p:nvGrpSpPr>
          <p:grpSpPr>
            <a:xfrm>
              <a:off x="3710992" y="741080"/>
              <a:ext cx="1823045" cy="1908176"/>
              <a:chOff x="0" y="0"/>
              <a:chExt cx="1823043" cy="1908175"/>
            </a:xfrm>
          </p:grpSpPr>
          <p:sp>
            <p:nvSpPr>
              <p:cNvPr id="1797" name="خط"/>
              <p:cNvSpPr/>
              <p:nvPr/>
            </p:nvSpPr>
            <p:spPr>
              <a:xfrm flipH="1">
                <a:off x="2147" y="0"/>
                <a:ext cx="1793652" cy="550031"/>
              </a:xfrm>
              <a:prstGeom prst="line">
                <a:avLst/>
              </a:prstGeom>
              <a:noFill/>
              <a:ln w="38100" cap="flat">
                <a:solidFill>
                  <a:srgbClr val="E22400"/>
                </a:solidFill>
                <a:prstDash val="solid"/>
                <a:round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algn="l">
                  <a:defRPr sz="2800">
                    <a:solidFill>
                      <a:srgbClr val="000000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798" name="خط"/>
              <p:cNvSpPr/>
              <p:nvPr/>
            </p:nvSpPr>
            <p:spPr>
              <a:xfrm flipH="1">
                <a:off x="0" y="1266223"/>
                <a:ext cx="1823045" cy="641953"/>
              </a:xfrm>
              <a:prstGeom prst="line">
                <a:avLst/>
              </a:prstGeom>
              <a:noFill/>
              <a:ln w="38100" cap="flat">
                <a:solidFill>
                  <a:srgbClr val="E22400"/>
                </a:solidFill>
                <a:prstDash val="solid"/>
                <a:round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algn="l">
                  <a:defRPr sz="2800">
                    <a:solidFill>
                      <a:srgbClr val="000000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</p:grpSp>
      </p:grpSp>
      <p:sp>
        <p:nvSpPr>
          <p:cNvPr id="1801" name="Google Shape;532;p34"/>
          <p:cNvSpPr txBox="1"/>
          <p:nvPr/>
        </p:nvSpPr>
        <p:spPr>
          <a:xfrm>
            <a:off x="11390221" y="8515567"/>
            <a:ext cx="11309868" cy="148106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>
            <a:lvl1pPr algn="ctr" defTabSz="2438400" rtl="0">
              <a:defRPr b="1" sz="5600">
                <a:solidFill>
                  <a:srgbClr val="0061FE"/>
                </a:solidFill>
                <a:latin typeface="Al Nile"/>
                <a:ea typeface="Al Nile"/>
                <a:cs typeface="Al Nile"/>
                <a:sym typeface="Al Nile"/>
              </a:defRPr>
            </a:lvl1pPr>
          </a:lstStyle>
          <a:p>
            <a:pPr/>
            <a:r>
              <a:t>الكسر الدال على عدد فطائر اللحم في أبسط صورة = </a:t>
            </a:r>
          </a:p>
        </p:txBody>
      </p:sp>
      <p:grpSp>
        <p:nvGrpSpPr>
          <p:cNvPr id="1805" name="تجميع"/>
          <p:cNvGrpSpPr/>
          <p:nvPr/>
        </p:nvGrpSpPr>
        <p:grpSpPr>
          <a:xfrm>
            <a:off x="9095361" y="7824273"/>
            <a:ext cx="2294860" cy="2771842"/>
            <a:chOff x="0" y="0"/>
            <a:chExt cx="2294859" cy="2771840"/>
          </a:xfrm>
        </p:grpSpPr>
        <p:sp>
          <p:nvSpPr>
            <p:cNvPr id="1802" name="Google Shape;532;p34"/>
            <p:cNvSpPr txBox="1"/>
            <p:nvPr/>
          </p:nvSpPr>
          <p:spPr>
            <a:xfrm>
              <a:off x="0" y="1059379"/>
              <a:ext cx="2294860" cy="171246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438400" rtl="0">
                <a:defRPr sz="4400">
                  <a:solidFill>
                    <a:srgbClr val="B92D5D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/>
              <a:r>
                <a:t>٢٥</a:t>
              </a:r>
            </a:p>
          </p:txBody>
        </p:sp>
        <p:sp>
          <p:nvSpPr>
            <p:cNvPr id="1803" name="خط"/>
            <p:cNvSpPr/>
            <p:nvPr/>
          </p:nvSpPr>
          <p:spPr>
            <a:xfrm>
              <a:off x="391483" y="1344608"/>
              <a:ext cx="1511893" cy="1"/>
            </a:xfrm>
            <a:prstGeom prst="line">
              <a:avLst/>
            </a:prstGeom>
            <a:noFill/>
            <a:ln w="63500" cap="flat">
              <a:solidFill>
                <a:srgbClr val="B92D5D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143E63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804" name="Google Shape;532;p34"/>
            <p:cNvSpPr txBox="1"/>
            <p:nvPr/>
          </p:nvSpPr>
          <p:spPr>
            <a:xfrm>
              <a:off x="202912" y="0"/>
              <a:ext cx="1889036" cy="195883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438400" rtl="0">
                <a:defRPr sz="4400">
                  <a:solidFill>
                    <a:srgbClr val="B92D5D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/>
              <a:r>
                <a:t>٦</a:t>
              </a:r>
            </a:p>
          </p:txBody>
        </p:sp>
      </p:grpSp>
      <p:pic>
        <p:nvPicPr>
          <p:cNvPr id="1806" name="IMG_4747.png" descr="IMG_4747.png"/>
          <p:cNvPicPr>
            <a:picLocks noChangeAspect="1"/>
          </p:cNvPicPr>
          <p:nvPr/>
        </p:nvPicPr>
        <p:blipFill>
          <a:blip r:embed="rId6">
            <a:extLst/>
          </a:blip>
          <a:srcRect l="0" t="57078" r="0" b="0"/>
          <a:stretch>
            <a:fillRect/>
          </a:stretch>
        </p:blipFill>
        <p:spPr>
          <a:xfrm>
            <a:off x="4150569" y="1231964"/>
            <a:ext cx="18945886" cy="602281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09" name="تجميع"/>
          <p:cNvGrpSpPr/>
          <p:nvPr/>
        </p:nvGrpSpPr>
        <p:grpSpPr>
          <a:xfrm>
            <a:off x="1635162" y="3795643"/>
            <a:ext cx="2298701" cy="698501"/>
            <a:chOff x="0" y="0"/>
            <a:chExt cx="2298700" cy="698500"/>
          </a:xfrm>
        </p:grpSpPr>
        <p:sp>
          <p:nvSpPr>
            <p:cNvPr id="1807" name="Google Shape;504;p40"/>
            <p:cNvSpPr/>
            <p:nvPr/>
          </p:nvSpPr>
          <p:spPr>
            <a:xfrm>
              <a:off x="0" y="0"/>
              <a:ext cx="2298700" cy="6985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808" name="Google Shape;470;p38"/>
            <p:cNvSpPr txBox="1"/>
            <p:nvPr/>
          </p:nvSpPr>
          <p:spPr>
            <a:xfrm>
              <a:off x="192348" y="48299"/>
              <a:ext cx="1196036" cy="6019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399" tIns="91399" rIns="91399" bIns="91399" numCol="1" anchor="t">
              <a:spAutoFit/>
            </a:bodyPr>
            <a:lstStyle>
              <a:lvl1pPr rtl="0">
                <a:defRPr sz="3100">
                  <a:solidFill>
                    <a:schemeClr val="accent5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تمرين ٩</a:t>
              </a:r>
            </a:p>
          </p:txBody>
        </p:sp>
      </p:grpSp>
      <p:sp>
        <p:nvSpPr>
          <p:cNvPr id="1810" name="Google Shape;127;p6"/>
          <p:cNvSpPr txBox="1"/>
          <p:nvPr/>
        </p:nvSpPr>
        <p:spPr>
          <a:xfrm>
            <a:off x="1737272" y="4935348"/>
            <a:ext cx="1459882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811" name="Google Shape;128;p6">
            <a:hlinkClick r:id="rId7" invalidUrl="" action="ppaction://hlinksldjump" tgtFrame="" tooltip="" history="1" highlightClick="0" endSnd="0"/>
          </p:cNvPr>
          <p:cNvSpPr txBox="1"/>
          <p:nvPr/>
        </p:nvSpPr>
        <p:spPr>
          <a:xfrm>
            <a:off x="1622387" y="5984677"/>
            <a:ext cx="1547730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812" name="Google Shape;126;p6">
            <a:hlinkClick r:id="rId8" invalidUrl="" action="ppaction://hlinksldjump" tgtFrame="" tooltip="" history="1" highlightClick="0" endSnd="0"/>
          </p:cNvPr>
          <p:cNvSpPr txBox="1"/>
          <p:nvPr/>
        </p:nvSpPr>
        <p:spPr>
          <a:xfrm>
            <a:off x="1812962" y="1938014"/>
            <a:ext cx="1777501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 </a:t>
            </a:r>
          </a:p>
        </p:txBody>
      </p:sp>
      <p:sp>
        <p:nvSpPr>
          <p:cNvPr id="1813" name="Google Shape;126;p6">
            <a:hlinkClick r:id="rId9" invalidUrl="" action="ppaction://hlinksldjump" tgtFrame="" tooltip="" history="1" highlightClick="0" endSnd="0"/>
          </p:cNvPr>
          <p:cNvSpPr txBox="1"/>
          <p:nvPr/>
        </p:nvSpPr>
        <p:spPr>
          <a:xfrm>
            <a:off x="1622387" y="2957020"/>
            <a:ext cx="1777501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 </a:t>
            </a:r>
          </a:p>
        </p:txBody>
      </p:sp>
      <p:sp>
        <p:nvSpPr>
          <p:cNvPr id="1814" name="Google Shape;127;p6">
            <a:hlinkClick r:id="rId10" invalidUrl="" action="ppaction://hlinksldjump" tgtFrame="" tooltip="" history="1" highlightClick="0" endSnd="0"/>
          </p:cNvPr>
          <p:cNvSpPr txBox="1"/>
          <p:nvPr/>
        </p:nvSpPr>
        <p:spPr>
          <a:xfrm>
            <a:off x="1737272" y="4935348"/>
            <a:ext cx="1459882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grpSp>
        <p:nvGrpSpPr>
          <p:cNvPr id="1831" name="تجميع"/>
          <p:cNvGrpSpPr/>
          <p:nvPr/>
        </p:nvGrpSpPr>
        <p:grpSpPr>
          <a:xfrm>
            <a:off x="123862" y="4842500"/>
            <a:ext cx="1343248" cy="8601450"/>
            <a:chOff x="0" y="0"/>
            <a:chExt cx="1343246" cy="8601449"/>
          </a:xfrm>
        </p:grpSpPr>
        <p:grpSp>
          <p:nvGrpSpPr>
            <p:cNvPr id="1818" name="تجميع"/>
            <p:cNvGrpSpPr/>
            <p:nvPr/>
          </p:nvGrpSpPr>
          <p:grpSpPr>
            <a:xfrm>
              <a:off x="0" y="0"/>
              <a:ext cx="1343247" cy="8601450"/>
              <a:chOff x="0" y="0"/>
              <a:chExt cx="1343246" cy="8601449"/>
            </a:xfrm>
          </p:grpSpPr>
          <p:sp>
            <p:nvSpPr>
              <p:cNvPr id="1815" name="مستطيل مستدير الزوايا"/>
              <p:cNvSpPr/>
              <p:nvPr/>
            </p:nvSpPr>
            <p:spPr>
              <a:xfrm>
                <a:off x="79315" y="263058"/>
                <a:ext cx="1184617" cy="907554"/>
              </a:xfrm>
              <a:prstGeom prst="roundRect">
                <a:avLst>
                  <a:gd name="adj" fmla="val 42017"/>
                </a:avLst>
              </a:prstGeom>
              <a:gradFill flip="none" rotWithShape="1">
                <a:gsLst>
                  <a:gs pos="0">
                    <a:srgbClr val="2886DB"/>
                  </a:gs>
                  <a:gs pos="100000">
                    <a:schemeClr val="accent3">
                      <a:hueOff val="466087"/>
                      <a:satOff val="45418"/>
                      <a:lumOff val="31238"/>
                    </a:schemeClr>
                  </a:gs>
                </a:gsLst>
                <a:lin ang="16200000" scaled="0"/>
              </a:gradFill>
              <a:ln w="12700" cap="flat">
                <a:solidFill>
                  <a:srgbClr val="053B63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816" name="مستطيل"/>
              <p:cNvSpPr/>
              <p:nvPr/>
            </p:nvSpPr>
            <p:spPr>
              <a:xfrm>
                <a:off x="98365" y="715495"/>
                <a:ext cx="1154105" cy="7885955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chemeClr val="accent1">
                    <a:lumOff val="-4156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defTabSz="2438400" rtl="0">
                  <a:defRPr sz="3600">
                    <a:solidFill>
                      <a:srgbClr val="0C1E4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817" name="أدوات"/>
              <p:cNvSpPr txBox="1"/>
              <p:nvPr/>
            </p:nvSpPr>
            <p:spPr>
              <a:xfrm>
                <a:off x="0" y="0"/>
                <a:ext cx="1343247" cy="91757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ctr" defTabSz="2438400" rtl="0">
                  <a:defRPr sz="4400">
                    <a:solidFill>
                      <a:srgbClr val="0C1E4F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rPr sz="4000"/>
                  <a:t>أدوات</a:t>
                </a:r>
                <a:r>
                  <a:t> </a:t>
                </a:r>
              </a:p>
            </p:txBody>
          </p:sp>
        </p:grpSp>
        <p:grpSp>
          <p:nvGrpSpPr>
            <p:cNvPr id="1830" name="تجميع"/>
            <p:cNvGrpSpPr/>
            <p:nvPr/>
          </p:nvGrpSpPr>
          <p:grpSpPr>
            <a:xfrm>
              <a:off x="139704" y="773343"/>
              <a:ext cx="1171891" cy="7765318"/>
              <a:chOff x="0" y="0"/>
              <a:chExt cx="1171890" cy="7765316"/>
            </a:xfrm>
          </p:grpSpPr>
          <p:pic>
            <p:nvPicPr>
              <p:cNvPr id="1819" name="IMG_4594.jpeg" descr="IMG_4594.jpeg">
                <a:hlinkClick r:id="rId1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2">
                <a:extLst/>
              </a:blip>
              <a:srcRect l="0" t="21561" r="0" b="21561"/>
              <a:stretch>
                <a:fillRect/>
              </a:stretch>
            </p:blipFill>
            <p:spPr>
              <a:xfrm>
                <a:off x="0" y="0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820" name="IMG_4016.jpeg" descr="IMG_4016.jpeg">
                <a:hlinkClick r:id="rId1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4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2712542"/>
                <a:ext cx="1054779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821" name="صورة 20" descr="صورة 20">
                <a:hlinkClick r:id="rId1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6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3521" y="3605514"/>
                <a:ext cx="1054617" cy="83828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1822" name="IMG_4017.jpeg" descr="IMG_4017.jpeg">
                <a:hlinkClick r:id="rId17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8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6478" y="4504641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823" name="IMG_4020.jpeg" descr="IMG_4020.jpeg">
                <a:hlinkClick r:id="rId19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0">
                <a:extLst/>
              </a:blip>
              <a:stretch>
                <a:fillRect/>
              </a:stretch>
            </p:blipFill>
            <p:spPr>
              <a:xfrm>
                <a:off x="16478" y="5318841"/>
                <a:ext cx="1054617" cy="74557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824" name="IMG_4022.jpeg" descr="IMG_4022.jpeg">
                <a:hlinkClick r:id="rId2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2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0" y="899546"/>
                <a:ext cx="1054616" cy="838286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825" name="IMG_4023.png" descr="IMG_4023.png">
                <a:hlinkClick r:id="rId2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4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6478" y="6159722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826" name="IMG_4024.jpeg" descr="IMG_4024.jpeg"/>
              <p:cNvPicPr>
                <a:picLocks noChangeAspect="0"/>
              </p:cNvPicPr>
              <p:nvPr/>
            </p:nvPicPr>
            <p:blipFill>
              <a:blip r:embed="rId25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3521" y="1809331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grpSp>
            <p:nvGrpSpPr>
              <p:cNvPr id="1829" name="تجميع">
                <a:hlinkClick r:id="rId26" invalidUrl="" action="" tgtFrame="" tooltip="" history="1" highlightClick="0" endSnd="0"/>
              </p:cNvPr>
              <p:cNvGrpSpPr/>
              <p:nvPr/>
            </p:nvGrpSpPr>
            <p:grpSpPr>
              <a:xfrm>
                <a:off x="2113" y="6958462"/>
                <a:ext cx="1169778" cy="806855"/>
                <a:chOff x="0" y="0"/>
                <a:chExt cx="1169777" cy="806854"/>
              </a:xfrm>
            </p:grpSpPr>
            <p:pic>
              <p:nvPicPr>
                <p:cNvPr id="1827" name="IMG_4015.jpeg" descr="IMG_4015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0" y="53287"/>
                  <a:ext cx="1054616" cy="75356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828" name="نشاط"/>
                <p:cNvSpPr txBox="1"/>
                <p:nvPr/>
              </p:nvSpPr>
              <p:spPr>
                <a:xfrm>
                  <a:off x="285761" y="0"/>
                  <a:ext cx="884017" cy="584662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 defTabSz="2438400" rtl="0">
                    <a:lnSpc>
                      <a:spcPct val="150000"/>
                    </a:lnSpc>
                    <a:defRPr sz="1600">
                      <a:solidFill>
                        <a:srgbClr val="000000"/>
                      </a:solidFill>
                      <a:latin typeface="Tajawal Black"/>
                      <a:ea typeface="Tajawal Black"/>
                      <a:cs typeface="Tajawal Black"/>
                      <a:sym typeface="Tajawal Black"/>
                    </a:defRPr>
                  </a:lvl1pPr>
                </a:lstStyle>
                <a:p>
                  <a:pPr/>
                  <a:r>
                    <a:t>نشاط</a:t>
                  </a:r>
                </a:p>
              </p:txBody>
            </p:sp>
          </p:grpSp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5" name="تجميع"/>
          <p:cNvGrpSpPr/>
          <p:nvPr/>
        </p:nvGrpSpPr>
        <p:grpSpPr>
          <a:xfrm>
            <a:off x="1635162" y="4845012"/>
            <a:ext cx="2298701" cy="698501"/>
            <a:chOff x="0" y="0"/>
            <a:chExt cx="2298700" cy="698500"/>
          </a:xfrm>
        </p:grpSpPr>
        <p:sp>
          <p:nvSpPr>
            <p:cNvPr id="1833" name="Google Shape;564;p46"/>
            <p:cNvSpPr/>
            <p:nvPr/>
          </p:nvSpPr>
          <p:spPr>
            <a:xfrm>
              <a:off x="0" y="0"/>
              <a:ext cx="2298700" cy="6985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834" name="Google Shape;565;p46"/>
            <p:cNvSpPr txBox="1"/>
            <p:nvPr/>
          </p:nvSpPr>
          <p:spPr>
            <a:xfrm>
              <a:off x="103052" y="76200"/>
              <a:ext cx="1962101" cy="58920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399" tIns="91399" rIns="91399" bIns="91399" numCol="1" anchor="t">
              <a:spAutoFit/>
            </a:bodyPr>
            <a:lstStyle>
              <a:lvl1pPr algn="l" rtl="0">
                <a:defRPr sz="3000">
                  <a:solidFill>
                    <a:schemeClr val="accent5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مهارات عليا</a:t>
              </a:r>
            </a:p>
          </p:txBody>
        </p:sp>
      </p:grpSp>
      <p:sp>
        <p:nvSpPr>
          <p:cNvPr id="1836" name="Google Shape;130;p6"/>
          <p:cNvSpPr txBox="1"/>
          <p:nvPr/>
        </p:nvSpPr>
        <p:spPr>
          <a:xfrm>
            <a:off x="2218451" y="7902697"/>
            <a:ext cx="2133101" cy="54786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تأكد</a:t>
            </a:r>
          </a:p>
        </p:txBody>
      </p:sp>
      <p:grpSp>
        <p:nvGrpSpPr>
          <p:cNvPr id="1839" name="تجميع"/>
          <p:cNvGrpSpPr/>
          <p:nvPr/>
        </p:nvGrpSpPr>
        <p:grpSpPr>
          <a:xfrm>
            <a:off x="4221443" y="-7906"/>
            <a:ext cx="5151665" cy="1987159"/>
            <a:chOff x="0" y="0"/>
            <a:chExt cx="5151664" cy="1987158"/>
          </a:xfrm>
        </p:grpSpPr>
        <p:pic>
          <p:nvPicPr>
            <p:cNvPr id="1837" name="IMG_4612.png" descr="IMG_4612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87307" t="3734" r="3720" b="85902"/>
            <a:stretch>
              <a:fillRect/>
            </a:stretch>
          </p:blipFill>
          <p:spPr>
            <a:xfrm>
              <a:off x="880268" y="0"/>
              <a:ext cx="3391243" cy="12486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38" name="IMG_4612.png" descr="IMG_4612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77446" t="14111" r="3720" b="76423"/>
            <a:stretch>
              <a:fillRect/>
            </a:stretch>
          </p:blipFill>
          <p:spPr>
            <a:xfrm>
              <a:off x="0" y="1161777"/>
              <a:ext cx="5151665" cy="82538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842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1904624" y="12498250"/>
            <a:ext cx="1338356" cy="945700"/>
            <a:chOff x="0" y="0"/>
            <a:chExt cx="1338355" cy="945698"/>
          </a:xfrm>
        </p:grpSpPr>
        <p:sp>
          <p:nvSpPr>
            <p:cNvPr id="1840" name="مستطيل مستدير الزوايا"/>
            <p:cNvSpPr/>
            <p:nvPr/>
          </p:nvSpPr>
          <p:spPr>
            <a:xfrm>
              <a:off x="106146" y="166376"/>
              <a:ext cx="1126064" cy="689147"/>
            </a:xfrm>
            <a:prstGeom prst="roundRect">
              <a:avLst>
                <a:gd name="adj" fmla="val 12105"/>
              </a:avLst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1841" name="الحل"/>
            <p:cNvSpPr txBox="1"/>
            <p:nvPr/>
          </p:nvSpPr>
          <p:spPr>
            <a:xfrm>
              <a:off x="0" y="0"/>
              <a:ext cx="1338356" cy="94569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82849" tIns="182849" rIns="182849" bIns="182849" numCol="1" anchor="ctr">
              <a:noAutofit/>
            </a:bodyPr>
            <a:lstStyle>
              <a:lvl1pPr algn="ctr" rtl="0">
                <a:defRPr sz="4500">
                  <a:solidFill>
                    <a:srgbClr val="FFFFFF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الحل </a:t>
              </a:r>
            </a:p>
          </p:txBody>
        </p:sp>
      </p:grpSp>
      <p:grpSp>
        <p:nvGrpSpPr>
          <p:cNvPr id="1845" name="تجميع"/>
          <p:cNvGrpSpPr/>
          <p:nvPr/>
        </p:nvGrpSpPr>
        <p:grpSpPr>
          <a:xfrm>
            <a:off x="3879541" y="7918081"/>
            <a:ext cx="4544016" cy="5021376"/>
            <a:chOff x="0" y="0"/>
            <a:chExt cx="4544015" cy="5021373"/>
          </a:xfrm>
        </p:grpSpPr>
        <p:sp>
          <p:nvSpPr>
            <p:cNvPr id="1843" name="مستطيل مستدير الزوايا"/>
            <p:cNvSpPr/>
            <p:nvPr/>
          </p:nvSpPr>
          <p:spPr>
            <a:xfrm>
              <a:off x="0" y="1043725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chemeClr val="accent3">
                <a:lumOff val="24607"/>
              </a:schemeClr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l">
                <a:defRPr sz="28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pic>
          <p:nvPicPr>
            <p:cNvPr id="1844" name="IMG_4038.png" descr="IMG_4038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0" b="0"/>
            <a:stretch>
              <a:fillRect/>
            </a:stretch>
          </p:blipFill>
          <p:spPr>
            <a:xfrm>
              <a:off x="1702408" y="0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846" name="النص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12700" y="1890499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1847" name="النص">
            <a:hlinkClick r:id="rId5" invalidUrl="" action="ppaction://hlinksldjump" tgtFrame="" tooltip="" history="1" highlightClick="0" endSnd="0"/>
          </p:cNvPr>
          <p:cNvSpPr txBox="1"/>
          <p:nvPr/>
        </p:nvSpPr>
        <p:spPr>
          <a:xfrm>
            <a:off x="-89878" y="2704134"/>
            <a:ext cx="1643001" cy="55372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2900">
                <a:solidFill>
                  <a:schemeClr val="accent5">
                    <a:lumOff val="-4156"/>
                  </a:schemeClr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</a:t>
            </a:r>
          </a:p>
        </p:txBody>
      </p:sp>
      <p:sp>
        <p:nvSpPr>
          <p:cNvPr id="1848" name="النص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210831" y="4139430"/>
            <a:ext cx="1065184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</a:t>
            </a:r>
          </a:p>
        </p:txBody>
      </p:sp>
      <p:pic>
        <p:nvPicPr>
          <p:cNvPr id="1849" name="IMG_4748.png" descr="IMG_4748.png"/>
          <p:cNvPicPr>
            <a:picLocks noChangeAspect="1"/>
          </p:cNvPicPr>
          <p:nvPr/>
        </p:nvPicPr>
        <p:blipFill>
          <a:blip r:embed="rId7">
            <a:extLst/>
          </a:blip>
          <a:srcRect l="0" t="0" r="2147" b="47802"/>
          <a:stretch>
            <a:fillRect/>
          </a:stretch>
        </p:blipFill>
        <p:spPr>
          <a:xfrm>
            <a:off x="4140535" y="2348735"/>
            <a:ext cx="19172490" cy="3606053"/>
          </a:xfrm>
          <a:prstGeom prst="rect">
            <a:avLst/>
          </a:prstGeom>
          <a:ln w="12700">
            <a:miter lim="400000"/>
          </a:ln>
        </p:spPr>
      </p:pic>
      <p:sp>
        <p:nvSpPr>
          <p:cNvPr id="1850" name="Google Shape;126;p6">
            <a:hlinkClick r:id="rId8" invalidUrl="" action="ppaction://hlinksldjump" tgtFrame="" tooltip="" history="1" highlightClick="0" endSnd="0"/>
          </p:cNvPr>
          <p:cNvSpPr txBox="1"/>
          <p:nvPr/>
        </p:nvSpPr>
        <p:spPr>
          <a:xfrm>
            <a:off x="1737272" y="3976509"/>
            <a:ext cx="1777501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 </a:t>
            </a:r>
          </a:p>
        </p:txBody>
      </p:sp>
      <p:sp>
        <p:nvSpPr>
          <p:cNvPr id="1851" name="Google Shape;128;p6">
            <a:hlinkClick r:id="rId9" invalidUrl="" action="ppaction://hlinksldjump" tgtFrame="" tooltip="" history="1" highlightClick="0" endSnd="0"/>
          </p:cNvPr>
          <p:cNvSpPr txBox="1"/>
          <p:nvPr/>
        </p:nvSpPr>
        <p:spPr>
          <a:xfrm>
            <a:off x="1622387" y="5984677"/>
            <a:ext cx="1547730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852" name="Google Shape;126;p6">
            <a:hlinkClick r:id="rId10" invalidUrl="" action="ppaction://hlinksldjump" tgtFrame="" tooltip="" history="1" highlightClick="0" endSnd="0"/>
          </p:cNvPr>
          <p:cNvSpPr txBox="1"/>
          <p:nvPr/>
        </p:nvSpPr>
        <p:spPr>
          <a:xfrm>
            <a:off x="1812962" y="1938014"/>
            <a:ext cx="1777501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 </a:t>
            </a:r>
          </a:p>
        </p:txBody>
      </p:sp>
      <p:sp>
        <p:nvSpPr>
          <p:cNvPr id="1853" name="Google Shape;126;p6">
            <a:hlinkClick r:id="rId11" invalidUrl="" action="ppaction://hlinksldjump" tgtFrame="" tooltip="" history="1" highlightClick="0" endSnd="0"/>
          </p:cNvPr>
          <p:cNvSpPr txBox="1"/>
          <p:nvPr/>
        </p:nvSpPr>
        <p:spPr>
          <a:xfrm>
            <a:off x="1622387" y="2957020"/>
            <a:ext cx="1777501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 </a:t>
            </a:r>
          </a:p>
        </p:txBody>
      </p:sp>
      <p:grpSp>
        <p:nvGrpSpPr>
          <p:cNvPr id="1870" name="تجميع"/>
          <p:cNvGrpSpPr/>
          <p:nvPr/>
        </p:nvGrpSpPr>
        <p:grpSpPr>
          <a:xfrm>
            <a:off x="123862" y="4842500"/>
            <a:ext cx="1343248" cy="8601450"/>
            <a:chOff x="0" y="0"/>
            <a:chExt cx="1343246" cy="8601449"/>
          </a:xfrm>
        </p:grpSpPr>
        <p:grpSp>
          <p:nvGrpSpPr>
            <p:cNvPr id="1857" name="تجميع"/>
            <p:cNvGrpSpPr/>
            <p:nvPr/>
          </p:nvGrpSpPr>
          <p:grpSpPr>
            <a:xfrm>
              <a:off x="0" y="0"/>
              <a:ext cx="1343247" cy="8601450"/>
              <a:chOff x="0" y="0"/>
              <a:chExt cx="1343246" cy="8601449"/>
            </a:xfrm>
          </p:grpSpPr>
          <p:sp>
            <p:nvSpPr>
              <p:cNvPr id="1854" name="مستطيل مستدير الزوايا"/>
              <p:cNvSpPr/>
              <p:nvPr/>
            </p:nvSpPr>
            <p:spPr>
              <a:xfrm>
                <a:off x="79315" y="263058"/>
                <a:ext cx="1184617" cy="907554"/>
              </a:xfrm>
              <a:prstGeom prst="roundRect">
                <a:avLst>
                  <a:gd name="adj" fmla="val 42017"/>
                </a:avLst>
              </a:prstGeom>
              <a:gradFill flip="none" rotWithShape="1">
                <a:gsLst>
                  <a:gs pos="0">
                    <a:srgbClr val="2886DB"/>
                  </a:gs>
                  <a:gs pos="100000">
                    <a:schemeClr val="accent3">
                      <a:hueOff val="466087"/>
                      <a:satOff val="45418"/>
                      <a:lumOff val="31238"/>
                    </a:schemeClr>
                  </a:gs>
                </a:gsLst>
                <a:lin ang="16200000" scaled="0"/>
              </a:gradFill>
              <a:ln w="12700" cap="flat">
                <a:solidFill>
                  <a:srgbClr val="053B63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855" name="مستطيل"/>
              <p:cNvSpPr/>
              <p:nvPr/>
            </p:nvSpPr>
            <p:spPr>
              <a:xfrm>
                <a:off x="98365" y="715495"/>
                <a:ext cx="1154105" cy="7885955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chemeClr val="accent1">
                    <a:lumOff val="-4156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defTabSz="2438400" rtl="0">
                  <a:defRPr sz="3600">
                    <a:solidFill>
                      <a:srgbClr val="0C1E4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856" name="أدوات"/>
              <p:cNvSpPr txBox="1"/>
              <p:nvPr/>
            </p:nvSpPr>
            <p:spPr>
              <a:xfrm>
                <a:off x="0" y="0"/>
                <a:ext cx="1343247" cy="91757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ctr" defTabSz="2438400" rtl="0">
                  <a:defRPr sz="4400">
                    <a:solidFill>
                      <a:srgbClr val="0C1E4F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rPr sz="4000"/>
                  <a:t>أدوات</a:t>
                </a:r>
                <a:r>
                  <a:t> </a:t>
                </a:r>
              </a:p>
            </p:txBody>
          </p:sp>
        </p:grpSp>
        <p:grpSp>
          <p:nvGrpSpPr>
            <p:cNvPr id="1869" name="تجميع"/>
            <p:cNvGrpSpPr/>
            <p:nvPr/>
          </p:nvGrpSpPr>
          <p:grpSpPr>
            <a:xfrm>
              <a:off x="139704" y="773343"/>
              <a:ext cx="1171891" cy="7765318"/>
              <a:chOff x="0" y="0"/>
              <a:chExt cx="1171890" cy="7765316"/>
            </a:xfrm>
          </p:grpSpPr>
          <p:pic>
            <p:nvPicPr>
              <p:cNvPr id="1858" name="IMG_4594.jpeg" descr="IMG_4594.jpeg">
                <a:hlinkClick r:id="rId1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3">
                <a:extLst/>
              </a:blip>
              <a:srcRect l="0" t="21561" r="0" b="21561"/>
              <a:stretch>
                <a:fillRect/>
              </a:stretch>
            </p:blipFill>
            <p:spPr>
              <a:xfrm>
                <a:off x="0" y="0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859" name="IMG_4016.jpeg" descr="IMG_4016.jpeg">
                <a:hlinkClick r:id="rId1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5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2712542"/>
                <a:ext cx="1054779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860" name="صورة 20" descr="صورة 20">
                <a:hlinkClick r:id="rId16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7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3521" y="3605514"/>
                <a:ext cx="1054617" cy="83828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1861" name="IMG_4017.jpeg" descr="IMG_4017.jpeg">
                <a:hlinkClick r:id="rId18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9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6478" y="4504641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862" name="IMG_4020.jpeg" descr="IMG_4020.jpeg">
                <a:hlinkClick r:id="rId2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1">
                <a:extLst/>
              </a:blip>
              <a:stretch>
                <a:fillRect/>
              </a:stretch>
            </p:blipFill>
            <p:spPr>
              <a:xfrm>
                <a:off x="16478" y="5318841"/>
                <a:ext cx="1054617" cy="74557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863" name="IMG_4022.jpeg" descr="IMG_4022.jpeg">
                <a:hlinkClick r:id="rId2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3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0" y="899546"/>
                <a:ext cx="1054616" cy="838286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864" name="IMG_4023.png" descr="IMG_4023.png">
                <a:hlinkClick r:id="rId2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5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6478" y="6159722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865" name="IMG_4024.jpeg" descr="IMG_4024.jpeg"/>
              <p:cNvPicPr>
                <a:picLocks noChangeAspect="0"/>
              </p:cNvPicPr>
              <p:nvPr/>
            </p:nvPicPr>
            <p:blipFill>
              <a:blip r:embed="rId26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3521" y="1809331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grpSp>
            <p:nvGrpSpPr>
              <p:cNvPr id="1868" name="تجميع">
                <a:hlinkClick r:id="rId27" invalidUrl="" action="" tgtFrame="" tooltip="" history="1" highlightClick="0" endSnd="0"/>
              </p:cNvPr>
              <p:cNvGrpSpPr/>
              <p:nvPr/>
            </p:nvGrpSpPr>
            <p:grpSpPr>
              <a:xfrm>
                <a:off x="2113" y="6958462"/>
                <a:ext cx="1169778" cy="806855"/>
                <a:chOff x="0" y="0"/>
                <a:chExt cx="1169777" cy="806854"/>
              </a:xfrm>
            </p:grpSpPr>
            <p:pic>
              <p:nvPicPr>
                <p:cNvPr id="1866" name="IMG_4015.jpeg" descr="IMG_4015.jpeg"/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0" y="53287"/>
                  <a:ext cx="1054616" cy="75356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867" name="نشاط"/>
                <p:cNvSpPr txBox="1"/>
                <p:nvPr/>
              </p:nvSpPr>
              <p:spPr>
                <a:xfrm>
                  <a:off x="285761" y="0"/>
                  <a:ext cx="884017" cy="584662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 defTabSz="2438400" rtl="0">
                    <a:lnSpc>
                      <a:spcPct val="150000"/>
                    </a:lnSpc>
                    <a:defRPr sz="1600">
                      <a:solidFill>
                        <a:srgbClr val="000000"/>
                      </a:solidFill>
                      <a:latin typeface="Tajawal Black"/>
                      <a:ea typeface="Tajawal Black"/>
                      <a:cs typeface="Tajawal Black"/>
                      <a:sym typeface="Tajawal Black"/>
                    </a:defRPr>
                  </a:lvl1pPr>
                </a:lstStyle>
                <a:p>
                  <a:pPr/>
                  <a:r>
                    <a:t>نشاط</a:t>
                  </a:r>
                </a:p>
              </p:txBody>
            </p:sp>
          </p:grpSp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74" name="تجميع"/>
          <p:cNvGrpSpPr/>
          <p:nvPr/>
        </p:nvGrpSpPr>
        <p:grpSpPr>
          <a:xfrm>
            <a:off x="4221443" y="-7906"/>
            <a:ext cx="5151665" cy="1987159"/>
            <a:chOff x="0" y="0"/>
            <a:chExt cx="5151664" cy="1987158"/>
          </a:xfrm>
        </p:grpSpPr>
        <p:pic>
          <p:nvPicPr>
            <p:cNvPr id="1872" name="IMG_4612.png" descr="IMG_4612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87307" t="3734" r="3720" b="85902"/>
            <a:stretch>
              <a:fillRect/>
            </a:stretch>
          </p:blipFill>
          <p:spPr>
            <a:xfrm>
              <a:off x="880268" y="0"/>
              <a:ext cx="3391243" cy="12486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73" name="IMG_4612.png" descr="IMG_4612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77446" t="14111" r="3720" b="76423"/>
            <a:stretch>
              <a:fillRect/>
            </a:stretch>
          </p:blipFill>
          <p:spPr>
            <a:xfrm>
              <a:off x="0" y="1161777"/>
              <a:ext cx="5151665" cy="82538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875" name="Google Shape;127;p6"/>
          <p:cNvSpPr txBox="1"/>
          <p:nvPr/>
        </p:nvSpPr>
        <p:spPr>
          <a:xfrm>
            <a:off x="1737272" y="4935348"/>
            <a:ext cx="1459882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876" name="النص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12700" y="1890499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1877" name="النص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-89878" y="2704134"/>
            <a:ext cx="1643001" cy="55372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2900">
                <a:solidFill>
                  <a:schemeClr val="accent5">
                    <a:lumOff val="-4156"/>
                  </a:schemeClr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</a:t>
            </a:r>
          </a:p>
        </p:txBody>
      </p:sp>
      <p:sp>
        <p:nvSpPr>
          <p:cNvPr id="1878" name="النص">
            <a:hlinkClick r:id="rId5" invalidUrl="" action="ppaction://hlinksldjump" tgtFrame="" tooltip="" history="1" highlightClick="0" endSnd="0"/>
          </p:cNvPr>
          <p:cNvSpPr txBox="1"/>
          <p:nvPr/>
        </p:nvSpPr>
        <p:spPr>
          <a:xfrm>
            <a:off x="210831" y="4139430"/>
            <a:ext cx="1065184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</a:t>
            </a:r>
          </a:p>
        </p:txBody>
      </p:sp>
      <p:pic>
        <p:nvPicPr>
          <p:cNvPr id="1879" name="IMG_4748.png" descr="IMG_4748.png"/>
          <p:cNvPicPr>
            <a:picLocks noChangeAspect="1"/>
          </p:cNvPicPr>
          <p:nvPr/>
        </p:nvPicPr>
        <p:blipFill>
          <a:blip r:embed="rId6">
            <a:extLst/>
          </a:blip>
          <a:srcRect l="0" t="0" r="2147" b="47802"/>
          <a:stretch>
            <a:fillRect/>
          </a:stretch>
        </p:blipFill>
        <p:spPr>
          <a:xfrm>
            <a:off x="4140535" y="2348735"/>
            <a:ext cx="19172490" cy="360605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82" name="تجميع"/>
          <p:cNvGrpSpPr/>
          <p:nvPr/>
        </p:nvGrpSpPr>
        <p:grpSpPr>
          <a:xfrm>
            <a:off x="1635162" y="4845012"/>
            <a:ext cx="2298701" cy="698501"/>
            <a:chOff x="0" y="0"/>
            <a:chExt cx="2298700" cy="698500"/>
          </a:xfrm>
        </p:grpSpPr>
        <p:sp>
          <p:nvSpPr>
            <p:cNvPr id="1880" name="Google Shape;564;p46"/>
            <p:cNvSpPr/>
            <p:nvPr/>
          </p:nvSpPr>
          <p:spPr>
            <a:xfrm>
              <a:off x="0" y="0"/>
              <a:ext cx="2298700" cy="6985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881" name="Google Shape;565;p46"/>
            <p:cNvSpPr txBox="1"/>
            <p:nvPr/>
          </p:nvSpPr>
          <p:spPr>
            <a:xfrm>
              <a:off x="103052" y="76200"/>
              <a:ext cx="1962101" cy="58920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399" tIns="91399" rIns="91399" bIns="91399" numCol="1" anchor="t">
              <a:spAutoFit/>
            </a:bodyPr>
            <a:lstStyle>
              <a:lvl1pPr algn="l" rtl="0">
                <a:defRPr sz="3000">
                  <a:solidFill>
                    <a:schemeClr val="accent5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مهارات عليا</a:t>
              </a:r>
            </a:p>
          </p:txBody>
        </p:sp>
      </p:grpSp>
      <p:sp>
        <p:nvSpPr>
          <p:cNvPr id="1883" name="Google Shape;126;p6">
            <a:hlinkClick r:id="rId7" invalidUrl="" action="ppaction://hlinksldjump" tgtFrame="" tooltip="" history="1" highlightClick="0" endSnd="0"/>
          </p:cNvPr>
          <p:cNvSpPr txBox="1"/>
          <p:nvPr/>
        </p:nvSpPr>
        <p:spPr>
          <a:xfrm>
            <a:off x="1737272" y="3976509"/>
            <a:ext cx="1777501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 </a:t>
            </a:r>
          </a:p>
        </p:txBody>
      </p:sp>
      <p:sp>
        <p:nvSpPr>
          <p:cNvPr id="1884" name="Google Shape;128;p6">
            <a:hlinkClick r:id="rId8" invalidUrl="" action="ppaction://hlinksldjump" tgtFrame="" tooltip="" history="1" highlightClick="0" endSnd="0"/>
          </p:cNvPr>
          <p:cNvSpPr txBox="1"/>
          <p:nvPr/>
        </p:nvSpPr>
        <p:spPr>
          <a:xfrm>
            <a:off x="1622387" y="5984677"/>
            <a:ext cx="1547730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885" name="Google Shape;126;p6">
            <a:hlinkClick r:id="rId9" invalidUrl="" action="ppaction://hlinksldjump" tgtFrame="" tooltip="" history="1" highlightClick="0" endSnd="0"/>
          </p:cNvPr>
          <p:cNvSpPr txBox="1"/>
          <p:nvPr/>
        </p:nvSpPr>
        <p:spPr>
          <a:xfrm>
            <a:off x="1812962" y="1938014"/>
            <a:ext cx="1777501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 </a:t>
            </a:r>
          </a:p>
        </p:txBody>
      </p:sp>
      <p:sp>
        <p:nvSpPr>
          <p:cNvPr id="1886" name="Google Shape;126;p6">
            <a:hlinkClick r:id="rId10" invalidUrl="" action="ppaction://hlinksldjump" tgtFrame="" tooltip="" history="1" highlightClick="0" endSnd="0"/>
          </p:cNvPr>
          <p:cNvSpPr txBox="1"/>
          <p:nvPr/>
        </p:nvSpPr>
        <p:spPr>
          <a:xfrm>
            <a:off x="1622387" y="2957020"/>
            <a:ext cx="1777501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 </a:t>
            </a:r>
          </a:p>
        </p:txBody>
      </p:sp>
      <p:grpSp>
        <p:nvGrpSpPr>
          <p:cNvPr id="1890" name="تجميع"/>
          <p:cNvGrpSpPr/>
          <p:nvPr/>
        </p:nvGrpSpPr>
        <p:grpSpPr>
          <a:xfrm>
            <a:off x="19058951" y="6246153"/>
            <a:ext cx="1795005" cy="2190861"/>
            <a:chOff x="0" y="0"/>
            <a:chExt cx="1795004" cy="2190859"/>
          </a:xfrm>
        </p:grpSpPr>
        <p:sp>
          <p:nvSpPr>
            <p:cNvPr id="1887" name="Google Shape;532;p34"/>
            <p:cNvSpPr txBox="1"/>
            <p:nvPr/>
          </p:nvSpPr>
          <p:spPr>
            <a:xfrm>
              <a:off x="0" y="802460"/>
              <a:ext cx="1795005" cy="138840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121408" rtl="0">
                <a:defRPr sz="5742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/>
              <a:r>
                <a:t>٥</a:t>
              </a:r>
            </a:p>
          </p:txBody>
        </p:sp>
        <p:sp>
          <p:nvSpPr>
            <p:cNvPr id="1888" name="خط"/>
            <p:cNvSpPr/>
            <p:nvPr/>
          </p:nvSpPr>
          <p:spPr>
            <a:xfrm>
              <a:off x="229893" y="1091654"/>
              <a:ext cx="1182580" cy="1"/>
            </a:xfrm>
            <a:prstGeom prst="line">
              <a:avLst/>
            </a:prstGeom>
            <a:noFill/>
            <a:ln w="63500" cap="flat">
              <a:solidFill>
                <a:srgbClr val="0056D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143E63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889" name="Google Shape;532;p34"/>
            <p:cNvSpPr txBox="1"/>
            <p:nvPr/>
          </p:nvSpPr>
          <p:spPr>
            <a:xfrm>
              <a:off x="0" y="0"/>
              <a:ext cx="1577376" cy="137944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121408" rtl="0">
                <a:defRPr sz="5742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/>
              <a:r>
                <a:t>٢</a:t>
              </a:r>
            </a:p>
          </p:txBody>
        </p:sp>
      </p:grpSp>
      <p:grpSp>
        <p:nvGrpSpPr>
          <p:cNvPr id="1894" name="تجميع"/>
          <p:cNvGrpSpPr/>
          <p:nvPr/>
        </p:nvGrpSpPr>
        <p:grpSpPr>
          <a:xfrm>
            <a:off x="15099250" y="6280191"/>
            <a:ext cx="1795005" cy="2190861"/>
            <a:chOff x="0" y="0"/>
            <a:chExt cx="1795004" cy="2190859"/>
          </a:xfrm>
        </p:grpSpPr>
        <p:sp>
          <p:nvSpPr>
            <p:cNvPr id="1891" name="Google Shape;532;p34"/>
            <p:cNvSpPr txBox="1"/>
            <p:nvPr/>
          </p:nvSpPr>
          <p:spPr>
            <a:xfrm>
              <a:off x="0" y="802460"/>
              <a:ext cx="1795005" cy="138840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121408" rtl="0">
                <a:defRPr sz="5742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/>
              <a:r>
                <a:t>٥</a:t>
              </a:r>
            </a:p>
          </p:txBody>
        </p:sp>
        <p:sp>
          <p:nvSpPr>
            <p:cNvPr id="1892" name="خط"/>
            <p:cNvSpPr/>
            <p:nvPr/>
          </p:nvSpPr>
          <p:spPr>
            <a:xfrm>
              <a:off x="229893" y="1091654"/>
              <a:ext cx="1182580" cy="1"/>
            </a:xfrm>
            <a:prstGeom prst="line">
              <a:avLst/>
            </a:prstGeom>
            <a:noFill/>
            <a:ln w="63500" cap="flat">
              <a:solidFill>
                <a:srgbClr val="0056D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143E63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893" name="Google Shape;532;p34"/>
            <p:cNvSpPr txBox="1"/>
            <p:nvPr/>
          </p:nvSpPr>
          <p:spPr>
            <a:xfrm>
              <a:off x="0" y="0"/>
              <a:ext cx="1577376" cy="137944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121408" rtl="0">
                <a:defRPr sz="5742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/>
              <a:r>
                <a:t>٢</a:t>
              </a:r>
            </a:p>
          </p:txBody>
        </p:sp>
      </p:grpSp>
      <p:grpSp>
        <p:nvGrpSpPr>
          <p:cNvPr id="1898" name="تجميع"/>
          <p:cNvGrpSpPr/>
          <p:nvPr/>
        </p:nvGrpSpPr>
        <p:grpSpPr>
          <a:xfrm>
            <a:off x="7338796" y="6275511"/>
            <a:ext cx="1795005" cy="2190861"/>
            <a:chOff x="0" y="0"/>
            <a:chExt cx="1795004" cy="2190859"/>
          </a:xfrm>
        </p:grpSpPr>
        <p:sp>
          <p:nvSpPr>
            <p:cNvPr id="1895" name="Google Shape;532;p34"/>
            <p:cNvSpPr txBox="1"/>
            <p:nvPr/>
          </p:nvSpPr>
          <p:spPr>
            <a:xfrm>
              <a:off x="0" y="802460"/>
              <a:ext cx="1795005" cy="138840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121408" rtl="0">
                <a:defRPr sz="5742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/>
              <a:r>
                <a:t>٥</a:t>
              </a:r>
            </a:p>
          </p:txBody>
        </p:sp>
        <p:sp>
          <p:nvSpPr>
            <p:cNvPr id="1896" name="خط"/>
            <p:cNvSpPr/>
            <p:nvPr/>
          </p:nvSpPr>
          <p:spPr>
            <a:xfrm>
              <a:off x="229893" y="1091654"/>
              <a:ext cx="1182580" cy="1"/>
            </a:xfrm>
            <a:prstGeom prst="line">
              <a:avLst/>
            </a:prstGeom>
            <a:noFill/>
            <a:ln w="63500" cap="flat">
              <a:solidFill>
                <a:srgbClr val="0056D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143E63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897" name="Google Shape;532;p34"/>
            <p:cNvSpPr txBox="1"/>
            <p:nvPr/>
          </p:nvSpPr>
          <p:spPr>
            <a:xfrm>
              <a:off x="0" y="0"/>
              <a:ext cx="1577376" cy="137944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121408" rtl="0">
                <a:defRPr sz="5742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/>
              <a:r>
                <a:t>٢</a:t>
              </a:r>
            </a:p>
          </p:txBody>
        </p:sp>
      </p:grpSp>
      <p:grpSp>
        <p:nvGrpSpPr>
          <p:cNvPr id="1902" name="تجميع"/>
          <p:cNvGrpSpPr/>
          <p:nvPr/>
        </p:nvGrpSpPr>
        <p:grpSpPr>
          <a:xfrm>
            <a:off x="11050912" y="6275511"/>
            <a:ext cx="1795006" cy="2190861"/>
            <a:chOff x="0" y="0"/>
            <a:chExt cx="1795004" cy="2190859"/>
          </a:xfrm>
        </p:grpSpPr>
        <p:sp>
          <p:nvSpPr>
            <p:cNvPr id="1899" name="Google Shape;532;p34"/>
            <p:cNvSpPr txBox="1"/>
            <p:nvPr/>
          </p:nvSpPr>
          <p:spPr>
            <a:xfrm>
              <a:off x="0" y="802460"/>
              <a:ext cx="1795005" cy="138840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121408" rtl="0">
                <a:defRPr sz="5742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/>
              <a:r>
                <a:t>٥</a:t>
              </a:r>
            </a:p>
          </p:txBody>
        </p:sp>
        <p:sp>
          <p:nvSpPr>
            <p:cNvPr id="1900" name="خط"/>
            <p:cNvSpPr/>
            <p:nvPr/>
          </p:nvSpPr>
          <p:spPr>
            <a:xfrm>
              <a:off x="229893" y="1091654"/>
              <a:ext cx="1182580" cy="1"/>
            </a:xfrm>
            <a:prstGeom prst="line">
              <a:avLst/>
            </a:prstGeom>
            <a:noFill/>
            <a:ln w="63500" cap="flat">
              <a:solidFill>
                <a:srgbClr val="0056D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143E63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901" name="Google Shape;532;p34"/>
            <p:cNvSpPr txBox="1"/>
            <p:nvPr/>
          </p:nvSpPr>
          <p:spPr>
            <a:xfrm>
              <a:off x="0" y="0"/>
              <a:ext cx="1577376" cy="137944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121408" rtl="0">
                <a:defRPr sz="5742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/>
              <a:r>
                <a:t>١</a:t>
              </a:r>
            </a:p>
          </p:txBody>
        </p:sp>
      </p:grpSp>
      <p:sp>
        <p:nvSpPr>
          <p:cNvPr id="1903" name="Google Shape;532;p34"/>
          <p:cNvSpPr txBox="1"/>
          <p:nvPr/>
        </p:nvSpPr>
        <p:spPr>
          <a:xfrm>
            <a:off x="17960540" y="5244145"/>
            <a:ext cx="3274501" cy="148106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>
            <a:lvl1pPr algn="ctr" defTabSz="2438400" rtl="0">
              <a:defRPr b="1" sz="5600">
                <a:solidFill>
                  <a:srgbClr val="B92D5D"/>
                </a:solidFill>
                <a:latin typeface="Al Nile"/>
                <a:ea typeface="Al Nile"/>
                <a:cs typeface="Al Nile"/>
                <a:sym typeface="Al Nile"/>
              </a:defRPr>
            </a:lvl1pPr>
          </a:lstStyle>
          <a:p>
            <a:pPr/>
            <a:r>
              <a:t>أقسم على ٣ </a:t>
            </a:r>
          </a:p>
        </p:txBody>
      </p:sp>
      <p:sp>
        <p:nvSpPr>
          <p:cNvPr id="1904" name="Google Shape;532;p34"/>
          <p:cNvSpPr txBox="1"/>
          <p:nvPr/>
        </p:nvSpPr>
        <p:spPr>
          <a:xfrm>
            <a:off x="14023282" y="5347576"/>
            <a:ext cx="3274500" cy="148106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>
            <a:lvl1pPr algn="ctr" defTabSz="2438400" rtl="0">
              <a:defRPr b="1" sz="5600">
                <a:solidFill>
                  <a:srgbClr val="B92D5D"/>
                </a:solidFill>
                <a:latin typeface="Al Nile"/>
                <a:ea typeface="Al Nile"/>
                <a:cs typeface="Al Nile"/>
                <a:sym typeface="Al Nile"/>
              </a:defRPr>
            </a:lvl1pPr>
          </a:lstStyle>
          <a:p>
            <a:pPr/>
            <a:r>
              <a:t>أقسم على ٥ </a:t>
            </a:r>
          </a:p>
        </p:txBody>
      </p:sp>
      <p:sp>
        <p:nvSpPr>
          <p:cNvPr id="1905" name="Google Shape;532;p34"/>
          <p:cNvSpPr txBox="1"/>
          <p:nvPr/>
        </p:nvSpPr>
        <p:spPr>
          <a:xfrm>
            <a:off x="6599049" y="5347576"/>
            <a:ext cx="3274500" cy="148106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>
            <a:lvl1pPr algn="ctr" defTabSz="2438400" rtl="0">
              <a:defRPr b="1" sz="5600">
                <a:solidFill>
                  <a:srgbClr val="B92D5D"/>
                </a:solidFill>
                <a:latin typeface="Al Nile"/>
                <a:ea typeface="Al Nile"/>
                <a:cs typeface="Al Nile"/>
                <a:sym typeface="Al Nile"/>
              </a:defRPr>
            </a:lvl1pPr>
          </a:lstStyle>
          <a:p>
            <a:pPr/>
            <a:r>
              <a:t>أقسم على ١١ </a:t>
            </a:r>
          </a:p>
        </p:txBody>
      </p:sp>
      <p:sp>
        <p:nvSpPr>
          <p:cNvPr id="1906" name="Google Shape;532;p34"/>
          <p:cNvSpPr txBox="1"/>
          <p:nvPr/>
        </p:nvSpPr>
        <p:spPr>
          <a:xfrm>
            <a:off x="10386212" y="5376933"/>
            <a:ext cx="3274500" cy="148106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>
            <a:lvl1pPr algn="ctr" defTabSz="2438400" rtl="0">
              <a:defRPr b="1" sz="5600">
                <a:solidFill>
                  <a:srgbClr val="B92D5D"/>
                </a:solidFill>
                <a:latin typeface="Al Nile"/>
                <a:ea typeface="Al Nile"/>
                <a:cs typeface="Al Nile"/>
                <a:sym typeface="Al Nile"/>
              </a:defRPr>
            </a:lvl1pPr>
          </a:lstStyle>
          <a:p>
            <a:pPr/>
            <a:r>
              <a:t>أقسم على ٤ </a:t>
            </a:r>
          </a:p>
        </p:txBody>
      </p:sp>
      <p:sp>
        <p:nvSpPr>
          <p:cNvPr id="1907" name="Google Shape;532;p34"/>
          <p:cNvSpPr txBox="1"/>
          <p:nvPr/>
        </p:nvSpPr>
        <p:spPr>
          <a:xfrm>
            <a:off x="9344542" y="8723984"/>
            <a:ext cx="11509414" cy="148106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>
            <a:lvl1pPr algn="ctr" defTabSz="2438400" rtl="0">
              <a:defRPr b="1" sz="5600">
                <a:solidFill>
                  <a:srgbClr val="0061FE"/>
                </a:solidFill>
                <a:latin typeface="Al Nile"/>
                <a:ea typeface="Al Nile"/>
                <a:cs typeface="Al Nile"/>
                <a:sym typeface="Al Nile"/>
              </a:defRPr>
            </a:lvl1pPr>
          </a:lstStyle>
          <a:p>
            <a:pPr/>
            <a:r>
              <a:t>الكسر الثالث هو المختلف لأنه ليس مكافئ للكسر  </a:t>
            </a:r>
          </a:p>
        </p:txBody>
      </p:sp>
      <p:sp>
        <p:nvSpPr>
          <p:cNvPr id="1908" name="مستطيل"/>
          <p:cNvSpPr/>
          <p:nvPr/>
        </p:nvSpPr>
        <p:spPr>
          <a:xfrm>
            <a:off x="10786194" y="4009783"/>
            <a:ext cx="2324442" cy="1425155"/>
          </a:xfrm>
          <a:prstGeom prst="rect">
            <a:avLst/>
          </a:prstGeom>
          <a:ln w="76200">
            <a:solidFill>
              <a:srgbClr val="E22400"/>
            </a:solidFill>
          </a:ln>
        </p:spPr>
        <p:txBody>
          <a:bodyPr tIns="91439" bIns="91439" anchor="ctr"/>
          <a:lstStyle/>
          <a:p>
            <a:pPr algn="l">
              <a:defRPr sz="280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grpSp>
        <p:nvGrpSpPr>
          <p:cNvPr id="1912" name="تجميع"/>
          <p:cNvGrpSpPr/>
          <p:nvPr/>
        </p:nvGrpSpPr>
        <p:grpSpPr>
          <a:xfrm>
            <a:off x="8078543" y="8471051"/>
            <a:ext cx="1795006" cy="2190860"/>
            <a:chOff x="0" y="0"/>
            <a:chExt cx="1795004" cy="2190859"/>
          </a:xfrm>
        </p:grpSpPr>
        <p:sp>
          <p:nvSpPr>
            <p:cNvPr id="1909" name="Google Shape;532;p34"/>
            <p:cNvSpPr txBox="1"/>
            <p:nvPr/>
          </p:nvSpPr>
          <p:spPr>
            <a:xfrm>
              <a:off x="0" y="802460"/>
              <a:ext cx="1795005" cy="138840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121408" rtl="0">
                <a:defRPr sz="5742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/>
              <a:r>
                <a:t>٥</a:t>
              </a:r>
            </a:p>
          </p:txBody>
        </p:sp>
        <p:sp>
          <p:nvSpPr>
            <p:cNvPr id="1910" name="خط"/>
            <p:cNvSpPr/>
            <p:nvPr/>
          </p:nvSpPr>
          <p:spPr>
            <a:xfrm>
              <a:off x="229893" y="1091654"/>
              <a:ext cx="1182580" cy="1"/>
            </a:xfrm>
            <a:prstGeom prst="line">
              <a:avLst/>
            </a:prstGeom>
            <a:noFill/>
            <a:ln w="63500" cap="flat">
              <a:solidFill>
                <a:srgbClr val="0056D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143E63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911" name="Google Shape;532;p34"/>
            <p:cNvSpPr txBox="1"/>
            <p:nvPr/>
          </p:nvSpPr>
          <p:spPr>
            <a:xfrm>
              <a:off x="0" y="0"/>
              <a:ext cx="1577376" cy="137944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121408" rtl="0">
                <a:defRPr sz="5742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/>
              <a:r>
                <a:t>٢</a:t>
              </a:r>
            </a:p>
          </p:txBody>
        </p:sp>
      </p:grpSp>
      <p:grpSp>
        <p:nvGrpSpPr>
          <p:cNvPr id="1929" name="تجميع"/>
          <p:cNvGrpSpPr/>
          <p:nvPr/>
        </p:nvGrpSpPr>
        <p:grpSpPr>
          <a:xfrm>
            <a:off x="123862" y="4842500"/>
            <a:ext cx="1343248" cy="8601450"/>
            <a:chOff x="0" y="0"/>
            <a:chExt cx="1343246" cy="8601449"/>
          </a:xfrm>
        </p:grpSpPr>
        <p:grpSp>
          <p:nvGrpSpPr>
            <p:cNvPr id="1916" name="تجميع"/>
            <p:cNvGrpSpPr/>
            <p:nvPr/>
          </p:nvGrpSpPr>
          <p:grpSpPr>
            <a:xfrm>
              <a:off x="0" y="0"/>
              <a:ext cx="1343247" cy="8601450"/>
              <a:chOff x="0" y="0"/>
              <a:chExt cx="1343246" cy="8601449"/>
            </a:xfrm>
          </p:grpSpPr>
          <p:sp>
            <p:nvSpPr>
              <p:cNvPr id="1913" name="مستطيل مستدير الزوايا"/>
              <p:cNvSpPr/>
              <p:nvPr/>
            </p:nvSpPr>
            <p:spPr>
              <a:xfrm>
                <a:off x="79315" y="263058"/>
                <a:ext cx="1184617" cy="907554"/>
              </a:xfrm>
              <a:prstGeom prst="roundRect">
                <a:avLst>
                  <a:gd name="adj" fmla="val 42017"/>
                </a:avLst>
              </a:prstGeom>
              <a:gradFill flip="none" rotWithShape="1">
                <a:gsLst>
                  <a:gs pos="0">
                    <a:srgbClr val="2886DB"/>
                  </a:gs>
                  <a:gs pos="100000">
                    <a:schemeClr val="accent3">
                      <a:hueOff val="466087"/>
                      <a:satOff val="45418"/>
                      <a:lumOff val="31238"/>
                    </a:schemeClr>
                  </a:gs>
                </a:gsLst>
                <a:lin ang="16200000" scaled="0"/>
              </a:gradFill>
              <a:ln w="12700" cap="flat">
                <a:solidFill>
                  <a:srgbClr val="053B63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914" name="مستطيل"/>
              <p:cNvSpPr/>
              <p:nvPr/>
            </p:nvSpPr>
            <p:spPr>
              <a:xfrm>
                <a:off x="98365" y="715495"/>
                <a:ext cx="1154105" cy="7885955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chemeClr val="accent1">
                    <a:lumOff val="-4156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defTabSz="2438400" rtl="0">
                  <a:defRPr sz="3600">
                    <a:solidFill>
                      <a:srgbClr val="0C1E4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915" name="أدوات"/>
              <p:cNvSpPr txBox="1"/>
              <p:nvPr/>
            </p:nvSpPr>
            <p:spPr>
              <a:xfrm>
                <a:off x="0" y="0"/>
                <a:ext cx="1343247" cy="91757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ctr" defTabSz="2438400" rtl="0">
                  <a:defRPr sz="4400">
                    <a:solidFill>
                      <a:srgbClr val="0C1E4F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rPr sz="4000"/>
                  <a:t>أدوات</a:t>
                </a:r>
                <a:r>
                  <a:t> </a:t>
                </a:r>
              </a:p>
            </p:txBody>
          </p:sp>
        </p:grpSp>
        <p:grpSp>
          <p:nvGrpSpPr>
            <p:cNvPr id="1928" name="تجميع"/>
            <p:cNvGrpSpPr/>
            <p:nvPr/>
          </p:nvGrpSpPr>
          <p:grpSpPr>
            <a:xfrm>
              <a:off x="139704" y="773343"/>
              <a:ext cx="1171891" cy="7765318"/>
              <a:chOff x="0" y="0"/>
              <a:chExt cx="1171890" cy="7765316"/>
            </a:xfrm>
          </p:grpSpPr>
          <p:pic>
            <p:nvPicPr>
              <p:cNvPr id="1917" name="IMG_4594.jpeg" descr="IMG_4594.jpeg">
                <a:hlinkClick r:id="rId1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2">
                <a:extLst/>
              </a:blip>
              <a:srcRect l="0" t="21561" r="0" b="21561"/>
              <a:stretch>
                <a:fillRect/>
              </a:stretch>
            </p:blipFill>
            <p:spPr>
              <a:xfrm>
                <a:off x="0" y="0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918" name="IMG_4016.jpeg" descr="IMG_4016.jpeg">
                <a:hlinkClick r:id="rId1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4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2712542"/>
                <a:ext cx="1054779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919" name="صورة 20" descr="صورة 20">
                <a:hlinkClick r:id="rId1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6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3521" y="3605514"/>
                <a:ext cx="1054617" cy="83828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1920" name="IMG_4017.jpeg" descr="IMG_4017.jpeg">
                <a:hlinkClick r:id="rId17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8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6478" y="4504641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921" name="IMG_4020.jpeg" descr="IMG_4020.jpeg">
                <a:hlinkClick r:id="rId19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0">
                <a:extLst/>
              </a:blip>
              <a:stretch>
                <a:fillRect/>
              </a:stretch>
            </p:blipFill>
            <p:spPr>
              <a:xfrm>
                <a:off x="16478" y="5318841"/>
                <a:ext cx="1054617" cy="74557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922" name="IMG_4022.jpeg" descr="IMG_4022.jpeg">
                <a:hlinkClick r:id="rId2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2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0" y="899546"/>
                <a:ext cx="1054616" cy="838286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923" name="IMG_4023.png" descr="IMG_4023.png">
                <a:hlinkClick r:id="rId2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4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6478" y="6159722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924" name="IMG_4024.jpeg" descr="IMG_4024.jpeg"/>
              <p:cNvPicPr>
                <a:picLocks noChangeAspect="0"/>
              </p:cNvPicPr>
              <p:nvPr/>
            </p:nvPicPr>
            <p:blipFill>
              <a:blip r:embed="rId25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3521" y="1809331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grpSp>
            <p:nvGrpSpPr>
              <p:cNvPr id="1927" name="تجميع">
                <a:hlinkClick r:id="rId26" invalidUrl="" action="" tgtFrame="" tooltip="" history="1" highlightClick="0" endSnd="0"/>
              </p:cNvPr>
              <p:cNvGrpSpPr/>
              <p:nvPr/>
            </p:nvGrpSpPr>
            <p:grpSpPr>
              <a:xfrm>
                <a:off x="2113" y="6958462"/>
                <a:ext cx="1169778" cy="806855"/>
                <a:chOff x="0" y="0"/>
                <a:chExt cx="1169777" cy="806854"/>
              </a:xfrm>
            </p:grpSpPr>
            <p:pic>
              <p:nvPicPr>
                <p:cNvPr id="1925" name="IMG_4015.jpeg" descr="IMG_4015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0" y="53287"/>
                  <a:ext cx="1054616" cy="75356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926" name="نشاط"/>
                <p:cNvSpPr txBox="1"/>
                <p:nvPr/>
              </p:nvSpPr>
              <p:spPr>
                <a:xfrm>
                  <a:off x="285761" y="0"/>
                  <a:ext cx="884017" cy="584662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 defTabSz="2438400" rtl="0">
                    <a:lnSpc>
                      <a:spcPct val="150000"/>
                    </a:lnSpc>
                    <a:defRPr sz="1600">
                      <a:solidFill>
                        <a:srgbClr val="000000"/>
                      </a:solidFill>
                      <a:latin typeface="Tajawal Black"/>
                      <a:ea typeface="Tajawal Black"/>
                      <a:cs typeface="Tajawal Black"/>
                      <a:sym typeface="Tajawal Black"/>
                    </a:defRPr>
                  </a:lvl1pPr>
                </a:lstStyle>
                <a:p>
                  <a:pPr/>
                  <a:r>
                    <a:t>نشاط</a:t>
                  </a:r>
                </a:p>
              </p:txBody>
            </p:sp>
          </p:grpSp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33" name="تجميع"/>
          <p:cNvGrpSpPr/>
          <p:nvPr/>
        </p:nvGrpSpPr>
        <p:grpSpPr>
          <a:xfrm>
            <a:off x="4221443" y="-7906"/>
            <a:ext cx="5151665" cy="1987159"/>
            <a:chOff x="0" y="0"/>
            <a:chExt cx="5151664" cy="1987158"/>
          </a:xfrm>
        </p:grpSpPr>
        <p:pic>
          <p:nvPicPr>
            <p:cNvPr id="1931" name="IMG_4612.png" descr="IMG_4612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87307" t="3734" r="3720" b="85902"/>
            <a:stretch>
              <a:fillRect/>
            </a:stretch>
          </p:blipFill>
          <p:spPr>
            <a:xfrm>
              <a:off x="880268" y="0"/>
              <a:ext cx="3391243" cy="12486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32" name="IMG_4612.png" descr="IMG_4612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77446" t="14111" r="3720" b="76423"/>
            <a:stretch>
              <a:fillRect/>
            </a:stretch>
          </p:blipFill>
          <p:spPr>
            <a:xfrm>
              <a:off x="0" y="1161777"/>
              <a:ext cx="5151665" cy="82538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936" name="تجميع"/>
          <p:cNvGrpSpPr/>
          <p:nvPr/>
        </p:nvGrpSpPr>
        <p:grpSpPr>
          <a:xfrm>
            <a:off x="1635162" y="5924415"/>
            <a:ext cx="2298701" cy="698501"/>
            <a:chOff x="0" y="0"/>
            <a:chExt cx="2298700" cy="698500"/>
          </a:xfrm>
        </p:grpSpPr>
        <p:sp>
          <p:nvSpPr>
            <p:cNvPr id="1934" name="Google Shape;564;p46"/>
            <p:cNvSpPr/>
            <p:nvPr/>
          </p:nvSpPr>
          <p:spPr>
            <a:xfrm>
              <a:off x="0" y="0"/>
              <a:ext cx="2298700" cy="6985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935" name="Google Shape;565;p46"/>
            <p:cNvSpPr txBox="1"/>
            <p:nvPr/>
          </p:nvSpPr>
          <p:spPr>
            <a:xfrm>
              <a:off x="103052" y="76200"/>
              <a:ext cx="1962101" cy="58920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399" tIns="91399" rIns="91399" bIns="91399" numCol="1" anchor="t">
              <a:spAutoFit/>
            </a:bodyPr>
            <a:lstStyle>
              <a:lvl1pPr algn="l" rtl="0">
                <a:defRPr sz="3000">
                  <a:solidFill>
                    <a:schemeClr val="accent5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مهارات عليا</a:t>
              </a:r>
            </a:p>
          </p:txBody>
        </p:sp>
      </p:grpSp>
      <p:grpSp>
        <p:nvGrpSpPr>
          <p:cNvPr id="1939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1904624" y="12498250"/>
            <a:ext cx="1338356" cy="945700"/>
            <a:chOff x="0" y="0"/>
            <a:chExt cx="1338355" cy="945698"/>
          </a:xfrm>
        </p:grpSpPr>
        <p:sp>
          <p:nvSpPr>
            <p:cNvPr id="1937" name="مستطيل مستدير الزوايا"/>
            <p:cNvSpPr/>
            <p:nvPr/>
          </p:nvSpPr>
          <p:spPr>
            <a:xfrm>
              <a:off x="106146" y="166376"/>
              <a:ext cx="1126064" cy="689147"/>
            </a:xfrm>
            <a:prstGeom prst="roundRect">
              <a:avLst>
                <a:gd name="adj" fmla="val 12105"/>
              </a:avLst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1938" name="الحل"/>
            <p:cNvSpPr txBox="1"/>
            <p:nvPr/>
          </p:nvSpPr>
          <p:spPr>
            <a:xfrm>
              <a:off x="0" y="0"/>
              <a:ext cx="1338356" cy="94569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82849" tIns="182849" rIns="182849" bIns="182849" numCol="1" anchor="ctr">
              <a:noAutofit/>
            </a:bodyPr>
            <a:lstStyle>
              <a:lvl1pPr algn="ctr" rtl="0">
                <a:defRPr sz="4500">
                  <a:solidFill>
                    <a:srgbClr val="FFFFFF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الحل </a:t>
              </a:r>
            </a:p>
          </p:txBody>
        </p:sp>
      </p:grpSp>
      <p:grpSp>
        <p:nvGrpSpPr>
          <p:cNvPr id="1942" name="تجميع"/>
          <p:cNvGrpSpPr/>
          <p:nvPr/>
        </p:nvGrpSpPr>
        <p:grpSpPr>
          <a:xfrm>
            <a:off x="3879541" y="7918081"/>
            <a:ext cx="4544016" cy="5021376"/>
            <a:chOff x="0" y="0"/>
            <a:chExt cx="4544015" cy="5021373"/>
          </a:xfrm>
        </p:grpSpPr>
        <p:sp>
          <p:nvSpPr>
            <p:cNvPr id="1940" name="مستطيل مستدير الزوايا"/>
            <p:cNvSpPr/>
            <p:nvPr/>
          </p:nvSpPr>
          <p:spPr>
            <a:xfrm>
              <a:off x="0" y="1043725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chemeClr val="accent3">
                <a:lumOff val="24607"/>
              </a:schemeClr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l">
                <a:defRPr sz="28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pic>
          <p:nvPicPr>
            <p:cNvPr id="1941" name="IMG_4038.png" descr="IMG_4038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0" b="0"/>
            <a:stretch>
              <a:fillRect/>
            </a:stretch>
          </p:blipFill>
          <p:spPr>
            <a:xfrm>
              <a:off x="1702408" y="0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943" name="النص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12700" y="1890499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1944" name="النص">
            <a:hlinkClick r:id="rId5" invalidUrl="" action="ppaction://hlinksldjump" tgtFrame="" tooltip="" history="1" highlightClick="0" endSnd="0"/>
          </p:cNvPr>
          <p:cNvSpPr txBox="1"/>
          <p:nvPr/>
        </p:nvSpPr>
        <p:spPr>
          <a:xfrm>
            <a:off x="-89878" y="2704134"/>
            <a:ext cx="1643001" cy="55372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2900">
                <a:solidFill>
                  <a:schemeClr val="accent5">
                    <a:lumOff val="-4156"/>
                  </a:schemeClr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</a:t>
            </a:r>
          </a:p>
        </p:txBody>
      </p:sp>
      <p:sp>
        <p:nvSpPr>
          <p:cNvPr id="1945" name="النص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210831" y="4139430"/>
            <a:ext cx="1065184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</a:t>
            </a:r>
          </a:p>
        </p:txBody>
      </p:sp>
      <p:pic>
        <p:nvPicPr>
          <p:cNvPr id="1946" name="IMG_4748.png" descr="IMG_4748.png"/>
          <p:cNvPicPr>
            <a:picLocks noChangeAspect="1"/>
          </p:cNvPicPr>
          <p:nvPr/>
        </p:nvPicPr>
        <p:blipFill>
          <a:blip r:embed="rId7">
            <a:extLst/>
          </a:blip>
          <a:srcRect l="3435" t="50000" r="2147" b="26747"/>
          <a:stretch>
            <a:fillRect/>
          </a:stretch>
        </p:blipFill>
        <p:spPr>
          <a:xfrm>
            <a:off x="4483769" y="2153939"/>
            <a:ext cx="18499272" cy="1606433"/>
          </a:xfrm>
          <a:prstGeom prst="rect">
            <a:avLst/>
          </a:prstGeom>
          <a:ln w="12700">
            <a:miter lim="400000"/>
          </a:ln>
        </p:spPr>
      </p:pic>
      <p:sp>
        <p:nvSpPr>
          <p:cNvPr id="1947" name="Google Shape;126;p6">
            <a:hlinkClick r:id="rId8" invalidUrl="" action="ppaction://hlinksldjump" tgtFrame="" tooltip="" history="1" highlightClick="0" endSnd="0"/>
          </p:cNvPr>
          <p:cNvSpPr txBox="1"/>
          <p:nvPr/>
        </p:nvSpPr>
        <p:spPr>
          <a:xfrm>
            <a:off x="1737272" y="3976509"/>
            <a:ext cx="1777501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 </a:t>
            </a:r>
          </a:p>
        </p:txBody>
      </p:sp>
      <p:sp>
        <p:nvSpPr>
          <p:cNvPr id="1948" name="Google Shape;126;p6">
            <a:hlinkClick r:id="rId9" invalidUrl="" action="ppaction://hlinksldjump" tgtFrame="" tooltip="" history="1" highlightClick="0" endSnd="0"/>
          </p:cNvPr>
          <p:cNvSpPr txBox="1"/>
          <p:nvPr/>
        </p:nvSpPr>
        <p:spPr>
          <a:xfrm>
            <a:off x="1812962" y="1938014"/>
            <a:ext cx="1777501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 </a:t>
            </a:r>
          </a:p>
        </p:txBody>
      </p:sp>
      <p:sp>
        <p:nvSpPr>
          <p:cNvPr id="1949" name="Google Shape;126;p6">
            <a:hlinkClick r:id="rId10" invalidUrl="" action="ppaction://hlinksldjump" tgtFrame="" tooltip="" history="1" highlightClick="0" endSnd="0"/>
          </p:cNvPr>
          <p:cNvSpPr txBox="1"/>
          <p:nvPr/>
        </p:nvSpPr>
        <p:spPr>
          <a:xfrm>
            <a:off x="1622387" y="2957020"/>
            <a:ext cx="1777501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 </a:t>
            </a:r>
          </a:p>
        </p:txBody>
      </p:sp>
      <p:sp>
        <p:nvSpPr>
          <p:cNvPr id="1950" name="Google Shape;127;p6">
            <a:hlinkClick r:id="rId11" invalidUrl="" action="ppaction://hlinksldjump" tgtFrame="" tooltip="" history="1" highlightClick="0" endSnd="0"/>
          </p:cNvPr>
          <p:cNvSpPr txBox="1"/>
          <p:nvPr/>
        </p:nvSpPr>
        <p:spPr>
          <a:xfrm>
            <a:off x="1737272" y="4935348"/>
            <a:ext cx="1459882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grpSp>
        <p:nvGrpSpPr>
          <p:cNvPr id="1967" name="تجميع"/>
          <p:cNvGrpSpPr/>
          <p:nvPr/>
        </p:nvGrpSpPr>
        <p:grpSpPr>
          <a:xfrm>
            <a:off x="123862" y="4842500"/>
            <a:ext cx="1343248" cy="8601450"/>
            <a:chOff x="0" y="0"/>
            <a:chExt cx="1343246" cy="8601449"/>
          </a:xfrm>
        </p:grpSpPr>
        <p:grpSp>
          <p:nvGrpSpPr>
            <p:cNvPr id="1954" name="تجميع"/>
            <p:cNvGrpSpPr/>
            <p:nvPr/>
          </p:nvGrpSpPr>
          <p:grpSpPr>
            <a:xfrm>
              <a:off x="0" y="0"/>
              <a:ext cx="1343247" cy="8601450"/>
              <a:chOff x="0" y="0"/>
              <a:chExt cx="1343246" cy="8601449"/>
            </a:xfrm>
          </p:grpSpPr>
          <p:sp>
            <p:nvSpPr>
              <p:cNvPr id="1951" name="مستطيل مستدير الزوايا"/>
              <p:cNvSpPr/>
              <p:nvPr/>
            </p:nvSpPr>
            <p:spPr>
              <a:xfrm>
                <a:off x="79315" y="263058"/>
                <a:ext cx="1184617" cy="907554"/>
              </a:xfrm>
              <a:prstGeom prst="roundRect">
                <a:avLst>
                  <a:gd name="adj" fmla="val 42017"/>
                </a:avLst>
              </a:prstGeom>
              <a:gradFill flip="none" rotWithShape="1">
                <a:gsLst>
                  <a:gs pos="0">
                    <a:srgbClr val="2886DB"/>
                  </a:gs>
                  <a:gs pos="100000">
                    <a:schemeClr val="accent3">
                      <a:hueOff val="466087"/>
                      <a:satOff val="45418"/>
                      <a:lumOff val="31238"/>
                    </a:schemeClr>
                  </a:gs>
                </a:gsLst>
                <a:lin ang="16200000" scaled="0"/>
              </a:gradFill>
              <a:ln w="12700" cap="flat">
                <a:solidFill>
                  <a:srgbClr val="053B63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952" name="مستطيل"/>
              <p:cNvSpPr/>
              <p:nvPr/>
            </p:nvSpPr>
            <p:spPr>
              <a:xfrm>
                <a:off x="98365" y="715495"/>
                <a:ext cx="1154105" cy="7885955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chemeClr val="accent1">
                    <a:lumOff val="-4156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defTabSz="2438400" rtl="0">
                  <a:defRPr sz="3600">
                    <a:solidFill>
                      <a:srgbClr val="0C1E4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953" name="أدوات"/>
              <p:cNvSpPr txBox="1"/>
              <p:nvPr/>
            </p:nvSpPr>
            <p:spPr>
              <a:xfrm>
                <a:off x="0" y="0"/>
                <a:ext cx="1343247" cy="91757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ctr" defTabSz="2438400" rtl="0">
                  <a:defRPr sz="4400">
                    <a:solidFill>
                      <a:srgbClr val="0C1E4F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rPr sz="4000"/>
                  <a:t>أدوات</a:t>
                </a:r>
                <a:r>
                  <a:t> </a:t>
                </a:r>
              </a:p>
            </p:txBody>
          </p:sp>
        </p:grpSp>
        <p:grpSp>
          <p:nvGrpSpPr>
            <p:cNvPr id="1966" name="تجميع"/>
            <p:cNvGrpSpPr/>
            <p:nvPr/>
          </p:nvGrpSpPr>
          <p:grpSpPr>
            <a:xfrm>
              <a:off x="139704" y="773343"/>
              <a:ext cx="1171891" cy="7765318"/>
              <a:chOff x="0" y="0"/>
              <a:chExt cx="1171890" cy="7765316"/>
            </a:xfrm>
          </p:grpSpPr>
          <p:pic>
            <p:nvPicPr>
              <p:cNvPr id="1955" name="IMG_4594.jpeg" descr="IMG_4594.jpeg">
                <a:hlinkClick r:id="rId1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3">
                <a:extLst/>
              </a:blip>
              <a:srcRect l="0" t="21561" r="0" b="21561"/>
              <a:stretch>
                <a:fillRect/>
              </a:stretch>
            </p:blipFill>
            <p:spPr>
              <a:xfrm>
                <a:off x="0" y="0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956" name="IMG_4016.jpeg" descr="IMG_4016.jpeg">
                <a:hlinkClick r:id="rId1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5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2712542"/>
                <a:ext cx="1054779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957" name="صورة 20" descr="صورة 20">
                <a:hlinkClick r:id="rId16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7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3521" y="3605514"/>
                <a:ext cx="1054617" cy="83828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1958" name="IMG_4017.jpeg" descr="IMG_4017.jpeg">
                <a:hlinkClick r:id="rId18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9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6478" y="4504641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959" name="IMG_4020.jpeg" descr="IMG_4020.jpeg">
                <a:hlinkClick r:id="rId2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1">
                <a:extLst/>
              </a:blip>
              <a:stretch>
                <a:fillRect/>
              </a:stretch>
            </p:blipFill>
            <p:spPr>
              <a:xfrm>
                <a:off x="16478" y="5318841"/>
                <a:ext cx="1054617" cy="74557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960" name="IMG_4022.jpeg" descr="IMG_4022.jpeg">
                <a:hlinkClick r:id="rId2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3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0" y="899546"/>
                <a:ext cx="1054616" cy="838286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961" name="IMG_4023.png" descr="IMG_4023.png">
                <a:hlinkClick r:id="rId2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5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6478" y="6159722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962" name="IMG_4024.jpeg" descr="IMG_4024.jpeg"/>
              <p:cNvPicPr>
                <a:picLocks noChangeAspect="0"/>
              </p:cNvPicPr>
              <p:nvPr/>
            </p:nvPicPr>
            <p:blipFill>
              <a:blip r:embed="rId26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3521" y="1809331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grpSp>
            <p:nvGrpSpPr>
              <p:cNvPr id="1965" name="تجميع">
                <a:hlinkClick r:id="rId27" invalidUrl="" action="" tgtFrame="" tooltip="" history="1" highlightClick="0" endSnd="0"/>
              </p:cNvPr>
              <p:cNvGrpSpPr/>
              <p:nvPr/>
            </p:nvGrpSpPr>
            <p:grpSpPr>
              <a:xfrm>
                <a:off x="2113" y="6958462"/>
                <a:ext cx="1169778" cy="806855"/>
                <a:chOff x="0" y="0"/>
                <a:chExt cx="1169777" cy="806854"/>
              </a:xfrm>
            </p:grpSpPr>
            <p:pic>
              <p:nvPicPr>
                <p:cNvPr id="1963" name="IMG_4015.jpeg" descr="IMG_4015.jpeg"/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0" y="53287"/>
                  <a:ext cx="1054616" cy="75356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964" name="نشاط"/>
                <p:cNvSpPr txBox="1"/>
                <p:nvPr/>
              </p:nvSpPr>
              <p:spPr>
                <a:xfrm>
                  <a:off x="285761" y="0"/>
                  <a:ext cx="884017" cy="584662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 defTabSz="2438400" rtl="0">
                    <a:lnSpc>
                      <a:spcPct val="150000"/>
                    </a:lnSpc>
                    <a:defRPr sz="1600">
                      <a:solidFill>
                        <a:srgbClr val="000000"/>
                      </a:solidFill>
                      <a:latin typeface="Tajawal Black"/>
                      <a:ea typeface="Tajawal Black"/>
                      <a:cs typeface="Tajawal Black"/>
                      <a:sym typeface="Tajawal Black"/>
                    </a:defRPr>
                  </a:lvl1pPr>
                </a:lstStyle>
                <a:p>
                  <a:pPr/>
                  <a:r>
                    <a:t>نشاط</a:t>
                  </a:r>
                </a:p>
              </p:txBody>
            </p:sp>
          </p:grpSp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9" name="Google Shape;131;p6"/>
          <p:cNvSpPr txBox="1"/>
          <p:nvPr/>
        </p:nvSpPr>
        <p:spPr>
          <a:xfrm>
            <a:off x="2218451" y="8891813"/>
            <a:ext cx="2133101" cy="54786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تأكد</a:t>
            </a:r>
          </a:p>
        </p:txBody>
      </p:sp>
      <p:grpSp>
        <p:nvGrpSpPr>
          <p:cNvPr id="1972" name="تجميع"/>
          <p:cNvGrpSpPr/>
          <p:nvPr/>
        </p:nvGrpSpPr>
        <p:grpSpPr>
          <a:xfrm>
            <a:off x="4221443" y="-7906"/>
            <a:ext cx="5151665" cy="1987159"/>
            <a:chOff x="0" y="0"/>
            <a:chExt cx="5151664" cy="1987158"/>
          </a:xfrm>
        </p:grpSpPr>
        <p:pic>
          <p:nvPicPr>
            <p:cNvPr id="1970" name="IMG_4612.png" descr="IMG_4612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87307" t="3734" r="3720" b="85902"/>
            <a:stretch>
              <a:fillRect/>
            </a:stretch>
          </p:blipFill>
          <p:spPr>
            <a:xfrm>
              <a:off x="880268" y="0"/>
              <a:ext cx="3391243" cy="12486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71" name="IMG_4612.png" descr="IMG_4612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77446" t="14111" r="3720" b="76423"/>
            <a:stretch>
              <a:fillRect/>
            </a:stretch>
          </p:blipFill>
          <p:spPr>
            <a:xfrm>
              <a:off x="0" y="1161777"/>
              <a:ext cx="5151665" cy="82538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973" name="Google Shape;124;p6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1737272" y="1998180"/>
            <a:ext cx="1605456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  </a:t>
            </a:r>
          </a:p>
        </p:txBody>
      </p:sp>
      <p:sp>
        <p:nvSpPr>
          <p:cNvPr id="1974" name="Google Shape;125;p6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1737272" y="2987345"/>
            <a:ext cx="1605456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  </a:t>
            </a:r>
          </a:p>
        </p:txBody>
      </p:sp>
      <p:sp>
        <p:nvSpPr>
          <p:cNvPr id="1975" name="Google Shape;126;p6">
            <a:hlinkClick r:id="rId5" invalidUrl="" action="ppaction://hlinksldjump" tgtFrame="" tooltip="" history="1" highlightClick="0" endSnd="0"/>
          </p:cNvPr>
          <p:cNvSpPr txBox="1"/>
          <p:nvPr/>
        </p:nvSpPr>
        <p:spPr>
          <a:xfrm>
            <a:off x="1737272" y="3976509"/>
            <a:ext cx="1777501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 </a:t>
            </a:r>
          </a:p>
        </p:txBody>
      </p:sp>
      <p:sp>
        <p:nvSpPr>
          <p:cNvPr id="1976" name="Google Shape;127;p6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1737272" y="4935348"/>
            <a:ext cx="1459882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977" name="Google Shape;128;p6"/>
          <p:cNvSpPr txBox="1"/>
          <p:nvPr/>
        </p:nvSpPr>
        <p:spPr>
          <a:xfrm>
            <a:off x="1737272" y="5954742"/>
            <a:ext cx="1547730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978" name="النص">
            <a:hlinkClick r:id="rId7" invalidUrl="" action="ppaction://hlinksldjump" tgtFrame="" tooltip="" history="1" highlightClick="0" endSnd="0"/>
          </p:cNvPr>
          <p:cNvSpPr txBox="1"/>
          <p:nvPr/>
        </p:nvSpPr>
        <p:spPr>
          <a:xfrm>
            <a:off x="12700" y="1890499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1979" name="النص">
            <a:hlinkClick r:id="rId8" invalidUrl="" action="ppaction://hlinksldjump" tgtFrame="" tooltip="" history="1" highlightClick="0" endSnd="0"/>
          </p:cNvPr>
          <p:cNvSpPr txBox="1"/>
          <p:nvPr/>
        </p:nvSpPr>
        <p:spPr>
          <a:xfrm>
            <a:off x="-89878" y="2704134"/>
            <a:ext cx="1643001" cy="55372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2900">
                <a:solidFill>
                  <a:schemeClr val="accent5">
                    <a:lumOff val="-4156"/>
                  </a:schemeClr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</a:t>
            </a:r>
          </a:p>
        </p:txBody>
      </p:sp>
      <p:sp>
        <p:nvSpPr>
          <p:cNvPr id="1980" name="النص">
            <a:hlinkClick r:id="rId9" invalidUrl="" action="ppaction://hlinksldjump" tgtFrame="" tooltip="" history="1" highlightClick="0" endSnd="0"/>
          </p:cNvPr>
          <p:cNvSpPr txBox="1"/>
          <p:nvPr/>
        </p:nvSpPr>
        <p:spPr>
          <a:xfrm>
            <a:off x="210831" y="4139430"/>
            <a:ext cx="1065184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</a:t>
            </a:r>
          </a:p>
        </p:txBody>
      </p:sp>
      <p:pic>
        <p:nvPicPr>
          <p:cNvPr id="1981" name="IMG_4748.png" descr="IMG_4748.png"/>
          <p:cNvPicPr>
            <a:picLocks noChangeAspect="1"/>
          </p:cNvPicPr>
          <p:nvPr/>
        </p:nvPicPr>
        <p:blipFill>
          <a:blip r:embed="rId10">
            <a:extLst/>
          </a:blip>
          <a:srcRect l="3435" t="50000" r="2147" b="26747"/>
          <a:stretch>
            <a:fillRect/>
          </a:stretch>
        </p:blipFill>
        <p:spPr>
          <a:xfrm>
            <a:off x="4483769" y="2153939"/>
            <a:ext cx="18499272" cy="160643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84" name="تجميع"/>
          <p:cNvGrpSpPr/>
          <p:nvPr/>
        </p:nvGrpSpPr>
        <p:grpSpPr>
          <a:xfrm>
            <a:off x="1635162" y="5924415"/>
            <a:ext cx="2298701" cy="698501"/>
            <a:chOff x="0" y="0"/>
            <a:chExt cx="2298700" cy="698500"/>
          </a:xfrm>
        </p:grpSpPr>
        <p:sp>
          <p:nvSpPr>
            <p:cNvPr id="1982" name="Google Shape;564;p46"/>
            <p:cNvSpPr/>
            <p:nvPr/>
          </p:nvSpPr>
          <p:spPr>
            <a:xfrm>
              <a:off x="0" y="0"/>
              <a:ext cx="2298700" cy="6985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983" name="Google Shape;565;p46"/>
            <p:cNvSpPr txBox="1"/>
            <p:nvPr/>
          </p:nvSpPr>
          <p:spPr>
            <a:xfrm>
              <a:off x="103052" y="76200"/>
              <a:ext cx="1962101" cy="58920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399" tIns="91399" rIns="91399" bIns="91399" numCol="1" anchor="t">
              <a:spAutoFit/>
            </a:bodyPr>
            <a:lstStyle>
              <a:lvl1pPr algn="l" rtl="0">
                <a:defRPr sz="3000">
                  <a:solidFill>
                    <a:schemeClr val="accent5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مهارات عليا</a:t>
              </a:r>
            </a:p>
          </p:txBody>
        </p:sp>
      </p:grpSp>
      <p:pic>
        <p:nvPicPr>
          <p:cNvPr id="1985" name="IMG_4761.png" descr="IMG_4761.png"/>
          <p:cNvPicPr>
            <a:picLocks noChangeAspect="1"/>
          </p:cNvPicPr>
          <p:nvPr/>
        </p:nvPicPr>
        <p:blipFill>
          <a:blip r:embed="rId11">
            <a:extLst/>
          </a:blip>
          <a:srcRect l="32307" t="0" r="5794" b="75762"/>
          <a:stretch>
            <a:fillRect/>
          </a:stretch>
        </p:blipFill>
        <p:spPr>
          <a:xfrm>
            <a:off x="8503543" y="4035862"/>
            <a:ext cx="11973440" cy="24365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86" name="IMG_4761.png" descr="IMG_4761.png"/>
          <p:cNvPicPr>
            <a:picLocks noChangeAspect="1"/>
          </p:cNvPicPr>
          <p:nvPr/>
        </p:nvPicPr>
        <p:blipFill>
          <a:blip r:embed="rId11">
            <a:extLst/>
          </a:blip>
          <a:srcRect l="3533" t="31092" r="5421" b="17165"/>
          <a:stretch>
            <a:fillRect/>
          </a:stretch>
        </p:blipFill>
        <p:spPr>
          <a:xfrm>
            <a:off x="3514772" y="6472277"/>
            <a:ext cx="18770678" cy="554387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03" name="تجميع"/>
          <p:cNvGrpSpPr/>
          <p:nvPr/>
        </p:nvGrpSpPr>
        <p:grpSpPr>
          <a:xfrm>
            <a:off x="123862" y="4842500"/>
            <a:ext cx="1343248" cy="8601450"/>
            <a:chOff x="0" y="0"/>
            <a:chExt cx="1343246" cy="8601449"/>
          </a:xfrm>
        </p:grpSpPr>
        <p:grpSp>
          <p:nvGrpSpPr>
            <p:cNvPr id="1990" name="تجميع"/>
            <p:cNvGrpSpPr/>
            <p:nvPr/>
          </p:nvGrpSpPr>
          <p:grpSpPr>
            <a:xfrm>
              <a:off x="0" y="0"/>
              <a:ext cx="1343247" cy="8601450"/>
              <a:chOff x="0" y="0"/>
              <a:chExt cx="1343246" cy="8601449"/>
            </a:xfrm>
          </p:grpSpPr>
          <p:sp>
            <p:nvSpPr>
              <p:cNvPr id="1987" name="مستطيل مستدير الزوايا"/>
              <p:cNvSpPr/>
              <p:nvPr/>
            </p:nvSpPr>
            <p:spPr>
              <a:xfrm>
                <a:off x="79315" y="263058"/>
                <a:ext cx="1184617" cy="907554"/>
              </a:xfrm>
              <a:prstGeom prst="roundRect">
                <a:avLst>
                  <a:gd name="adj" fmla="val 42017"/>
                </a:avLst>
              </a:prstGeom>
              <a:gradFill flip="none" rotWithShape="1">
                <a:gsLst>
                  <a:gs pos="0">
                    <a:srgbClr val="2886DB"/>
                  </a:gs>
                  <a:gs pos="100000">
                    <a:schemeClr val="accent3">
                      <a:hueOff val="466087"/>
                      <a:satOff val="45418"/>
                      <a:lumOff val="31238"/>
                    </a:schemeClr>
                  </a:gs>
                </a:gsLst>
                <a:lin ang="16200000" scaled="0"/>
              </a:gradFill>
              <a:ln w="12700" cap="flat">
                <a:solidFill>
                  <a:srgbClr val="053B63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988" name="مستطيل"/>
              <p:cNvSpPr/>
              <p:nvPr/>
            </p:nvSpPr>
            <p:spPr>
              <a:xfrm>
                <a:off x="98365" y="715495"/>
                <a:ext cx="1154105" cy="7885955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chemeClr val="accent1">
                    <a:lumOff val="-4156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defTabSz="2438400" rtl="0">
                  <a:defRPr sz="3600">
                    <a:solidFill>
                      <a:srgbClr val="0C1E4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989" name="أدوات"/>
              <p:cNvSpPr txBox="1"/>
              <p:nvPr/>
            </p:nvSpPr>
            <p:spPr>
              <a:xfrm>
                <a:off x="0" y="0"/>
                <a:ext cx="1343247" cy="91757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ctr" defTabSz="2438400" rtl="0">
                  <a:defRPr sz="4400">
                    <a:solidFill>
                      <a:srgbClr val="0C1E4F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rPr sz="4000"/>
                  <a:t>أدوات</a:t>
                </a:r>
                <a:r>
                  <a:t> </a:t>
                </a:r>
              </a:p>
            </p:txBody>
          </p:sp>
        </p:grpSp>
        <p:grpSp>
          <p:nvGrpSpPr>
            <p:cNvPr id="2002" name="تجميع"/>
            <p:cNvGrpSpPr/>
            <p:nvPr/>
          </p:nvGrpSpPr>
          <p:grpSpPr>
            <a:xfrm>
              <a:off x="139704" y="773343"/>
              <a:ext cx="1171891" cy="7765318"/>
              <a:chOff x="0" y="0"/>
              <a:chExt cx="1171890" cy="7765316"/>
            </a:xfrm>
          </p:grpSpPr>
          <p:pic>
            <p:nvPicPr>
              <p:cNvPr id="1991" name="IMG_4594.jpeg" descr="IMG_4594.jpeg">
                <a:hlinkClick r:id="rId1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3">
                <a:extLst/>
              </a:blip>
              <a:srcRect l="0" t="21561" r="0" b="21561"/>
              <a:stretch>
                <a:fillRect/>
              </a:stretch>
            </p:blipFill>
            <p:spPr>
              <a:xfrm>
                <a:off x="0" y="0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992" name="IMG_4016.jpeg" descr="IMG_4016.jpeg">
                <a:hlinkClick r:id="rId1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5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2712542"/>
                <a:ext cx="1054779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993" name="صورة 20" descr="صورة 20">
                <a:hlinkClick r:id="rId16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7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3521" y="3605514"/>
                <a:ext cx="1054617" cy="83828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1994" name="IMG_4017.jpeg" descr="IMG_4017.jpeg">
                <a:hlinkClick r:id="rId18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9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6478" y="4504641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995" name="IMG_4020.jpeg" descr="IMG_4020.jpeg">
                <a:hlinkClick r:id="rId2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1">
                <a:extLst/>
              </a:blip>
              <a:stretch>
                <a:fillRect/>
              </a:stretch>
            </p:blipFill>
            <p:spPr>
              <a:xfrm>
                <a:off x="16478" y="5318841"/>
                <a:ext cx="1054617" cy="74557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996" name="IMG_4022.jpeg" descr="IMG_4022.jpeg">
                <a:hlinkClick r:id="rId2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3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0" y="899546"/>
                <a:ext cx="1054616" cy="838286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997" name="IMG_4023.png" descr="IMG_4023.png">
                <a:hlinkClick r:id="rId2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5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6478" y="6159722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998" name="IMG_4024.jpeg" descr="IMG_4024.jpeg"/>
              <p:cNvPicPr>
                <a:picLocks noChangeAspect="0"/>
              </p:cNvPicPr>
              <p:nvPr/>
            </p:nvPicPr>
            <p:blipFill>
              <a:blip r:embed="rId26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3521" y="1809331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grpSp>
            <p:nvGrpSpPr>
              <p:cNvPr id="2001" name="تجميع">
                <a:hlinkClick r:id="rId27" invalidUrl="" action="" tgtFrame="" tooltip="" history="1" highlightClick="0" endSnd="0"/>
              </p:cNvPr>
              <p:cNvGrpSpPr/>
              <p:nvPr/>
            </p:nvGrpSpPr>
            <p:grpSpPr>
              <a:xfrm>
                <a:off x="2113" y="6958462"/>
                <a:ext cx="1169778" cy="806855"/>
                <a:chOff x="0" y="0"/>
                <a:chExt cx="1169777" cy="806854"/>
              </a:xfrm>
            </p:grpSpPr>
            <p:pic>
              <p:nvPicPr>
                <p:cNvPr id="1999" name="IMG_4015.jpeg" descr="IMG_4015.jpeg"/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0" y="53287"/>
                  <a:ext cx="1054616" cy="75356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2000" name="نشاط"/>
                <p:cNvSpPr txBox="1"/>
                <p:nvPr/>
              </p:nvSpPr>
              <p:spPr>
                <a:xfrm>
                  <a:off x="285761" y="0"/>
                  <a:ext cx="884017" cy="584662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 defTabSz="2438400" rtl="0">
                    <a:lnSpc>
                      <a:spcPct val="150000"/>
                    </a:lnSpc>
                    <a:defRPr sz="1600">
                      <a:solidFill>
                        <a:srgbClr val="000000"/>
                      </a:solidFill>
                      <a:latin typeface="Tajawal Black"/>
                      <a:ea typeface="Tajawal Black"/>
                      <a:cs typeface="Tajawal Black"/>
                      <a:sym typeface="Tajawal Black"/>
                    </a:defRPr>
                  </a:lvl1pPr>
                </a:lstStyle>
                <a:p>
                  <a:pPr/>
                  <a:r>
                    <a:t>نشاط</a:t>
                  </a:r>
                </a:p>
              </p:txBody>
            </p:sp>
          </p:grpSp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07" name="تجميع"/>
          <p:cNvGrpSpPr/>
          <p:nvPr/>
        </p:nvGrpSpPr>
        <p:grpSpPr>
          <a:xfrm>
            <a:off x="1676098" y="1886833"/>
            <a:ext cx="2298701" cy="698501"/>
            <a:chOff x="0" y="0"/>
            <a:chExt cx="2298700" cy="698500"/>
          </a:xfrm>
        </p:grpSpPr>
        <p:sp>
          <p:nvSpPr>
            <p:cNvPr id="2005" name="Google Shape;590;p49"/>
            <p:cNvSpPr/>
            <p:nvPr/>
          </p:nvSpPr>
          <p:spPr>
            <a:xfrm>
              <a:off x="0" y="0"/>
              <a:ext cx="2298700" cy="6985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chemeClr val="accent3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006" name="Google Shape;591;p49"/>
            <p:cNvSpPr txBox="1"/>
            <p:nvPr/>
          </p:nvSpPr>
          <p:spPr>
            <a:xfrm>
              <a:off x="-1" y="71199"/>
              <a:ext cx="1962102" cy="6019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399" tIns="91399" rIns="91399" bIns="91399" numCol="1" anchor="t">
              <a:spAutoFit/>
            </a:bodyPr>
            <a:lstStyle>
              <a:lvl1pPr rtl="0">
                <a:defRPr sz="3100">
                  <a:solidFill>
                    <a:schemeClr val="accent3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تقويم ختامي</a:t>
              </a:r>
            </a:p>
          </p:txBody>
        </p:sp>
      </p:grpSp>
      <p:sp>
        <p:nvSpPr>
          <p:cNvPr id="2008" name="Google Shape;141;p7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1939051" y="2987296"/>
            <a:ext cx="1201898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 </a:t>
            </a:r>
          </a:p>
        </p:txBody>
      </p:sp>
      <p:grpSp>
        <p:nvGrpSpPr>
          <p:cNvPr id="2014" name="تجميع">
            <a:hlinkClick r:id="rId3" invalidUrl="" action="" tgtFrame="" tooltip="" history="1" highlightClick="0" endSnd="0"/>
          </p:cNvPr>
          <p:cNvGrpSpPr/>
          <p:nvPr/>
        </p:nvGrpSpPr>
        <p:grpSpPr>
          <a:xfrm>
            <a:off x="17433521" y="5865731"/>
            <a:ext cx="5190352" cy="3386877"/>
            <a:chOff x="0" y="0"/>
            <a:chExt cx="5190351" cy="3386876"/>
          </a:xfrm>
        </p:grpSpPr>
        <p:grpSp>
          <p:nvGrpSpPr>
            <p:cNvPr id="2012" name="تجميع"/>
            <p:cNvGrpSpPr/>
            <p:nvPr/>
          </p:nvGrpSpPr>
          <p:grpSpPr>
            <a:xfrm>
              <a:off x="0" y="0"/>
              <a:ext cx="5190352" cy="3386877"/>
              <a:chOff x="0" y="0"/>
              <a:chExt cx="5190351" cy="3386876"/>
            </a:xfrm>
          </p:grpSpPr>
          <p:sp>
            <p:nvSpPr>
              <p:cNvPr id="2009" name="Google Shape;604;p49"/>
              <p:cNvSpPr/>
              <p:nvPr/>
            </p:nvSpPr>
            <p:spPr>
              <a:xfrm>
                <a:off x="0" y="0"/>
                <a:ext cx="5190352" cy="3246507"/>
              </a:xfrm>
              <a:prstGeom prst="rect">
                <a:avLst/>
              </a:prstGeom>
              <a:solidFill>
                <a:srgbClr val="30303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ctr" rtl="0">
                  <a:defRPr sz="36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010" name="Google Shape;605;p49"/>
              <p:cNvSpPr/>
              <p:nvPr/>
            </p:nvSpPr>
            <p:spPr>
              <a:xfrm>
                <a:off x="107650" y="2878821"/>
                <a:ext cx="4986844" cy="78467"/>
              </a:xfrm>
              <a:prstGeom prst="rect">
                <a:avLst/>
              </a:prstGeom>
              <a:solidFill>
                <a:srgbClr val="F2F2F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ctr" rtl="0">
                  <a:defRPr sz="36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pic>
            <p:nvPicPr>
              <p:cNvPr id="2011" name="IMG_1141.png" descr="IMG_1141.pn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rcRect l="4758" t="0" r="4758" b="0"/>
              <a:stretch>
                <a:fillRect/>
              </a:stretch>
            </p:blipFill>
            <p:spPr>
              <a:xfrm>
                <a:off x="316052" y="0"/>
                <a:ext cx="4517393" cy="338687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2013" name="Google Shape;606;p49"/>
            <p:cNvSpPr/>
            <p:nvPr/>
          </p:nvSpPr>
          <p:spPr>
            <a:xfrm>
              <a:off x="95694" y="2876343"/>
              <a:ext cx="1440764" cy="78467"/>
            </a:xfrm>
            <a:prstGeom prst="rect">
              <a:avLst/>
            </a:prstGeom>
            <a:solidFill>
              <a:srgbClr val="CC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2017" name="تجميع"/>
          <p:cNvGrpSpPr/>
          <p:nvPr/>
        </p:nvGrpSpPr>
        <p:grpSpPr>
          <a:xfrm>
            <a:off x="18123486" y="1556222"/>
            <a:ext cx="5807370" cy="2130085"/>
            <a:chOff x="0" y="0"/>
            <a:chExt cx="5807369" cy="2130084"/>
          </a:xfrm>
        </p:grpSpPr>
        <p:pic>
          <p:nvPicPr>
            <p:cNvPr id="2015" name="IMG_4576.png" descr="IMG_4576.pn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67225" t="82914" r="2804" b="10517"/>
            <a:stretch>
              <a:fillRect/>
            </a:stretch>
          </p:blipFill>
          <p:spPr>
            <a:xfrm>
              <a:off x="0" y="373288"/>
              <a:ext cx="5732968" cy="12563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016" name="Google Shape;619;p50"/>
            <p:cNvSpPr txBox="1"/>
            <p:nvPr/>
          </p:nvSpPr>
          <p:spPr>
            <a:xfrm>
              <a:off x="1082483" y="0"/>
              <a:ext cx="4724887" cy="2130085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438400" rtl="0">
                <a:defRPr sz="5100">
                  <a:solidFill>
                    <a:srgbClr val="FFFFFF"/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تقويم ختامي</a:t>
              </a:r>
            </a:p>
          </p:txBody>
        </p:sp>
      </p:grpSp>
      <p:pic>
        <p:nvPicPr>
          <p:cNvPr id="2018" name="IMG_4773.jpeg" descr="IMG_4773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974698" y="1724081"/>
            <a:ext cx="10495317" cy="11670240"/>
          </a:xfrm>
          <a:prstGeom prst="rect">
            <a:avLst/>
          </a:prstGeom>
          <a:ln w="76200">
            <a:solidFill>
              <a:schemeClr val="accent3"/>
            </a:solidFill>
            <a:miter lim="400000"/>
          </a:ln>
        </p:spPr>
      </p:pic>
      <p:pic>
        <p:nvPicPr>
          <p:cNvPr id="2019" name="IMG_4776.jpeg" descr="IMG_4776.jpeg"/>
          <p:cNvPicPr>
            <a:picLocks noChangeAspect="1"/>
          </p:cNvPicPr>
          <p:nvPr/>
        </p:nvPicPr>
        <p:blipFill>
          <a:blip r:embed="rId7">
            <a:extLst/>
          </a:blip>
          <a:srcRect l="0" t="733" r="0" b="733"/>
          <a:stretch>
            <a:fillRect/>
          </a:stretch>
        </p:blipFill>
        <p:spPr>
          <a:xfrm>
            <a:off x="5317204" y="1047046"/>
            <a:ext cx="1719816" cy="1679586"/>
          </a:xfrm>
          <a:prstGeom prst="rect">
            <a:avLst/>
          </a:prstGeom>
          <a:ln w="50800">
            <a:solidFill>
              <a:schemeClr val="accent3"/>
            </a:solidFill>
            <a:miter lim="400000"/>
          </a:ln>
        </p:spPr>
      </p:pic>
      <p:sp>
        <p:nvSpPr>
          <p:cNvPr id="2020" name="النص">
            <a:hlinkClick r:id="rId8" invalidUrl="" action="ppaction://hlinksldjump" tgtFrame="" tooltip="" history="1" highlightClick="0" endSnd="0"/>
          </p:cNvPr>
          <p:cNvSpPr txBox="1"/>
          <p:nvPr/>
        </p:nvSpPr>
        <p:spPr>
          <a:xfrm>
            <a:off x="12700" y="1890499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2021" name="النص">
            <a:hlinkClick r:id="rId9" invalidUrl="" action="ppaction://hlinksldjump" tgtFrame="" tooltip="" history="1" highlightClick="0" endSnd="0"/>
          </p:cNvPr>
          <p:cNvSpPr txBox="1"/>
          <p:nvPr/>
        </p:nvSpPr>
        <p:spPr>
          <a:xfrm>
            <a:off x="-89878" y="2627934"/>
            <a:ext cx="1711430" cy="55372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2900">
                <a:solidFill>
                  <a:schemeClr val="accent5">
                    <a:lumOff val="-4156"/>
                  </a:schemeClr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</a:t>
            </a:r>
          </a:p>
        </p:txBody>
      </p:sp>
      <p:grpSp>
        <p:nvGrpSpPr>
          <p:cNvPr id="2038" name="تجميع"/>
          <p:cNvGrpSpPr/>
          <p:nvPr/>
        </p:nvGrpSpPr>
        <p:grpSpPr>
          <a:xfrm>
            <a:off x="123862" y="4842500"/>
            <a:ext cx="1343248" cy="8601450"/>
            <a:chOff x="0" y="0"/>
            <a:chExt cx="1343246" cy="8601449"/>
          </a:xfrm>
        </p:grpSpPr>
        <p:grpSp>
          <p:nvGrpSpPr>
            <p:cNvPr id="2025" name="تجميع"/>
            <p:cNvGrpSpPr/>
            <p:nvPr/>
          </p:nvGrpSpPr>
          <p:grpSpPr>
            <a:xfrm>
              <a:off x="0" y="0"/>
              <a:ext cx="1343247" cy="8601450"/>
              <a:chOff x="0" y="0"/>
              <a:chExt cx="1343246" cy="8601449"/>
            </a:xfrm>
          </p:grpSpPr>
          <p:sp>
            <p:nvSpPr>
              <p:cNvPr id="2022" name="مستطيل مستدير الزوايا"/>
              <p:cNvSpPr/>
              <p:nvPr/>
            </p:nvSpPr>
            <p:spPr>
              <a:xfrm>
                <a:off x="79315" y="263058"/>
                <a:ext cx="1184617" cy="907554"/>
              </a:xfrm>
              <a:prstGeom prst="roundRect">
                <a:avLst>
                  <a:gd name="adj" fmla="val 42017"/>
                </a:avLst>
              </a:prstGeom>
              <a:gradFill flip="none" rotWithShape="1">
                <a:gsLst>
                  <a:gs pos="0">
                    <a:srgbClr val="2886DB"/>
                  </a:gs>
                  <a:gs pos="100000">
                    <a:schemeClr val="accent3">
                      <a:hueOff val="466087"/>
                      <a:satOff val="45418"/>
                      <a:lumOff val="31238"/>
                    </a:schemeClr>
                  </a:gs>
                </a:gsLst>
                <a:lin ang="16200000" scaled="0"/>
              </a:gradFill>
              <a:ln w="12700" cap="flat">
                <a:solidFill>
                  <a:srgbClr val="053B63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2023" name="مستطيل"/>
              <p:cNvSpPr/>
              <p:nvPr/>
            </p:nvSpPr>
            <p:spPr>
              <a:xfrm>
                <a:off x="98365" y="715495"/>
                <a:ext cx="1154105" cy="7885955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chemeClr val="accent1">
                    <a:lumOff val="-4156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defTabSz="2438400" rtl="0">
                  <a:defRPr sz="3600">
                    <a:solidFill>
                      <a:srgbClr val="0C1E4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2024" name="أدوات"/>
              <p:cNvSpPr txBox="1"/>
              <p:nvPr/>
            </p:nvSpPr>
            <p:spPr>
              <a:xfrm>
                <a:off x="0" y="0"/>
                <a:ext cx="1343247" cy="91757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ctr" defTabSz="2438400" rtl="0">
                  <a:defRPr sz="4400">
                    <a:solidFill>
                      <a:srgbClr val="0C1E4F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rPr sz="4000"/>
                  <a:t>أدوات</a:t>
                </a:r>
                <a:r>
                  <a:t> </a:t>
                </a:r>
              </a:p>
            </p:txBody>
          </p:sp>
        </p:grpSp>
        <p:grpSp>
          <p:nvGrpSpPr>
            <p:cNvPr id="2037" name="تجميع"/>
            <p:cNvGrpSpPr/>
            <p:nvPr/>
          </p:nvGrpSpPr>
          <p:grpSpPr>
            <a:xfrm>
              <a:off x="139704" y="773343"/>
              <a:ext cx="1171891" cy="7765318"/>
              <a:chOff x="0" y="0"/>
              <a:chExt cx="1171890" cy="7765316"/>
            </a:xfrm>
          </p:grpSpPr>
          <p:pic>
            <p:nvPicPr>
              <p:cNvPr id="2026" name="IMG_4594.jpeg" descr="IMG_4594.jpeg">
                <a:hlinkClick r:id="rId1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1">
                <a:extLst/>
              </a:blip>
              <a:srcRect l="0" t="21561" r="0" b="21561"/>
              <a:stretch>
                <a:fillRect/>
              </a:stretch>
            </p:blipFill>
            <p:spPr>
              <a:xfrm>
                <a:off x="0" y="0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2027" name="IMG_4016.jpeg" descr="IMG_4016.jpeg">
                <a:hlinkClick r:id="rId1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3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2712542"/>
                <a:ext cx="1054779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2028" name="صورة 20" descr="صورة 20">
                <a:hlinkClick r:id="rId1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5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3521" y="3605514"/>
                <a:ext cx="1054617" cy="83828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2029" name="IMG_4017.jpeg" descr="IMG_4017.jpeg">
                <a:hlinkClick r:id="rId16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7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6478" y="4504641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2030" name="IMG_4020.jpeg" descr="IMG_4020.jpeg">
                <a:hlinkClick r:id="rId18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9">
                <a:extLst/>
              </a:blip>
              <a:stretch>
                <a:fillRect/>
              </a:stretch>
            </p:blipFill>
            <p:spPr>
              <a:xfrm>
                <a:off x="16478" y="5318841"/>
                <a:ext cx="1054617" cy="74557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2031" name="IMG_4022.jpeg" descr="IMG_4022.jpeg">
                <a:hlinkClick r:id="rId2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1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0" y="899546"/>
                <a:ext cx="1054616" cy="838286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2032" name="IMG_4023.png" descr="IMG_4023.png">
                <a:hlinkClick r:id="rId2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3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6478" y="6159722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2033" name="IMG_4024.jpeg" descr="IMG_4024.jpeg"/>
              <p:cNvPicPr>
                <a:picLocks noChangeAspect="0"/>
              </p:cNvPicPr>
              <p:nvPr/>
            </p:nvPicPr>
            <p:blipFill>
              <a:blip r:embed="rId24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3521" y="1809331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grpSp>
            <p:nvGrpSpPr>
              <p:cNvPr id="2036" name="تجميع">
                <a:hlinkClick r:id="rId25" invalidUrl="" action="" tgtFrame="" tooltip="" history="1" highlightClick="0" endSnd="0"/>
              </p:cNvPr>
              <p:cNvGrpSpPr/>
              <p:nvPr/>
            </p:nvGrpSpPr>
            <p:grpSpPr>
              <a:xfrm>
                <a:off x="2113" y="6958462"/>
                <a:ext cx="1169778" cy="806855"/>
                <a:chOff x="0" y="0"/>
                <a:chExt cx="1169777" cy="806854"/>
              </a:xfrm>
            </p:grpSpPr>
            <p:pic>
              <p:nvPicPr>
                <p:cNvPr id="2034" name="IMG_4015.jpeg" descr="IMG_4015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0" y="53287"/>
                  <a:ext cx="1054616" cy="75356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2035" name="نشاط"/>
                <p:cNvSpPr txBox="1"/>
                <p:nvPr/>
              </p:nvSpPr>
              <p:spPr>
                <a:xfrm>
                  <a:off x="285761" y="0"/>
                  <a:ext cx="884017" cy="584662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 defTabSz="2438400" rtl="0">
                    <a:lnSpc>
                      <a:spcPct val="150000"/>
                    </a:lnSpc>
                    <a:defRPr sz="1600">
                      <a:solidFill>
                        <a:srgbClr val="000000"/>
                      </a:solidFill>
                      <a:latin typeface="Tajawal Black"/>
                      <a:ea typeface="Tajawal Black"/>
                      <a:cs typeface="Tajawal Black"/>
                      <a:sym typeface="Tajawal Black"/>
                    </a:defRPr>
                  </a:lvl1pPr>
                </a:lstStyle>
                <a:p>
                  <a:pPr/>
                  <a:r>
                    <a:t>نشاط</a:t>
                  </a:r>
                </a:p>
              </p:txBody>
            </p:sp>
          </p:grpSp>
        </p:grpSp>
      </p:grpSp>
      <p:sp>
        <p:nvSpPr>
          <p:cNvPr id="2039" name="النص">
            <a:hlinkClick r:id="rId27" invalidUrl="" action="ppaction://hlinksldjump" tgtFrame="" tooltip="" history="1" highlightClick="0" endSnd="0"/>
          </p:cNvPr>
          <p:cNvSpPr txBox="1"/>
          <p:nvPr/>
        </p:nvSpPr>
        <p:spPr>
          <a:xfrm>
            <a:off x="91455" y="3337424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3" name="تجميع"/>
          <p:cNvGrpSpPr/>
          <p:nvPr/>
        </p:nvGrpSpPr>
        <p:grpSpPr>
          <a:xfrm>
            <a:off x="1688798" y="2881846"/>
            <a:ext cx="2298701" cy="711201"/>
            <a:chOff x="0" y="0"/>
            <a:chExt cx="2298700" cy="711199"/>
          </a:xfrm>
        </p:grpSpPr>
        <p:sp>
          <p:nvSpPr>
            <p:cNvPr id="2041" name="Google Shape;590;p49"/>
            <p:cNvSpPr/>
            <p:nvPr/>
          </p:nvSpPr>
          <p:spPr>
            <a:xfrm>
              <a:off x="0" y="0"/>
              <a:ext cx="2298700" cy="6985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chemeClr val="accent3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042" name="Google Shape;591;p49"/>
            <p:cNvSpPr txBox="1"/>
            <p:nvPr/>
          </p:nvSpPr>
          <p:spPr>
            <a:xfrm>
              <a:off x="-1" y="71199"/>
              <a:ext cx="1312926" cy="6400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399" tIns="91399" rIns="91399" bIns="91399" numCol="1" anchor="t">
              <a:spAutoFit/>
            </a:bodyPr>
            <a:lstStyle>
              <a:lvl1pPr rtl="0">
                <a:defRPr sz="3400">
                  <a:solidFill>
                    <a:schemeClr val="accent3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الواجب</a:t>
              </a:r>
            </a:p>
          </p:txBody>
        </p:sp>
      </p:grpSp>
      <p:sp>
        <p:nvSpPr>
          <p:cNvPr id="2044" name="Google Shape;140;p7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1939051" y="2015183"/>
            <a:ext cx="1498101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grpSp>
        <p:nvGrpSpPr>
          <p:cNvPr id="2047" name="Google Shape;10;p1"/>
          <p:cNvGrpSpPr/>
          <p:nvPr/>
        </p:nvGrpSpPr>
        <p:grpSpPr>
          <a:xfrm>
            <a:off x="528271" y="222876"/>
            <a:ext cx="665205" cy="570175"/>
            <a:chOff x="0" y="0"/>
            <a:chExt cx="665204" cy="570174"/>
          </a:xfrm>
        </p:grpSpPr>
        <p:sp>
          <p:nvSpPr>
            <p:cNvPr id="2045" name="Google Shape;11;p1"/>
            <p:cNvSpPr/>
            <p:nvPr/>
          </p:nvSpPr>
          <p:spPr>
            <a:xfrm>
              <a:off x="0" y="-1"/>
              <a:ext cx="665205" cy="346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0" y="19726"/>
                  </a:lnTo>
                  <a:lnTo>
                    <a:pt x="1157" y="21600"/>
                  </a:lnTo>
                  <a:lnTo>
                    <a:pt x="10800" y="4044"/>
                  </a:lnTo>
                  <a:lnTo>
                    <a:pt x="20443" y="21600"/>
                  </a:lnTo>
                  <a:lnTo>
                    <a:pt x="21600" y="19726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046" name="Google Shape;12;p1"/>
            <p:cNvSpPr/>
            <p:nvPr/>
          </p:nvSpPr>
          <p:spPr>
            <a:xfrm>
              <a:off x="95029" y="109282"/>
              <a:ext cx="475146" cy="4608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577"/>
                  </a:moveTo>
                  <a:lnTo>
                    <a:pt x="0" y="21600"/>
                  </a:lnTo>
                  <a:lnTo>
                    <a:pt x="8640" y="21600"/>
                  </a:lnTo>
                  <a:lnTo>
                    <a:pt x="8640" y="12322"/>
                  </a:lnTo>
                  <a:lnTo>
                    <a:pt x="12960" y="12322"/>
                  </a:lnTo>
                  <a:lnTo>
                    <a:pt x="12960" y="21600"/>
                  </a:lnTo>
                  <a:lnTo>
                    <a:pt x="21600" y="21600"/>
                  </a:lnTo>
                  <a:lnTo>
                    <a:pt x="21600" y="10577"/>
                  </a:lnTo>
                  <a:lnTo>
                    <a:pt x="10800" y="0"/>
                  </a:lnTo>
                  <a:lnTo>
                    <a:pt x="0" y="10577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2054" name="Google Shape;13;p1"/>
          <p:cNvGrpSpPr/>
          <p:nvPr/>
        </p:nvGrpSpPr>
        <p:grpSpPr>
          <a:xfrm>
            <a:off x="528271" y="967399"/>
            <a:ext cx="601851" cy="601851"/>
            <a:chOff x="0" y="0"/>
            <a:chExt cx="601850" cy="601850"/>
          </a:xfrm>
        </p:grpSpPr>
        <p:sp>
          <p:nvSpPr>
            <p:cNvPr id="2048" name="Google Shape;14;p1"/>
            <p:cNvSpPr/>
            <p:nvPr/>
          </p:nvSpPr>
          <p:spPr>
            <a:xfrm>
              <a:off x="-1" y="-1"/>
              <a:ext cx="601852" cy="601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19895"/>
                  </a:moveTo>
                  <a:cubicBezTo>
                    <a:pt x="5798" y="19895"/>
                    <a:pt x="1705" y="15802"/>
                    <a:pt x="1705" y="10800"/>
                  </a:cubicBezTo>
                  <a:cubicBezTo>
                    <a:pt x="1705" y="5798"/>
                    <a:pt x="5798" y="1705"/>
                    <a:pt x="10800" y="1705"/>
                  </a:cubicBezTo>
                  <a:cubicBezTo>
                    <a:pt x="15802" y="1705"/>
                    <a:pt x="19895" y="5798"/>
                    <a:pt x="19895" y="10800"/>
                  </a:cubicBezTo>
                  <a:cubicBezTo>
                    <a:pt x="19895" y="15802"/>
                    <a:pt x="15802" y="19895"/>
                    <a:pt x="10800" y="19895"/>
                  </a:cubicBezTo>
                  <a:close/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049" name="Google Shape;15;p1"/>
            <p:cNvSpPr/>
            <p:nvPr/>
          </p:nvSpPr>
          <p:spPr>
            <a:xfrm>
              <a:off x="285086" y="142543"/>
              <a:ext cx="138586" cy="2811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37" y="0"/>
                  </a:moveTo>
                  <a:lnTo>
                    <a:pt x="0" y="0"/>
                  </a:lnTo>
                  <a:lnTo>
                    <a:pt x="0" y="12169"/>
                  </a:lnTo>
                  <a:cubicBezTo>
                    <a:pt x="0" y="12534"/>
                    <a:pt x="247" y="12838"/>
                    <a:pt x="741" y="13021"/>
                  </a:cubicBezTo>
                  <a:lnTo>
                    <a:pt x="18144" y="21600"/>
                  </a:lnTo>
                  <a:lnTo>
                    <a:pt x="21600" y="19896"/>
                  </a:lnTo>
                  <a:lnTo>
                    <a:pt x="4937" y="11682"/>
                  </a:lnTo>
                  <a:lnTo>
                    <a:pt x="4937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050" name="Google Shape;16;p1"/>
            <p:cNvSpPr/>
            <p:nvPr/>
          </p:nvSpPr>
          <p:spPr>
            <a:xfrm>
              <a:off x="285086" y="79190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051" name="Google Shape;17;p1"/>
            <p:cNvSpPr/>
            <p:nvPr/>
          </p:nvSpPr>
          <p:spPr>
            <a:xfrm>
              <a:off x="285086" y="490982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052" name="Google Shape;18;p1"/>
            <p:cNvSpPr/>
            <p:nvPr/>
          </p:nvSpPr>
          <p:spPr>
            <a:xfrm>
              <a:off x="79190" y="285086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053" name="Google Shape;19;p1"/>
            <p:cNvSpPr/>
            <p:nvPr/>
          </p:nvSpPr>
          <p:spPr>
            <a:xfrm>
              <a:off x="490982" y="285086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055" name="Google Shape;102;p4"/>
          <p:cNvSpPr/>
          <p:nvPr/>
        </p:nvSpPr>
        <p:spPr>
          <a:xfrm>
            <a:off x="-18979" y="4035133"/>
            <a:ext cx="215901" cy="609601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56" name="Google Shape;498;p39"/>
          <p:cNvSpPr txBox="1"/>
          <p:nvPr/>
        </p:nvSpPr>
        <p:spPr>
          <a:xfrm>
            <a:off x="11779466" y="3593046"/>
            <a:ext cx="6152232" cy="178003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>
            <a:normAutofit fontScale="100000" lnSpcReduction="0"/>
          </a:bodyPr>
          <a:lstStyle/>
          <a:p>
            <a:pPr algn="ctr" rtl="0">
              <a:lnSpc>
                <a:spcPct val="115000"/>
              </a:lnSpc>
              <a:spcBef>
                <a:spcPts val="4200"/>
              </a:spcBef>
              <a:buClr>
                <a:srgbClr val="000000"/>
              </a:buClr>
              <a:buFont typeface="Helvetica"/>
              <a:defRPr sz="7500">
                <a:solidFill>
                  <a:srgbClr val="0E0EF7"/>
                </a:solidFill>
                <a:latin typeface="Beirut Regular"/>
                <a:ea typeface="Beirut Regular"/>
                <a:cs typeface="Beirut Regular"/>
                <a:sym typeface="Beirut Regular"/>
              </a:defRPr>
            </a:pPr>
            <a:r>
              <a:rPr sz="5000"/>
              <a:t>سؤال</a:t>
            </a:r>
            <a:r>
              <a:t> </a:t>
            </a:r>
            <a:r>
              <a:rPr>
                <a:solidFill>
                  <a:srgbClr val="99244F"/>
                </a:solidFill>
              </a:rPr>
              <a:t> ١٠  ، ١٩  ، ٢٧</a:t>
            </a:r>
          </a:p>
        </p:txBody>
      </p:sp>
      <p:sp>
        <p:nvSpPr>
          <p:cNvPr id="2057" name="Google Shape;498;p39"/>
          <p:cNvSpPr txBox="1"/>
          <p:nvPr/>
        </p:nvSpPr>
        <p:spPr>
          <a:xfrm>
            <a:off x="12745439" y="5141133"/>
            <a:ext cx="4504421" cy="178003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>
            <a:normAutofit fontScale="100000" lnSpcReduction="0"/>
          </a:bodyPr>
          <a:lstStyle/>
          <a:p>
            <a:pPr algn="ctr" rtl="0">
              <a:lnSpc>
                <a:spcPct val="115000"/>
              </a:lnSpc>
              <a:spcBef>
                <a:spcPts val="4200"/>
              </a:spcBef>
              <a:buClr>
                <a:srgbClr val="000000"/>
              </a:buClr>
              <a:buFont typeface="Helvetica"/>
              <a:defRPr sz="7500">
                <a:solidFill>
                  <a:srgbClr val="0E0EF7"/>
                </a:solidFill>
                <a:latin typeface="Beirut Regular"/>
                <a:ea typeface="Beirut Regular"/>
                <a:cs typeface="Beirut Regular"/>
                <a:sym typeface="Beirut Regular"/>
              </a:defRPr>
            </a:pPr>
            <a:r>
              <a:rPr sz="5000"/>
              <a:t>صفحة</a:t>
            </a:r>
            <a:r>
              <a:t>  </a:t>
            </a:r>
            <a:r>
              <a:rPr>
                <a:solidFill>
                  <a:srgbClr val="99244F"/>
                </a:solidFill>
              </a:rPr>
              <a:t>١٤٨</a:t>
            </a:r>
          </a:p>
        </p:txBody>
      </p:sp>
      <p:grpSp>
        <p:nvGrpSpPr>
          <p:cNvPr id="2060" name="تجميع"/>
          <p:cNvGrpSpPr/>
          <p:nvPr/>
        </p:nvGrpSpPr>
        <p:grpSpPr>
          <a:xfrm>
            <a:off x="18219659" y="3593046"/>
            <a:ext cx="5855458" cy="2130085"/>
            <a:chOff x="0" y="0"/>
            <a:chExt cx="5855456" cy="2130084"/>
          </a:xfrm>
        </p:grpSpPr>
        <p:pic>
          <p:nvPicPr>
            <p:cNvPr id="2058" name="IMG_4576.png" descr="IMG_4576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67225" t="82914" r="2804" b="10517"/>
            <a:stretch>
              <a:fillRect/>
            </a:stretch>
          </p:blipFill>
          <p:spPr>
            <a:xfrm>
              <a:off x="0" y="373288"/>
              <a:ext cx="5732968" cy="12563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059" name="Google Shape;619;p50"/>
            <p:cNvSpPr txBox="1"/>
            <p:nvPr/>
          </p:nvSpPr>
          <p:spPr>
            <a:xfrm>
              <a:off x="1082483" y="0"/>
              <a:ext cx="4772974" cy="2130085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438400" rtl="0">
                <a:defRPr sz="7500">
                  <a:solidFill>
                    <a:srgbClr val="FFFFFF"/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الواجب</a:t>
              </a:r>
            </a:p>
          </p:txBody>
        </p:sp>
      </p:grpSp>
      <p:pic>
        <p:nvPicPr>
          <p:cNvPr id="2061" name="IMG_4562.png" descr="IMG_456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948332" y="2015183"/>
            <a:ext cx="5814501" cy="4905984"/>
          </a:xfrm>
          <a:prstGeom prst="rect">
            <a:avLst/>
          </a:prstGeom>
          <a:ln w="12700">
            <a:miter lim="400000"/>
          </a:ln>
        </p:spPr>
      </p:pic>
      <p:pic>
        <p:nvPicPr>
          <p:cNvPr id="2062" name="IMG_4576.png" descr="IMG_4576.png"/>
          <p:cNvPicPr>
            <a:picLocks noChangeAspect="1"/>
          </p:cNvPicPr>
          <p:nvPr/>
        </p:nvPicPr>
        <p:blipFill>
          <a:blip r:embed="rId3">
            <a:extLst/>
          </a:blip>
          <a:srcRect l="0" t="1402" r="68365" b="89926"/>
          <a:stretch>
            <a:fillRect/>
          </a:stretch>
        </p:blipFill>
        <p:spPr>
          <a:xfrm>
            <a:off x="3254038" y="9419298"/>
            <a:ext cx="4380177" cy="1200597"/>
          </a:xfrm>
          <a:prstGeom prst="rect">
            <a:avLst/>
          </a:prstGeom>
          <a:ln w="12700">
            <a:miter lim="400000"/>
          </a:ln>
        </p:spPr>
      </p:pic>
      <p:sp>
        <p:nvSpPr>
          <p:cNvPr id="2063" name="Google Shape;1231;p46"/>
          <p:cNvSpPr txBox="1"/>
          <p:nvPr/>
        </p:nvSpPr>
        <p:spPr>
          <a:xfrm>
            <a:off x="3254038" y="8954513"/>
            <a:ext cx="4095935" cy="2130085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508000" dist="25400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>
            <a:lvl1pPr algn="ctr" defTabSz="2438400" rtl="0">
              <a:defRPr sz="10200">
                <a:solidFill>
                  <a:srgbClr val="FFFFFF"/>
                </a:solidFill>
                <a:latin typeface="(A) Arslan Wessam B (A) Arslan Wessam B"/>
                <a:ea typeface="(A) Arslan Wessam B (A) Arslan Wessam B"/>
                <a:cs typeface="(A) Arslan Wessam B (A) Arslan Wessam B"/>
                <a:sym typeface="(A) Arslan Wessam B (A) Arslan Wessam B"/>
              </a:defRPr>
            </a:lvl1pPr>
          </a:lstStyle>
          <a:p>
            <a:pPr/>
            <a:r>
              <a:t>ختاماً</a:t>
            </a:r>
          </a:p>
        </p:txBody>
      </p:sp>
      <p:sp>
        <p:nvSpPr>
          <p:cNvPr id="2064" name="التعليم هو جواز السفر للمستقبل، الغد يعود للأشخاص الذي يستعدون له اليوم"/>
          <p:cNvSpPr txBox="1"/>
          <p:nvPr/>
        </p:nvSpPr>
        <p:spPr>
          <a:xfrm>
            <a:off x="8051902" y="9325388"/>
            <a:ext cx="14094696" cy="326116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457200">
              <a:defRPr sz="7000">
                <a:latin typeface="(A) Arslan Wessam B (A) Arslan Wessam B"/>
                <a:ea typeface="(A) Arslan Wessam B (A) Arslan Wessam B"/>
                <a:cs typeface="(A) Arslan Wessam B (A) Arslan Wessam B"/>
                <a:sym typeface="(A) Arslan Wessam B (A) Arslan Wessam B"/>
              </a:defRPr>
            </a:lvl1pPr>
          </a:lstStyle>
          <a:p>
            <a:pPr/>
            <a:r>
              <a:t>التعليم هو جواز السفر للمستقبل، الغد يعود للأشخاص الذي يستعدون له اليوم</a:t>
            </a:r>
          </a:p>
        </p:txBody>
      </p:sp>
      <p:pic>
        <p:nvPicPr>
          <p:cNvPr id="2065" name="IMG_4587.png" descr="IMG_4587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796978" y="10629827"/>
            <a:ext cx="763384" cy="763384"/>
          </a:xfrm>
          <a:prstGeom prst="rect">
            <a:avLst/>
          </a:prstGeom>
          <a:ln w="12700">
            <a:miter lim="400000"/>
          </a:ln>
        </p:spPr>
      </p:pic>
      <p:sp>
        <p:nvSpPr>
          <p:cNvPr id="2066" name="النص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12700" y="1890499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2067" name="النص">
            <a:hlinkClick r:id="rId7" invalidUrl="" action="ppaction://hlinksldjump" tgtFrame="" tooltip="" history="1" highlightClick="0" endSnd="0"/>
          </p:cNvPr>
          <p:cNvSpPr txBox="1"/>
          <p:nvPr/>
        </p:nvSpPr>
        <p:spPr>
          <a:xfrm>
            <a:off x="-89878" y="2704134"/>
            <a:ext cx="1643001" cy="55372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2900">
                <a:solidFill>
                  <a:schemeClr val="accent5">
                    <a:lumOff val="-4156"/>
                  </a:schemeClr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</a:t>
            </a:r>
          </a:p>
        </p:txBody>
      </p:sp>
      <p:grpSp>
        <p:nvGrpSpPr>
          <p:cNvPr id="2084" name="تجميع"/>
          <p:cNvGrpSpPr/>
          <p:nvPr/>
        </p:nvGrpSpPr>
        <p:grpSpPr>
          <a:xfrm>
            <a:off x="123862" y="4842500"/>
            <a:ext cx="1343248" cy="8601450"/>
            <a:chOff x="0" y="0"/>
            <a:chExt cx="1343246" cy="8601449"/>
          </a:xfrm>
        </p:grpSpPr>
        <p:grpSp>
          <p:nvGrpSpPr>
            <p:cNvPr id="2071" name="تجميع"/>
            <p:cNvGrpSpPr/>
            <p:nvPr/>
          </p:nvGrpSpPr>
          <p:grpSpPr>
            <a:xfrm>
              <a:off x="0" y="0"/>
              <a:ext cx="1343247" cy="8601450"/>
              <a:chOff x="0" y="0"/>
              <a:chExt cx="1343246" cy="8601449"/>
            </a:xfrm>
          </p:grpSpPr>
          <p:sp>
            <p:nvSpPr>
              <p:cNvPr id="2068" name="مستطيل مستدير الزوايا"/>
              <p:cNvSpPr/>
              <p:nvPr/>
            </p:nvSpPr>
            <p:spPr>
              <a:xfrm>
                <a:off x="79315" y="263058"/>
                <a:ext cx="1184617" cy="907554"/>
              </a:xfrm>
              <a:prstGeom prst="roundRect">
                <a:avLst>
                  <a:gd name="adj" fmla="val 42017"/>
                </a:avLst>
              </a:prstGeom>
              <a:gradFill flip="none" rotWithShape="1">
                <a:gsLst>
                  <a:gs pos="0">
                    <a:srgbClr val="2886DB"/>
                  </a:gs>
                  <a:gs pos="100000">
                    <a:schemeClr val="accent3">
                      <a:hueOff val="466087"/>
                      <a:satOff val="45418"/>
                      <a:lumOff val="31238"/>
                    </a:schemeClr>
                  </a:gs>
                </a:gsLst>
                <a:lin ang="16200000" scaled="0"/>
              </a:gradFill>
              <a:ln w="12700" cap="flat">
                <a:solidFill>
                  <a:srgbClr val="053B63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2069" name="مستطيل"/>
              <p:cNvSpPr/>
              <p:nvPr/>
            </p:nvSpPr>
            <p:spPr>
              <a:xfrm>
                <a:off x="98365" y="715495"/>
                <a:ext cx="1154105" cy="7885955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chemeClr val="accent1">
                    <a:lumOff val="-4156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defTabSz="2438400" rtl="0">
                  <a:defRPr sz="3600">
                    <a:solidFill>
                      <a:srgbClr val="0C1E4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2070" name="أدوات"/>
              <p:cNvSpPr txBox="1"/>
              <p:nvPr/>
            </p:nvSpPr>
            <p:spPr>
              <a:xfrm>
                <a:off x="0" y="0"/>
                <a:ext cx="1343247" cy="91757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ctr" defTabSz="2438400" rtl="0">
                  <a:defRPr sz="4400">
                    <a:solidFill>
                      <a:srgbClr val="0C1E4F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rPr sz="4000"/>
                  <a:t>أدوات</a:t>
                </a:r>
                <a:r>
                  <a:t> </a:t>
                </a:r>
              </a:p>
            </p:txBody>
          </p:sp>
        </p:grpSp>
        <p:grpSp>
          <p:nvGrpSpPr>
            <p:cNvPr id="2083" name="تجميع"/>
            <p:cNvGrpSpPr/>
            <p:nvPr/>
          </p:nvGrpSpPr>
          <p:grpSpPr>
            <a:xfrm>
              <a:off x="139704" y="773343"/>
              <a:ext cx="1171891" cy="7765318"/>
              <a:chOff x="0" y="0"/>
              <a:chExt cx="1171890" cy="7765316"/>
            </a:xfrm>
          </p:grpSpPr>
          <p:pic>
            <p:nvPicPr>
              <p:cNvPr id="2072" name="IMG_4594.jpeg" descr="IMG_4594.jpeg">
                <a:hlinkClick r:id="rId8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9">
                <a:extLst/>
              </a:blip>
              <a:srcRect l="0" t="21561" r="0" b="21561"/>
              <a:stretch>
                <a:fillRect/>
              </a:stretch>
            </p:blipFill>
            <p:spPr>
              <a:xfrm>
                <a:off x="0" y="0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2073" name="IMG_4016.jpeg" descr="IMG_4016.jpeg">
                <a:hlinkClick r:id="rId1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1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2712542"/>
                <a:ext cx="1054779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2074" name="صورة 20" descr="صورة 20">
                <a:hlinkClick r:id="rId1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3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3521" y="3605514"/>
                <a:ext cx="1054617" cy="83828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2075" name="IMG_4017.jpeg" descr="IMG_4017.jpeg">
                <a:hlinkClick r:id="rId1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5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6478" y="4504641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2076" name="IMG_4020.jpeg" descr="IMG_4020.jpeg">
                <a:hlinkClick r:id="rId16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7">
                <a:extLst/>
              </a:blip>
              <a:stretch>
                <a:fillRect/>
              </a:stretch>
            </p:blipFill>
            <p:spPr>
              <a:xfrm>
                <a:off x="16478" y="5318841"/>
                <a:ext cx="1054617" cy="74557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2077" name="IMG_4022.jpeg" descr="IMG_4022.jpeg">
                <a:hlinkClick r:id="rId18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9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0" y="899546"/>
                <a:ext cx="1054616" cy="838286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2078" name="IMG_4023.png" descr="IMG_4023.png">
                <a:hlinkClick r:id="rId2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1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6478" y="6159722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2079" name="IMG_4024.jpeg" descr="IMG_4024.jpeg"/>
              <p:cNvPicPr>
                <a:picLocks noChangeAspect="0"/>
              </p:cNvPicPr>
              <p:nvPr/>
            </p:nvPicPr>
            <p:blipFill>
              <a:blip r:embed="rId22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3521" y="1809331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grpSp>
            <p:nvGrpSpPr>
              <p:cNvPr id="2082" name="تجميع">
                <a:hlinkClick r:id="rId23" invalidUrl="" action="" tgtFrame="" tooltip="" history="1" highlightClick="0" endSnd="0"/>
              </p:cNvPr>
              <p:cNvGrpSpPr/>
              <p:nvPr/>
            </p:nvGrpSpPr>
            <p:grpSpPr>
              <a:xfrm>
                <a:off x="2113" y="6958462"/>
                <a:ext cx="1169778" cy="806855"/>
                <a:chOff x="0" y="0"/>
                <a:chExt cx="1169777" cy="806854"/>
              </a:xfrm>
            </p:grpSpPr>
            <p:pic>
              <p:nvPicPr>
                <p:cNvPr id="2080" name="IMG_4015.jpeg" descr="IMG_4015.jpeg"/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0" y="53287"/>
                  <a:ext cx="1054616" cy="75356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2081" name="نشاط"/>
                <p:cNvSpPr txBox="1"/>
                <p:nvPr/>
              </p:nvSpPr>
              <p:spPr>
                <a:xfrm>
                  <a:off x="285761" y="0"/>
                  <a:ext cx="884017" cy="584662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 defTabSz="2438400" rtl="0">
                    <a:lnSpc>
                      <a:spcPct val="150000"/>
                    </a:lnSpc>
                    <a:defRPr sz="1600">
                      <a:solidFill>
                        <a:srgbClr val="000000"/>
                      </a:solidFill>
                      <a:latin typeface="Tajawal Black"/>
                      <a:ea typeface="Tajawal Black"/>
                      <a:cs typeface="Tajawal Black"/>
                      <a:sym typeface="Tajawal Black"/>
                    </a:defRPr>
                  </a:lvl1pPr>
                </a:lstStyle>
                <a:p>
                  <a:pPr/>
                  <a:r>
                    <a:t>نشاط</a:t>
                  </a:r>
                </a:p>
              </p:txBody>
            </p:sp>
          </p:grpSp>
        </p:grpSp>
      </p:grpSp>
      <p:sp>
        <p:nvSpPr>
          <p:cNvPr id="2085" name="النص">
            <a:hlinkClick r:id="rId25" invalidUrl="" action="ppaction://hlinksldjump" tgtFrame="" tooltip="" history="1" highlightClick="0" endSnd="0"/>
          </p:cNvPr>
          <p:cNvSpPr txBox="1"/>
          <p:nvPr/>
        </p:nvSpPr>
        <p:spPr>
          <a:xfrm>
            <a:off x="91455" y="3337424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5" name="Google Shape;10;p1"/>
          <p:cNvGrpSpPr/>
          <p:nvPr/>
        </p:nvGrpSpPr>
        <p:grpSpPr>
          <a:xfrm>
            <a:off x="552474" y="577149"/>
            <a:ext cx="665205" cy="570176"/>
            <a:chOff x="0" y="0"/>
            <a:chExt cx="665204" cy="570174"/>
          </a:xfrm>
        </p:grpSpPr>
        <p:sp>
          <p:nvSpPr>
            <p:cNvPr id="853" name="Google Shape;11;p1"/>
            <p:cNvSpPr/>
            <p:nvPr/>
          </p:nvSpPr>
          <p:spPr>
            <a:xfrm>
              <a:off x="0" y="-1"/>
              <a:ext cx="665205" cy="346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0" y="19726"/>
                  </a:lnTo>
                  <a:lnTo>
                    <a:pt x="1157" y="21600"/>
                  </a:lnTo>
                  <a:lnTo>
                    <a:pt x="10800" y="4044"/>
                  </a:lnTo>
                  <a:lnTo>
                    <a:pt x="20443" y="21600"/>
                  </a:lnTo>
                  <a:lnTo>
                    <a:pt x="21600" y="19726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54" name="Google Shape;12;p1"/>
            <p:cNvSpPr/>
            <p:nvPr/>
          </p:nvSpPr>
          <p:spPr>
            <a:xfrm>
              <a:off x="95029" y="109282"/>
              <a:ext cx="475146" cy="4608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577"/>
                  </a:moveTo>
                  <a:lnTo>
                    <a:pt x="0" y="21600"/>
                  </a:lnTo>
                  <a:lnTo>
                    <a:pt x="8640" y="21600"/>
                  </a:lnTo>
                  <a:lnTo>
                    <a:pt x="8640" y="12322"/>
                  </a:lnTo>
                  <a:lnTo>
                    <a:pt x="12960" y="12322"/>
                  </a:lnTo>
                  <a:lnTo>
                    <a:pt x="12960" y="21600"/>
                  </a:lnTo>
                  <a:lnTo>
                    <a:pt x="21600" y="21600"/>
                  </a:lnTo>
                  <a:lnTo>
                    <a:pt x="21600" y="10577"/>
                  </a:lnTo>
                  <a:lnTo>
                    <a:pt x="10800" y="0"/>
                  </a:lnTo>
                  <a:lnTo>
                    <a:pt x="0" y="10577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862" name="Google Shape;13;p1"/>
          <p:cNvGrpSpPr/>
          <p:nvPr/>
        </p:nvGrpSpPr>
        <p:grpSpPr>
          <a:xfrm>
            <a:off x="552474" y="1321673"/>
            <a:ext cx="601851" cy="601852"/>
            <a:chOff x="0" y="0"/>
            <a:chExt cx="601850" cy="601850"/>
          </a:xfrm>
        </p:grpSpPr>
        <p:sp>
          <p:nvSpPr>
            <p:cNvPr id="856" name="Google Shape;14;p1"/>
            <p:cNvSpPr/>
            <p:nvPr/>
          </p:nvSpPr>
          <p:spPr>
            <a:xfrm>
              <a:off x="-1" y="-1"/>
              <a:ext cx="601852" cy="601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19895"/>
                  </a:moveTo>
                  <a:cubicBezTo>
                    <a:pt x="5798" y="19895"/>
                    <a:pt x="1705" y="15802"/>
                    <a:pt x="1705" y="10800"/>
                  </a:cubicBezTo>
                  <a:cubicBezTo>
                    <a:pt x="1705" y="5798"/>
                    <a:pt x="5798" y="1705"/>
                    <a:pt x="10800" y="1705"/>
                  </a:cubicBezTo>
                  <a:cubicBezTo>
                    <a:pt x="15802" y="1705"/>
                    <a:pt x="19895" y="5798"/>
                    <a:pt x="19895" y="10800"/>
                  </a:cubicBezTo>
                  <a:cubicBezTo>
                    <a:pt x="19895" y="15802"/>
                    <a:pt x="15802" y="19895"/>
                    <a:pt x="10800" y="19895"/>
                  </a:cubicBezTo>
                  <a:close/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57" name="Google Shape;15;p1"/>
            <p:cNvSpPr/>
            <p:nvPr/>
          </p:nvSpPr>
          <p:spPr>
            <a:xfrm>
              <a:off x="285086" y="142543"/>
              <a:ext cx="138586" cy="2811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37" y="0"/>
                  </a:moveTo>
                  <a:lnTo>
                    <a:pt x="0" y="0"/>
                  </a:lnTo>
                  <a:lnTo>
                    <a:pt x="0" y="12169"/>
                  </a:lnTo>
                  <a:cubicBezTo>
                    <a:pt x="0" y="12534"/>
                    <a:pt x="247" y="12838"/>
                    <a:pt x="741" y="13021"/>
                  </a:cubicBezTo>
                  <a:lnTo>
                    <a:pt x="18144" y="21600"/>
                  </a:lnTo>
                  <a:lnTo>
                    <a:pt x="21600" y="19896"/>
                  </a:lnTo>
                  <a:lnTo>
                    <a:pt x="4937" y="11682"/>
                  </a:lnTo>
                  <a:lnTo>
                    <a:pt x="4937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58" name="Google Shape;16;p1"/>
            <p:cNvSpPr/>
            <p:nvPr/>
          </p:nvSpPr>
          <p:spPr>
            <a:xfrm>
              <a:off x="285086" y="79190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59" name="Google Shape;17;p1"/>
            <p:cNvSpPr/>
            <p:nvPr/>
          </p:nvSpPr>
          <p:spPr>
            <a:xfrm>
              <a:off x="285086" y="490982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60" name="Google Shape;18;p1"/>
            <p:cNvSpPr/>
            <p:nvPr/>
          </p:nvSpPr>
          <p:spPr>
            <a:xfrm>
              <a:off x="79190" y="285086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61" name="Google Shape;19;p1"/>
            <p:cNvSpPr/>
            <p:nvPr/>
          </p:nvSpPr>
          <p:spPr>
            <a:xfrm>
              <a:off x="490982" y="285086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863" name="Google Shape;102;p4"/>
          <p:cNvSpPr/>
          <p:nvPr/>
        </p:nvSpPr>
        <p:spPr>
          <a:xfrm>
            <a:off x="0" y="1321673"/>
            <a:ext cx="215901" cy="60960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870" name="تجميع"/>
          <p:cNvGrpSpPr/>
          <p:nvPr/>
        </p:nvGrpSpPr>
        <p:grpSpPr>
          <a:xfrm>
            <a:off x="3849742" y="1898975"/>
            <a:ext cx="13808394" cy="10806796"/>
            <a:chOff x="0" y="0"/>
            <a:chExt cx="13808392" cy="10806795"/>
          </a:xfrm>
        </p:grpSpPr>
        <p:pic>
          <p:nvPicPr>
            <p:cNvPr id="864" name="IMG_2583.png" descr="IMG_2583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189" t="0" r="1189" b="1100"/>
            <a:stretch>
              <a:fillRect/>
            </a:stretch>
          </p:blipFill>
          <p:spPr>
            <a:xfrm>
              <a:off x="0" y="0"/>
              <a:ext cx="13808393" cy="10806796"/>
            </a:xfrm>
            <a:prstGeom prst="rect">
              <a:avLst/>
            </a:prstGeom>
            <a:ln w="38100" cap="flat">
              <a:solidFill>
                <a:schemeClr val="accent1"/>
              </a:solidFill>
              <a:prstDash val="solid"/>
              <a:miter lim="400000"/>
            </a:ln>
            <a:effectLst/>
          </p:spPr>
        </p:pic>
        <p:sp>
          <p:nvSpPr>
            <p:cNvPr id="865" name="خط"/>
            <p:cNvSpPr/>
            <p:nvPr/>
          </p:nvSpPr>
          <p:spPr>
            <a:xfrm flipV="1">
              <a:off x="9368105" y="4672960"/>
              <a:ext cx="1" cy="5937896"/>
            </a:xfrm>
            <a:prstGeom prst="line">
              <a:avLst/>
            </a:prstGeom>
            <a:noFill/>
            <a:ln w="50800" cap="flat">
              <a:solidFill>
                <a:schemeClr val="accent2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rtl="0">
                <a:defRPr sz="2600">
                  <a:solidFill>
                    <a:srgbClr val="4A545E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866" name="خط"/>
            <p:cNvSpPr/>
            <p:nvPr/>
          </p:nvSpPr>
          <p:spPr>
            <a:xfrm flipV="1">
              <a:off x="4389488" y="4672960"/>
              <a:ext cx="1" cy="5937896"/>
            </a:xfrm>
            <a:prstGeom prst="line">
              <a:avLst/>
            </a:prstGeom>
            <a:noFill/>
            <a:ln w="50800" cap="flat">
              <a:solidFill>
                <a:schemeClr val="accent2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rtl="0">
                <a:defRPr sz="2600">
                  <a:solidFill>
                    <a:srgbClr val="4A545E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867" name="مستطيل مستدير الزوايا"/>
            <p:cNvSpPr/>
            <p:nvPr/>
          </p:nvSpPr>
          <p:spPr>
            <a:xfrm>
              <a:off x="9814096" y="3735268"/>
              <a:ext cx="3480780" cy="1093888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accent2">
                    <a:hueOff val="838676"/>
                    <a:satOff val="-23963"/>
                    <a:lumOff val="46465"/>
                  </a:schemeClr>
                </a:gs>
                <a:gs pos="35000">
                  <a:srgbClr val="BFCDEF"/>
                </a:gs>
                <a:gs pos="100000">
                  <a:schemeClr val="accent2">
                    <a:hueOff val="881703"/>
                    <a:satOff val="-21740"/>
                    <a:lumOff val="62815"/>
                  </a:schemeClr>
                </a:gs>
              </a:gsLst>
              <a:lin ang="16200000" scaled="0"/>
            </a:gradFill>
            <a:ln w="12700" cap="flat">
              <a:solidFill>
                <a:srgbClr val="075194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>
                <a:defRPr sz="28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868" name="مستطيل مستدير الزوايا"/>
            <p:cNvSpPr/>
            <p:nvPr/>
          </p:nvSpPr>
          <p:spPr>
            <a:xfrm>
              <a:off x="350435" y="3735268"/>
              <a:ext cx="3480780" cy="1093888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accent2">
                    <a:hueOff val="838676"/>
                    <a:satOff val="-23963"/>
                    <a:lumOff val="46465"/>
                  </a:schemeClr>
                </a:gs>
                <a:gs pos="35000">
                  <a:srgbClr val="BFCDEF"/>
                </a:gs>
                <a:gs pos="100000">
                  <a:schemeClr val="accent2">
                    <a:hueOff val="881703"/>
                    <a:satOff val="-21740"/>
                    <a:lumOff val="62815"/>
                  </a:schemeClr>
                </a:gs>
              </a:gsLst>
              <a:lin ang="16200000" scaled="0"/>
            </a:gradFill>
            <a:ln w="12700" cap="flat">
              <a:solidFill>
                <a:srgbClr val="075194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>
                <a:defRPr sz="28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869" name="مستطيل مستدير الزوايا"/>
            <p:cNvSpPr/>
            <p:nvPr/>
          </p:nvSpPr>
          <p:spPr>
            <a:xfrm>
              <a:off x="5163806" y="3735268"/>
              <a:ext cx="3480781" cy="1093888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accent2">
                    <a:hueOff val="838676"/>
                    <a:satOff val="-23963"/>
                    <a:lumOff val="46465"/>
                  </a:schemeClr>
                </a:gs>
                <a:gs pos="35000">
                  <a:srgbClr val="BFCDEF"/>
                </a:gs>
                <a:gs pos="100000">
                  <a:schemeClr val="accent2">
                    <a:hueOff val="881703"/>
                    <a:satOff val="-21740"/>
                    <a:lumOff val="62815"/>
                  </a:schemeClr>
                </a:gs>
              </a:gsLst>
              <a:lin ang="16200000" scaled="0"/>
            </a:gradFill>
            <a:ln w="12700" cap="flat">
              <a:solidFill>
                <a:srgbClr val="075194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>
                <a:defRPr sz="28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</p:grpSp>
      <p:sp>
        <p:nvSpPr>
          <p:cNvPr id="871" name="ماذا أعرف"/>
          <p:cNvSpPr txBox="1"/>
          <p:nvPr/>
        </p:nvSpPr>
        <p:spPr>
          <a:xfrm>
            <a:off x="14313527" y="5521956"/>
            <a:ext cx="2130594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>
              <a:defRPr sz="5800">
                <a:solidFill>
                  <a:schemeClr val="accent1">
                    <a:lumOff val="-4156"/>
                  </a:schemeClr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أعرف</a:t>
            </a:r>
          </a:p>
        </p:txBody>
      </p:sp>
      <p:sp>
        <p:nvSpPr>
          <p:cNvPr id="872" name="ماذا أريد أن أعرف"/>
          <p:cNvSpPr txBox="1"/>
          <p:nvPr/>
        </p:nvSpPr>
        <p:spPr>
          <a:xfrm>
            <a:off x="8714947" y="5625253"/>
            <a:ext cx="3917450" cy="11353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>
              <a:defRPr sz="5200">
                <a:solidFill>
                  <a:schemeClr val="accent1">
                    <a:lumOff val="-4156"/>
                  </a:schemeClr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أريد أن أعرف</a:t>
            </a:r>
          </a:p>
        </p:txBody>
      </p:sp>
      <p:sp>
        <p:nvSpPr>
          <p:cNvPr id="873" name="ماذا تعلمت"/>
          <p:cNvSpPr txBox="1"/>
          <p:nvPr/>
        </p:nvSpPr>
        <p:spPr>
          <a:xfrm>
            <a:off x="4738700" y="5608320"/>
            <a:ext cx="2222670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>
              <a:defRPr sz="5800">
                <a:solidFill>
                  <a:schemeClr val="accent1">
                    <a:lumOff val="-4156"/>
                  </a:schemeClr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تعلمت</a:t>
            </a:r>
          </a:p>
        </p:txBody>
      </p:sp>
      <p:sp>
        <p:nvSpPr>
          <p:cNvPr id="874" name="Google Shape;850;p72"/>
          <p:cNvSpPr/>
          <p:nvPr/>
        </p:nvSpPr>
        <p:spPr>
          <a:xfrm>
            <a:off x="18392306" y="5719800"/>
            <a:ext cx="4590601" cy="1138201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875" name="جدول التعلم"/>
          <p:cNvSpPr txBox="1"/>
          <p:nvPr/>
        </p:nvSpPr>
        <p:spPr>
          <a:xfrm>
            <a:off x="18970434" y="5574453"/>
            <a:ext cx="3097737" cy="141439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defRPr sz="5800">
                <a:solidFill>
                  <a:srgbClr val="FFFFFF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جدول التعلم</a:t>
            </a:r>
          </a:p>
        </p:txBody>
      </p:sp>
      <p:sp>
        <p:nvSpPr>
          <p:cNvPr id="876" name="النص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32270" y="2118126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877" name="النص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-69850" y="2940409"/>
            <a:ext cx="1643000" cy="55372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2900">
                <a:solidFill>
                  <a:schemeClr val="accent5">
                    <a:lumOff val="-4156"/>
                  </a:schemeClr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</a:t>
            </a:r>
          </a:p>
        </p:txBody>
      </p:sp>
      <p:sp>
        <p:nvSpPr>
          <p:cNvPr id="878" name="النص">
            <a:hlinkClick r:id="rId5" invalidUrl="" action="ppaction://hlinksldjump" tgtFrame="" tooltip="" history="1" highlightClick="0" endSnd="0"/>
          </p:cNvPr>
          <p:cNvSpPr txBox="1"/>
          <p:nvPr/>
        </p:nvSpPr>
        <p:spPr>
          <a:xfrm>
            <a:off x="145935" y="3684558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879" name="النص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215731" y="4426238"/>
            <a:ext cx="1159511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</a:t>
            </a:r>
          </a:p>
        </p:txBody>
      </p:sp>
      <p:grpSp>
        <p:nvGrpSpPr>
          <p:cNvPr id="896" name="تجميع"/>
          <p:cNvGrpSpPr/>
          <p:nvPr/>
        </p:nvGrpSpPr>
        <p:grpSpPr>
          <a:xfrm>
            <a:off x="123862" y="4842500"/>
            <a:ext cx="1343248" cy="8601450"/>
            <a:chOff x="0" y="0"/>
            <a:chExt cx="1343246" cy="8601449"/>
          </a:xfrm>
        </p:grpSpPr>
        <p:grpSp>
          <p:nvGrpSpPr>
            <p:cNvPr id="883" name="تجميع"/>
            <p:cNvGrpSpPr/>
            <p:nvPr/>
          </p:nvGrpSpPr>
          <p:grpSpPr>
            <a:xfrm>
              <a:off x="0" y="0"/>
              <a:ext cx="1343247" cy="8601450"/>
              <a:chOff x="0" y="0"/>
              <a:chExt cx="1343246" cy="8601449"/>
            </a:xfrm>
          </p:grpSpPr>
          <p:sp>
            <p:nvSpPr>
              <p:cNvPr id="880" name="مستطيل مستدير الزوايا"/>
              <p:cNvSpPr/>
              <p:nvPr/>
            </p:nvSpPr>
            <p:spPr>
              <a:xfrm>
                <a:off x="79315" y="263058"/>
                <a:ext cx="1184617" cy="907554"/>
              </a:xfrm>
              <a:prstGeom prst="roundRect">
                <a:avLst>
                  <a:gd name="adj" fmla="val 42017"/>
                </a:avLst>
              </a:prstGeom>
              <a:gradFill flip="none" rotWithShape="1">
                <a:gsLst>
                  <a:gs pos="0">
                    <a:srgbClr val="2886DB"/>
                  </a:gs>
                  <a:gs pos="100000">
                    <a:schemeClr val="accent3">
                      <a:hueOff val="466087"/>
                      <a:satOff val="45418"/>
                      <a:lumOff val="31238"/>
                    </a:schemeClr>
                  </a:gs>
                </a:gsLst>
                <a:lin ang="16200000" scaled="0"/>
              </a:gradFill>
              <a:ln w="12700" cap="flat">
                <a:solidFill>
                  <a:srgbClr val="053B63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881" name="مستطيل"/>
              <p:cNvSpPr/>
              <p:nvPr/>
            </p:nvSpPr>
            <p:spPr>
              <a:xfrm>
                <a:off x="98365" y="715495"/>
                <a:ext cx="1154105" cy="7885955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chemeClr val="accent1">
                    <a:lumOff val="-4156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defTabSz="2438400" rtl="0">
                  <a:defRPr sz="3600">
                    <a:solidFill>
                      <a:srgbClr val="0C1E4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882" name="أدوات"/>
              <p:cNvSpPr txBox="1"/>
              <p:nvPr/>
            </p:nvSpPr>
            <p:spPr>
              <a:xfrm>
                <a:off x="0" y="0"/>
                <a:ext cx="1343247" cy="91757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ctr" defTabSz="2438400" rtl="0">
                  <a:defRPr sz="4400">
                    <a:solidFill>
                      <a:srgbClr val="0C1E4F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rPr sz="4000"/>
                  <a:t>أدوات</a:t>
                </a:r>
                <a:r>
                  <a:t> </a:t>
                </a:r>
              </a:p>
            </p:txBody>
          </p:sp>
        </p:grpSp>
        <p:grpSp>
          <p:nvGrpSpPr>
            <p:cNvPr id="895" name="تجميع"/>
            <p:cNvGrpSpPr/>
            <p:nvPr/>
          </p:nvGrpSpPr>
          <p:grpSpPr>
            <a:xfrm>
              <a:off x="139704" y="773343"/>
              <a:ext cx="1171891" cy="7765318"/>
              <a:chOff x="0" y="0"/>
              <a:chExt cx="1171890" cy="7765316"/>
            </a:xfrm>
          </p:grpSpPr>
          <p:pic>
            <p:nvPicPr>
              <p:cNvPr id="884" name="IMG_4594.jpeg" descr="IMG_4594.jpeg">
                <a:hlinkClick r:id="rId7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8">
                <a:extLst/>
              </a:blip>
              <a:srcRect l="0" t="21561" r="0" b="21561"/>
              <a:stretch>
                <a:fillRect/>
              </a:stretch>
            </p:blipFill>
            <p:spPr>
              <a:xfrm>
                <a:off x="0" y="0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885" name="IMG_4016.jpeg" descr="IMG_4016.jpeg">
                <a:hlinkClick r:id="rId9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0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2712542"/>
                <a:ext cx="1054779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886" name="صورة 20" descr="صورة 20">
                <a:hlinkClick r:id="rId1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2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3521" y="3605514"/>
                <a:ext cx="1054617" cy="83828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887" name="IMG_4017.jpeg" descr="IMG_4017.jpeg">
                <a:hlinkClick r:id="rId1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4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6478" y="4504641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888" name="IMG_4020.jpeg" descr="IMG_4020.jpeg">
                <a:hlinkClick r:id="rId1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6">
                <a:extLst/>
              </a:blip>
              <a:stretch>
                <a:fillRect/>
              </a:stretch>
            </p:blipFill>
            <p:spPr>
              <a:xfrm>
                <a:off x="16478" y="5318841"/>
                <a:ext cx="1054617" cy="74557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889" name="IMG_4022.jpeg" descr="IMG_4022.jpeg">
                <a:hlinkClick r:id="rId17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8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0" y="899546"/>
                <a:ext cx="1054616" cy="838286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890" name="IMG_4023.png" descr="IMG_4023.png">
                <a:hlinkClick r:id="rId19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0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6478" y="6159722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891" name="IMG_4024.jpeg" descr="IMG_4024.jpeg"/>
              <p:cNvPicPr>
                <a:picLocks noChangeAspect="0"/>
              </p:cNvPicPr>
              <p:nvPr/>
            </p:nvPicPr>
            <p:blipFill>
              <a:blip r:embed="rId21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3521" y="1809331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grpSp>
            <p:nvGrpSpPr>
              <p:cNvPr id="894" name="تجميع">
                <a:hlinkClick r:id="rId22" invalidUrl="" action="" tgtFrame="" tooltip="" history="1" highlightClick="0" endSnd="0"/>
              </p:cNvPr>
              <p:cNvGrpSpPr/>
              <p:nvPr/>
            </p:nvGrpSpPr>
            <p:grpSpPr>
              <a:xfrm>
                <a:off x="2113" y="6958462"/>
                <a:ext cx="1169778" cy="806855"/>
                <a:chOff x="0" y="0"/>
                <a:chExt cx="1169777" cy="806854"/>
              </a:xfrm>
            </p:grpSpPr>
            <p:pic>
              <p:nvPicPr>
                <p:cNvPr id="892" name="IMG_4015.jpeg" descr="IMG_4015.jpeg"/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0" y="53287"/>
                  <a:ext cx="1054616" cy="75356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893" name="نشاط"/>
                <p:cNvSpPr txBox="1"/>
                <p:nvPr/>
              </p:nvSpPr>
              <p:spPr>
                <a:xfrm>
                  <a:off x="285761" y="0"/>
                  <a:ext cx="884017" cy="584662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 defTabSz="2438400" rtl="0">
                    <a:lnSpc>
                      <a:spcPct val="150000"/>
                    </a:lnSpc>
                    <a:defRPr sz="1600">
                      <a:solidFill>
                        <a:srgbClr val="000000"/>
                      </a:solidFill>
                      <a:latin typeface="Tajawal Black"/>
                      <a:ea typeface="Tajawal Black"/>
                      <a:cs typeface="Tajawal Black"/>
                      <a:sym typeface="Tajawal Black"/>
                    </a:defRPr>
                  </a:lvl1pPr>
                </a:lstStyle>
                <a:p>
                  <a:pPr/>
                  <a:r>
                    <a:t>نشاط</a:t>
                  </a:r>
                </a:p>
              </p:txBody>
            </p:sp>
          </p:grpSp>
        </p:grp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73" grpId="3"/>
      <p:bldP build="whole" bldLvl="1" animBg="1" rev="0" advAuto="0" spid="871" grpId="1"/>
      <p:bldP build="whole" bldLvl="1" animBg="1" rev="0" advAuto="0" spid="872" grpId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0" name="تجميع"/>
          <p:cNvGrpSpPr/>
          <p:nvPr/>
        </p:nvGrpSpPr>
        <p:grpSpPr>
          <a:xfrm>
            <a:off x="1717058" y="1812542"/>
            <a:ext cx="2048803" cy="842083"/>
            <a:chOff x="0" y="0"/>
            <a:chExt cx="2048801" cy="842082"/>
          </a:xfrm>
        </p:grpSpPr>
        <p:sp>
          <p:nvSpPr>
            <p:cNvPr id="898" name="Google Shape;228;p16"/>
            <p:cNvSpPr/>
            <p:nvPr/>
          </p:nvSpPr>
          <p:spPr>
            <a:xfrm>
              <a:off x="0" y="0"/>
              <a:ext cx="1834394" cy="84208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chemeClr val="accent3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99" name="Google Shape;229;p16"/>
            <p:cNvSpPr txBox="1"/>
            <p:nvPr/>
          </p:nvSpPr>
          <p:spPr>
            <a:xfrm>
              <a:off x="86701" y="157033"/>
              <a:ext cx="1962101" cy="54786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399" tIns="91399" rIns="91399" bIns="91399" numCol="1" anchor="ctr">
              <a:spAutoFit/>
            </a:bodyPr>
            <a:lstStyle>
              <a:lvl1pPr rtl="0">
                <a:defRPr>
                  <a:solidFill>
                    <a:schemeClr val="accent3"/>
                  </a:solidFill>
                </a:defRPr>
              </a:lvl1pPr>
            </a:lstStyle>
            <a:p>
              <a:pPr/>
              <a:r>
                <a:t>فكرة الدرس</a:t>
              </a:r>
            </a:p>
          </p:txBody>
        </p:sp>
      </p:grpSp>
      <p:sp>
        <p:nvSpPr>
          <p:cNvPr id="901" name="Google Shape;93;p4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1467109" y="2697799"/>
            <a:ext cx="2133101" cy="49712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5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grpSp>
        <p:nvGrpSpPr>
          <p:cNvPr id="904" name="Google Shape;10;p1"/>
          <p:cNvGrpSpPr/>
          <p:nvPr/>
        </p:nvGrpSpPr>
        <p:grpSpPr>
          <a:xfrm>
            <a:off x="553671" y="229196"/>
            <a:ext cx="665205" cy="570175"/>
            <a:chOff x="0" y="0"/>
            <a:chExt cx="665204" cy="570174"/>
          </a:xfrm>
        </p:grpSpPr>
        <p:sp>
          <p:nvSpPr>
            <p:cNvPr id="902" name="Google Shape;11;p1"/>
            <p:cNvSpPr/>
            <p:nvPr/>
          </p:nvSpPr>
          <p:spPr>
            <a:xfrm>
              <a:off x="0" y="-1"/>
              <a:ext cx="665205" cy="346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0" y="19726"/>
                  </a:lnTo>
                  <a:lnTo>
                    <a:pt x="1157" y="21600"/>
                  </a:lnTo>
                  <a:lnTo>
                    <a:pt x="10800" y="4044"/>
                  </a:lnTo>
                  <a:lnTo>
                    <a:pt x="20443" y="21600"/>
                  </a:lnTo>
                  <a:lnTo>
                    <a:pt x="21600" y="19726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903" name="Google Shape;12;p1"/>
            <p:cNvSpPr/>
            <p:nvPr/>
          </p:nvSpPr>
          <p:spPr>
            <a:xfrm>
              <a:off x="95029" y="109282"/>
              <a:ext cx="475146" cy="4608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577"/>
                  </a:moveTo>
                  <a:lnTo>
                    <a:pt x="0" y="21600"/>
                  </a:lnTo>
                  <a:lnTo>
                    <a:pt x="8640" y="21600"/>
                  </a:lnTo>
                  <a:lnTo>
                    <a:pt x="8640" y="12322"/>
                  </a:lnTo>
                  <a:lnTo>
                    <a:pt x="12960" y="12322"/>
                  </a:lnTo>
                  <a:lnTo>
                    <a:pt x="12960" y="21600"/>
                  </a:lnTo>
                  <a:lnTo>
                    <a:pt x="21600" y="21600"/>
                  </a:lnTo>
                  <a:lnTo>
                    <a:pt x="21600" y="10577"/>
                  </a:lnTo>
                  <a:lnTo>
                    <a:pt x="10800" y="0"/>
                  </a:lnTo>
                  <a:lnTo>
                    <a:pt x="0" y="10577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911" name="Google Shape;13;p1"/>
          <p:cNvGrpSpPr/>
          <p:nvPr/>
        </p:nvGrpSpPr>
        <p:grpSpPr>
          <a:xfrm>
            <a:off x="553671" y="973720"/>
            <a:ext cx="601851" cy="601851"/>
            <a:chOff x="0" y="0"/>
            <a:chExt cx="601850" cy="601850"/>
          </a:xfrm>
        </p:grpSpPr>
        <p:sp>
          <p:nvSpPr>
            <p:cNvPr id="905" name="Google Shape;14;p1"/>
            <p:cNvSpPr/>
            <p:nvPr/>
          </p:nvSpPr>
          <p:spPr>
            <a:xfrm>
              <a:off x="-1" y="-1"/>
              <a:ext cx="601852" cy="601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19895"/>
                  </a:moveTo>
                  <a:cubicBezTo>
                    <a:pt x="5798" y="19895"/>
                    <a:pt x="1705" y="15802"/>
                    <a:pt x="1705" y="10800"/>
                  </a:cubicBezTo>
                  <a:cubicBezTo>
                    <a:pt x="1705" y="5798"/>
                    <a:pt x="5798" y="1705"/>
                    <a:pt x="10800" y="1705"/>
                  </a:cubicBezTo>
                  <a:cubicBezTo>
                    <a:pt x="15802" y="1705"/>
                    <a:pt x="19895" y="5798"/>
                    <a:pt x="19895" y="10800"/>
                  </a:cubicBezTo>
                  <a:cubicBezTo>
                    <a:pt x="19895" y="15802"/>
                    <a:pt x="15802" y="19895"/>
                    <a:pt x="10800" y="19895"/>
                  </a:cubicBezTo>
                  <a:close/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906" name="Google Shape;15;p1"/>
            <p:cNvSpPr/>
            <p:nvPr/>
          </p:nvSpPr>
          <p:spPr>
            <a:xfrm>
              <a:off x="285086" y="142543"/>
              <a:ext cx="138586" cy="2811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37" y="0"/>
                  </a:moveTo>
                  <a:lnTo>
                    <a:pt x="0" y="0"/>
                  </a:lnTo>
                  <a:lnTo>
                    <a:pt x="0" y="12169"/>
                  </a:lnTo>
                  <a:cubicBezTo>
                    <a:pt x="0" y="12534"/>
                    <a:pt x="247" y="12838"/>
                    <a:pt x="741" y="13021"/>
                  </a:cubicBezTo>
                  <a:lnTo>
                    <a:pt x="18144" y="21600"/>
                  </a:lnTo>
                  <a:lnTo>
                    <a:pt x="21600" y="19896"/>
                  </a:lnTo>
                  <a:lnTo>
                    <a:pt x="4937" y="11682"/>
                  </a:lnTo>
                  <a:lnTo>
                    <a:pt x="4937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907" name="Google Shape;16;p1"/>
            <p:cNvSpPr/>
            <p:nvPr/>
          </p:nvSpPr>
          <p:spPr>
            <a:xfrm>
              <a:off x="285086" y="79190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908" name="Google Shape;17;p1"/>
            <p:cNvSpPr/>
            <p:nvPr/>
          </p:nvSpPr>
          <p:spPr>
            <a:xfrm>
              <a:off x="285086" y="490982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909" name="Google Shape;18;p1"/>
            <p:cNvSpPr/>
            <p:nvPr/>
          </p:nvSpPr>
          <p:spPr>
            <a:xfrm>
              <a:off x="79190" y="285086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910" name="Google Shape;19;p1"/>
            <p:cNvSpPr/>
            <p:nvPr/>
          </p:nvSpPr>
          <p:spPr>
            <a:xfrm>
              <a:off x="490982" y="285086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912" name="التدريس"/>
          <p:cNvSpPr txBox="1"/>
          <p:nvPr/>
        </p:nvSpPr>
        <p:spPr>
          <a:xfrm>
            <a:off x="7547" y="2592456"/>
            <a:ext cx="1757452" cy="566421"/>
          </a:xfrm>
          <a:prstGeom prst="rect">
            <a:avLst/>
          </a:prstGeom>
          <a:ln w="12700">
            <a:solidFill>
              <a:schemeClr val="accent3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2900">
                <a:solidFill>
                  <a:schemeClr val="accent5">
                    <a:lumOff val="-4156"/>
                  </a:schemeClr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التدريس</a:t>
            </a:r>
          </a:p>
        </p:txBody>
      </p:sp>
      <p:sp>
        <p:nvSpPr>
          <p:cNvPr id="913" name="Google Shape;102;p4"/>
          <p:cNvSpPr/>
          <p:nvPr/>
        </p:nvSpPr>
        <p:spPr>
          <a:xfrm>
            <a:off x="6421" y="1834336"/>
            <a:ext cx="215901" cy="60960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914" name="IMG_4604.png" descr="IMG_4604.png"/>
          <p:cNvPicPr>
            <a:picLocks noChangeAspect="1"/>
          </p:cNvPicPr>
          <p:nvPr/>
        </p:nvPicPr>
        <p:blipFill>
          <a:blip r:embed="rId3">
            <a:extLst/>
          </a:blip>
          <a:srcRect l="30844" t="1127" r="0" b="81908"/>
          <a:stretch>
            <a:fillRect/>
          </a:stretch>
        </p:blipFill>
        <p:spPr>
          <a:xfrm>
            <a:off x="14676314" y="2246849"/>
            <a:ext cx="7161654" cy="2240613"/>
          </a:xfrm>
          <a:prstGeom prst="rect">
            <a:avLst/>
          </a:prstGeom>
          <a:ln w="12700">
            <a:miter lim="400000"/>
          </a:ln>
        </p:spPr>
      </p:pic>
      <p:pic>
        <p:nvPicPr>
          <p:cNvPr id="915" name="IMG_4731.png" descr="IMG_4731.png"/>
          <p:cNvPicPr>
            <a:picLocks noChangeAspect="1"/>
          </p:cNvPicPr>
          <p:nvPr/>
        </p:nvPicPr>
        <p:blipFill>
          <a:blip r:embed="rId4">
            <a:extLst/>
          </a:blip>
          <a:srcRect l="0" t="21394" r="0" b="49999"/>
          <a:stretch>
            <a:fillRect/>
          </a:stretch>
        </p:blipFill>
        <p:spPr>
          <a:xfrm>
            <a:off x="4950068" y="5006776"/>
            <a:ext cx="12595097" cy="4291643"/>
          </a:xfrm>
          <a:prstGeom prst="rect">
            <a:avLst/>
          </a:prstGeom>
          <a:ln w="12700">
            <a:miter lim="400000"/>
          </a:ln>
        </p:spPr>
      </p:pic>
      <p:pic>
        <p:nvPicPr>
          <p:cNvPr id="916" name="IMG_4588.png" descr="IMG_4588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7782838" y="5160574"/>
            <a:ext cx="5200069" cy="5718288"/>
          </a:xfrm>
          <a:prstGeom prst="rect">
            <a:avLst/>
          </a:prstGeom>
          <a:ln w="12700">
            <a:miter lim="400000"/>
          </a:ln>
        </p:spPr>
      </p:pic>
      <p:sp>
        <p:nvSpPr>
          <p:cNvPr id="917" name="النص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33096" y="2592456"/>
            <a:ext cx="1643000" cy="55372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2900">
                <a:solidFill>
                  <a:schemeClr val="accent5">
                    <a:lumOff val="-4156"/>
                  </a:schemeClr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</a:t>
            </a:r>
          </a:p>
        </p:txBody>
      </p:sp>
      <p:sp>
        <p:nvSpPr>
          <p:cNvPr id="918" name="النص">
            <a:hlinkClick r:id="rId7" invalidUrl="" action="ppaction://hlinksldjump" tgtFrame="" tooltip="" history="1" highlightClick="0" endSnd="0"/>
          </p:cNvPr>
          <p:cNvSpPr txBox="1"/>
          <p:nvPr/>
        </p:nvSpPr>
        <p:spPr>
          <a:xfrm>
            <a:off x="130212" y="3313745"/>
            <a:ext cx="1355851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919" name="النص">
            <a:hlinkClick r:id="rId8" invalidUrl="" action="ppaction://hlinksldjump" tgtFrame="" tooltip="" history="1" highlightClick="0" endSnd="0"/>
          </p:cNvPr>
          <p:cNvSpPr txBox="1"/>
          <p:nvPr/>
        </p:nvSpPr>
        <p:spPr>
          <a:xfrm>
            <a:off x="107870" y="4059164"/>
            <a:ext cx="1419280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</a:t>
            </a:r>
          </a:p>
        </p:txBody>
      </p:sp>
      <p:grpSp>
        <p:nvGrpSpPr>
          <p:cNvPr id="936" name="تجميع"/>
          <p:cNvGrpSpPr/>
          <p:nvPr/>
        </p:nvGrpSpPr>
        <p:grpSpPr>
          <a:xfrm>
            <a:off x="123862" y="4842500"/>
            <a:ext cx="1343248" cy="8601450"/>
            <a:chOff x="0" y="0"/>
            <a:chExt cx="1343246" cy="8601449"/>
          </a:xfrm>
        </p:grpSpPr>
        <p:grpSp>
          <p:nvGrpSpPr>
            <p:cNvPr id="923" name="تجميع"/>
            <p:cNvGrpSpPr/>
            <p:nvPr/>
          </p:nvGrpSpPr>
          <p:grpSpPr>
            <a:xfrm>
              <a:off x="0" y="0"/>
              <a:ext cx="1343247" cy="8601450"/>
              <a:chOff x="0" y="0"/>
              <a:chExt cx="1343246" cy="8601449"/>
            </a:xfrm>
          </p:grpSpPr>
          <p:sp>
            <p:nvSpPr>
              <p:cNvPr id="920" name="مستطيل مستدير الزوايا"/>
              <p:cNvSpPr/>
              <p:nvPr/>
            </p:nvSpPr>
            <p:spPr>
              <a:xfrm>
                <a:off x="79315" y="263058"/>
                <a:ext cx="1184617" cy="907554"/>
              </a:xfrm>
              <a:prstGeom prst="roundRect">
                <a:avLst>
                  <a:gd name="adj" fmla="val 42017"/>
                </a:avLst>
              </a:prstGeom>
              <a:gradFill flip="none" rotWithShape="1">
                <a:gsLst>
                  <a:gs pos="0">
                    <a:srgbClr val="2886DB"/>
                  </a:gs>
                  <a:gs pos="100000">
                    <a:schemeClr val="accent3">
                      <a:hueOff val="466087"/>
                      <a:satOff val="45418"/>
                      <a:lumOff val="31238"/>
                    </a:schemeClr>
                  </a:gs>
                </a:gsLst>
                <a:lin ang="16200000" scaled="0"/>
              </a:gradFill>
              <a:ln w="12700" cap="flat">
                <a:solidFill>
                  <a:srgbClr val="053B63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921" name="مستطيل"/>
              <p:cNvSpPr/>
              <p:nvPr/>
            </p:nvSpPr>
            <p:spPr>
              <a:xfrm>
                <a:off x="98365" y="715495"/>
                <a:ext cx="1154105" cy="7885955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chemeClr val="accent1">
                    <a:lumOff val="-4156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defTabSz="2438400" rtl="0">
                  <a:defRPr sz="3600">
                    <a:solidFill>
                      <a:srgbClr val="0C1E4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922" name="أدوات"/>
              <p:cNvSpPr txBox="1"/>
              <p:nvPr/>
            </p:nvSpPr>
            <p:spPr>
              <a:xfrm>
                <a:off x="0" y="0"/>
                <a:ext cx="1343247" cy="91757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ctr" defTabSz="2438400" rtl="0">
                  <a:defRPr sz="4400">
                    <a:solidFill>
                      <a:srgbClr val="0C1E4F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rPr sz="4000"/>
                  <a:t>أدوات</a:t>
                </a:r>
                <a:r>
                  <a:t> </a:t>
                </a:r>
              </a:p>
            </p:txBody>
          </p:sp>
        </p:grpSp>
        <p:grpSp>
          <p:nvGrpSpPr>
            <p:cNvPr id="935" name="تجميع"/>
            <p:cNvGrpSpPr/>
            <p:nvPr/>
          </p:nvGrpSpPr>
          <p:grpSpPr>
            <a:xfrm>
              <a:off x="139704" y="773343"/>
              <a:ext cx="1171891" cy="7765318"/>
              <a:chOff x="0" y="0"/>
              <a:chExt cx="1171890" cy="7765316"/>
            </a:xfrm>
          </p:grpSpPr>
          <p:pic>
            <p:nvPicPr>
              <p:cNvPr id="924" name="IMG_4594.jpeg" descr="IMG_4594.jpeg">
                <a:hlinkClick r:id="rId9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0">
                <a:extLst/>
              </a:blip>
              <a:srcRect l="0" t="21561" r="0" b="21561"/>
              <a:stretch>
                <a:fillRect/>
              </a:stretch>
            </p:blipFill>
            <p:spPr>
              <a:xfrm>
                <a:off x="0" y="0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925" name="IMG_4016.jpeg" descr="IMG_4016.jpeg">
                <a:hlinkClick r:id="rId1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2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2712542"/>
                <a:ext cx="1054779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926" name="صورة 20" descr="صورة 20">
                <a:hlinkClick r:id="rId1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4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3521" y="3605514"/>
                <a:ext cx="1054617" cy="83828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927" name="IMG_4017.jpeg" descr="IMG_4017.jpeg">
                <a:hlinkClick r:id="rId1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6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6478" y="4504641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928" name="IMG_4020.jpeg" descr="IMG_4020.jpeg">
                <a:hlinkClick r:id="rId17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8">
                <a:extLst/>
              </a:blip>
              <a:stretch>
                <a:fillRect/>
              </a:stretch>
            </p:blipFill>
            <p:spPr>
              <a:xfrm>
                <a:off x="16478" y="5318841"/>
                <a:ext cx="1054617" cy="74557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929" name="IMG_4022.jpeg" descr="IMG_4022.jpeg">
                <a:hlinkClick r:id="rId19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0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0" y="899546"/>
                <a:ext cx="1054616" cy="838286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930" name="IMG_4023.png" descr="IMG_4023.png">
                <a:hlinkClick r:id="rId2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2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6478" y="6159722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931" name="IMG_4024.jpeg" descr="IMG_4024.jpeg"/>
              <p:cNvPicPr>
                <a:picLocks noChangeAspect="0"/>
              </p:cNvPicPr>
              <p:nvPr/>
            </p:nvPicPr>
            <p:blipFill>
              <a:blip r:embed="rId23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3521" y="1809331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grpSp>
            <p:nvGrpSpPr>
              <p:cNvPr id="934" name="تجميع">
                <a:hlinkClick r:id="rId24" invalidUrl="" action="" tgtFrame="" tooltip="" history="1" highlightClick="0" endSnd="0"/>
              </p:cNvPr>
              <p:cNvGrpSpPr/>
              <p:nvPr/>
            </p:nvGrpSpPr>
            <p:grpSpPr>
              <a:xfrm>
                <a:off x="2113" y="6958462"/>
                <a:ext cx="1169778" cy="806855"/>
                <a:chOff x="0" y="0"/>
                <a:chExt cx="1169777" cy="806854"/>
              </a:xfrm>
            </p:grpSpPr>
            <p:pic>
              <p:nvPicPr>
                <p:cNvPr id="932" name="IMG_4015.jpeg" descr="IMG_4015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0" y="53287"/>
                  <a:ext cx="1054616" cy="75356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933" name="نشاط"/>
                <p:cNvSpPr txBox="1"/>
                <p:nvPr/>
              </p:nvSpPr>
              <p:spPr>
                <a:xfrm>
                  <a:off x="285761" y="0"/>
                  <a:ext cx="884017" cy="584662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 defTabSz="2438400" rtl="0">
                    <a:lnSpc>
                      <a:spcPct val="150000"/>
                    </a:lnSpc>
                    <a:defRPr sz="1600">
                      <a:solidFill>
                        <a:srgbClr val="000000"/>
                      </a:solidFill>
                      <a:latin typeface="Tajawal Black"/>
                      <a:ea typeface="Tajawal Black"/>
                      <a:cs typeface="Tajawal Black"/>
                      <a:sym typeface="Tajawal Black"/>
                    </a:defRPr>
                  </a:lvl1pPr>
                </a:lstStyle>
                <a:p>
                  <a:pPr/>
                  <a:r>
                    <a:t>نشاط</a:t>
                  </a:r>
                </a:p>
              </p:txBody>
            </p:sp>
          </p:grpSp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0" name="تجميع"/>
          <p:cNvGrpSpPr/>
          <p:nvPr/>
        </p:nvGrpSpPr>
        <p:grpSpPr>
          <a:xfrm>
            <a:off x="1734399" y="2734049"/>
            <a:ext cx="1711479" cy="742246"/>
            <a:chOff x="0" y="0"/>
            <a:chExt cx="1711477" cy="742244"/>
          </a:xfrm>
        </p:grpSpPr>
        <p:sp>
          <p:nvSpPr>
            <p:cNvPr id="938" name="Google Shape;252;p17"/>
            <p:cNvSpPr/>
            <p:nvPr/>
          </p:nvSpPr>
          <p:spPr>
            <a:xfrm>
              <a:off x="0" y="0"/>
              <a:ext cx="1711478" cy="74224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939" name="Google Shape;253;p17"/>
            <p:cNvSpPr txBox="1"/>
            <p:nvPr/>
          </p:nvSpPr>
          <p:spPr>
            <a:xfrm>
              <a:off x="155381" y="128284"/>
              <a:ext cx="1262830" cy="54786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399" tIns="91399" rIns="91399" bIns="91399" numCol="1" anchor="t">
              <a:spAutoFit/>
            </a:bodyPr>
            <a:lstStyle>
              <a:lvl1pPr rtl="0">
                <a:defRPr>
                  <a:solidFill>
                    <a:schemeClr val="accent3"/>
                  </a:solidFill>
                </a:defRPr>
              </a:lvl1pPr>
            </a:lstStyle>
            <a:p>
              <a:pPr/>
              <a:r>
                <a:t>المفردات</a:t>
              </a:r>
            </a:p>
          </p:txBody>
        </p:sp>
      </p:grpSp>
      <p:sp>
        <p:nvSpPr>
          <p:cNvPr id="941" name="Google Shape;92;p4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1464010" y="1985021"/>
            <a:ext cx="2133101" cy="49712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>
              <a:defRPr sz="2500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 </a:t>
            </a:r>
          </a:p>
        </p:txBody>
      </p:sp>
      <p:pic>
        <p:nvPicPr>
          <p:cNvPr id="942" name="IMG_4604.png" descr="IMG_4604.png"/>
          <p:cNvPicPr>
            <a:picLocks noChangeAspect="1"/>
          </p:cNvPicPr>
          <p:nvPr/>
        </p:nvPicPr>
        <p:blipFill>
          <a:blip r:embed="rId3">
            <a:extLst/>
          </a:blip>
          <a:srcRect l="48257" t="44087" r="0" b="40223"/>
          <a:stretch>
            <a:fillRect/>
          </a:stretch>
        </p:blipFill>
        <p:spPr>
          <a:xfrm>
            <a:off x="16444121" y="2569612"/>
            <a:ext cx="5358388" cy="2072308"/>
          </a:xfrm>
          <a:prstGeom prst="rect">
            <a:avLst/>
          </a:prstGeom>
          <a:ln w="12700">
            <a:miter lim="400000"/>
          </a:ln>
        </p:spPr>
      </p:pic>
      <p:pic>
        <p:nvPicPr>
          <p:cNvPr id="943" name="IMG_4731.png" descr="IMG_4731.png"/>
          <p:cNvPicPr>
            <a:picLocks noChangeAspect="1"/>
          </p:cNvPicPr>
          <p:nvPr/>
        </p:nvPicPr>
        <p:blipFill>
          <a:blip r:embed="rId4">
            <a:extLst/>
          </a:blip>
          <a:srcRect l="15291" t="71620" r="1259" b="0"/>
          <a:stretch>
            <a:fillRect/>
          </a:stretch>
        </p:blipFill>
        <p:spPr>
          <a:xfrm>
            <a:off x="7899115" y="6517499"/>
            <a:ext cx="12963109" cy="5251328"/>
          </a:xfrm>
          <a:prstGeom prst="rect">
            <a:avLst/>
          </a:prstGeom>
          <a:ln w="12700">
            <a:miter lim="400000"/>
          </a:ln>
        </p:spPr>
      </p:pic>
      <p:pic>
        <p:nvPicPr>
          <p:cNvPr id="944" name="IMG_4591.png" descr="IMG_4591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421098" y="3476294"/>
            <a:ext cx="4072742" cy="4924717"/>
          </a:xfrm>
          <a:prstGeom prst="rect">
            <a:avLst/>
          </a:prstGeom>
          <a:ln w="12700">
            <a:miter lim="400000"/>
          </a:ln>
        </p:spPr>
      </p:pic>
      <p:sp>
        <p:nvSpPr>
          <p:cNvPr id="945" name="النص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33096" y="2592456"/>
            <a:ext cx="1643000" cy="55372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2900">
                <a:solidFill>
                  <a:schemeClr val="accent5">
                    <a:lumOff val="-4156"/>
                  </a:schemeClr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</a:t>
            </a:r>
          </a:p>
        </p:txBody>
      </p:sp>
      <p:sp>
        <p:nvSpPr>
          <p:cNvPr id="946" name="النص">
            <a:hlinkClick r:id="rId7" invalidUrl="" action="ppaction://hlinksldjump" tgtFrame="" tooltip="" history="1" highlightClick="0" endSnd="0"/>
          </p:cNvPr>
          <p:cNvSpPr txBox="1"/>
          <p:nvPr/>
        </p:nvSpPr>
        <p:spPr>
          <a:xfrm>
            <a:off x="130212" y="3313745"/>
            <a:ext cx="1355851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947" name="النص">
            <a:hlinkClick r:id="rId8" invalidUrl="" action="ppaction://hlinksldjump" tgtFrame="" tooltip="" history="1" highlightClick="0" endSnd="0"/>
          </p:cNvPr>
          <p:cNvSpPr txBox="1"/>
          <p:nvPr/>
        </p:nvSpPr>
        <p:spPr>
          <a:xfrm>
            <a:off x="107870" y="4059164"/>
            <a:ext cx="1419280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</a:t>
            </a:r>
          </a:p>
        </p:txBody>
      </p:sp>
      <p:grpSp>
        <p:nvGrpSpPr>
          <p:cNvPr id="964" name="تجميع"/>
          <p:cNvGrpSpPr/>
          <p:nvPr/>
        </p:nvGrpSpPr>
        <p:grpSpPr>
          <a:xfrm>
            <a:off x="123862" y="4842500"/>
            <a:ext cx="1343248" cy="8601450"/>
            <a:chOff x="0" y="0"/>
            <a:chExt cx="1343246" cy="8601449"/>
          </a:xfrm>
        </p:grpSpPr>
        <p:grpSp>
          <p:nvGrpSpPr>
            <p:cNvPr id="951" name="تجميع"/>
            <p:cNvGrpSpPr/>
            <p:nvPr/>
          </p:nvGrpSpPr>
          <p:grpSpPr>
            <a:xfrm>
              <a:off x="0" y="0"/>
              <a:ext cx="1343247" cy="8601450"/>
              <a:chOff x="0" y="0"/>
              <a:chExt cx="1343246" cy="8601449"/>
            </a:xfrm>
          </p:grpSpPr>
          <p:sp>
            <p:nvSpPr>
              <p:cNvPr id="948" name="مستطيل مستدير الزوايا"/>
              <p:cNvSpPr/>
              <p:nvPr/>
            </p:nvSpPr>
            <p:spPr>
              <a:xfrm>
                <a:off x="79315" y="263058"/>
                <a:ext cx="1184617" cy="907554"/>
              </a:xfrm>
              <a:prstGeom prst="roundRect">
                <a:avLst>
                  <a:gd name="adj" fmla="val 42017"/>
                </a:avLst>
              </a:prstGeom>
              <a:gradFill flip="none" rotWithShape="1">
                <a:gsLst>
                  <a:gs pos="0">
                    <a:srgbClr val="2886DB"/>
                  </a:gs>
                  <a:gs pos="100000">
                    <a:schemeClr val="accent3">
                      <a:hueOff val="466087"/>
                      <a:satOff val="45418"/>
                      <a:lumOff val="31238"/>
                    </a:schemeClr>
                  </a:gs>
                </a:gsLst>
                <a:lin ang="16200000" scaled="0"/>
              </a:gradFill>
              <a:ln w="12700" cap="flat">
                <a:solidFill>
                  <a:srgbClr val="053B63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949" name="مستطيل"/>
              <p:cNvSpPr/>
              <p:nvPr/>
            </p:nvSpPr>
            <p:spPr>
              <a:xfrm>
                <a:off x="98365" y="715495"/>
                <a:ext cx="1154105" cy="7885955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chemeClr val="accent1">
                    <a:lumOff val="-4156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defTabSz="2438400" rtl="0">
                  <a:defRPr sz="3600">
                    <a:solidFill>
                      <a:srgbClr val="0C1E4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950" name="أدوات"/>
              <p:cNvSpPr txBox="1"/>
              <p:nvPr/>
            </p:nvSpPr>
            <p:spPr>
              <a:xfrm>
                <a:off x="0" y="0"/>
                <a:ext cx="1343247" cy="91757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ctr" defTabSz="2438400" rtl="0">
                  <a:defRPr sz="4400">
                    <a:solidFill>
                      <a:srgbClr val="0C1E4F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rPr sz="4000"/>
                  <a:t>أدوات</a:t>
                </a:r>
                <a:r>
                  <a:t> </a:t>
                </a:r>
              </a:p>
            </p:txBody>
          </p:sp>
        </p:grpSp>
        <p:grpSp>
          <p:nvGrpSpPr>
            <p:cNvPr id="963" name="تجميع"/>
            <p:cNvGrpSpPr/>
            <p:nvPr/>
          </p:nvGrpSpPr>
          <p:grpSpPr>
            <a:xfrm>
              <a:off x="139704" y="773343"/>
              <a:ext cx="1171891" cy="7765318"/>
              <a:chOff x="0" y="0"/>
              <a:chExt cx="1171890" cy="7765316"/>
            </a:xfrm>
          </p:grpSpPr>
          <p:pic>
            <p:nvPicPr>
              <p:cNvPr id="952" name="IMG_4594.jpeg" descr="IMG_4594.jpeg">
                <a:hlinkClick r:id="rId9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0">
                <a:extLst/>
              </a:blip>
              <a:srcRect l="0" t="21561" r="0" b="21561"/>
              <a:stretch>
                <a:fillRect/>
              </a:stretch>
            </p:blipFill>
            <p:spPr>
              <a:xfrm>
                <a:off x="0" y="0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953" name="IMG_4016.jpeg" descr="IMG_4016.jpeg">
                <a:hlinkClick r:id="rId1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2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2712542"/>
                <a:ext cx="1054779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954" name="صورة 20" descr="صورة 20">
                <a:hlinkClick r:id="rId1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4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3521" y="3605514"/>
                <a:ext cx="1054617" cy="83828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955" name="IMG_4017.jpeg" descr="IMG_4017.jpeg">
                <a:hlinkClick r:id="rId1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6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6478" y="4504641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956" name="IMG_4020.jpeg" descr="IMG_4020.jpeg">
                <a:hlinkClick r:id="rId17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8">
                <a:extLst/>
              </a:blip>
              <a:stretch>
                <a:fillRect/>
              </a:stretch>
            </p:blipFill>
            <p:spPr>
              <a:xfrm>
                <a:off x="16478" y="5318841"/>
                <a:ext cx="1054617" cy="74557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957" name="IMG_4022.jpeg" descr="IMG_4022.jpeg">
                <a:hlinkClick r:id="rId19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0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0" y="899546"/>
                <a:ext cx="1054616" cy="838286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958" name="IMG_4023.png" descr="IMG_4023.png">
                <a:hlinkClick r:id="rId2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2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6478" y="6159722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959" name="IMG_4024.jpeg" descr="IMG_4024.jpeg"/>
              <p:cNvPicPr>
                <a:picLocks noChangeAspect="0"/>
              </p:cNvPicPr>
              <p:nvPr/>
            </p:nvPicPr>
            <p:blipFill>
              <a:blip r:embed="rId23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3521" y="1809331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grpSp>
            <p:nvGrpSpPr>
              <p:cNvPr id="962" name="تجميع">
                <a:hlinkClick r:id="rId24" invalidUrl="" action="" tgtFrame="" tooltip="" history="1" highlightClick="0" endSnd="0"/>
              </p:cNvPr>
              <p:cNvGrpSpPr/>
              <p:nvPr/>
            </p:nvGrpSpPr>
            <p:grpSpPr>
              <a:xfrm>
                <a:off x="2113" y="6958462"/>
                <a:ext cx="1169778" cy="806855"/>
                <a:chOff x="0" y="0"/>
                <a:chExt cx="1169777" cy="806854"/>
              </a:xfrm>
            </p:grpSpPr>
            <p:pic>
              <p:nvPicPr>
                <p:cNvPr id="960" name="IMG_4015.jpeg" descr="IMG_4015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0" y="53287"/>
                  <a:ext cx="1054616" cy="75356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961" name="نشاط"/>
                <p:cNvSpPr txBox="1"/>
                <p:nvPr/>
              </p:nvSpPr>
              <p:spPr>
                <a:xfrm>
                  <a:off x="285761" y="0"/>
                  <a:ext cx="884017" cy="584662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 defTabSz="2438400" rtl="0">
                    <a:lnSpc>
                      <a:spcPct val="150000"/>
                    </a:lnSpc>
                    <a:defRPr sz="1600">
                      <a:solidFill>
                        <a:srgbClr val="000000"/>
                      </a:solidFill>
                      <a:latin typeface="Tajawal Black"/>
                      <a:ea typeface="Tajawal Black"/>
                      <a:cs typeface="Tajawal Black"/>
                      <a:sym typeface="Tajawal Black"/>
                    </a:defRPr>
                  </a:lvl1pPr>
                </a:lstStyle>
                <a:p>
                  <a:pPr/>
                  <a:r>
                    <a:t>نشاط</a:t>
                  </a:r>
                </a:p>
              </p:txBody>
            </p:sp>
          </p:grpSp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8" name="تجميع"/>
          <p:cNvGrpSpPr/>
          <p:nvPr/>
        </p:nvGrpSpPr>
        <p:grpSpPr>
          <a:xfrm>
            <a:off x="1670899" y="1819649"/>
            <a:ext cx="2298701" cy="698501"/>
            <a:chOff x="0" y="0"/>
            <a:chExt cx="2298700" cy="698500"/>
          </a:xfrm>
        </p:grpSpPr>
        <p:sp>
          <p:nvSpPr>
            <p:cNvPr id="966" name="Google Shape;348;p27"/>
            <p:cNvSpPr/>
            <p:nvPr/>
          </p:nvSpPr>
          <p:spPr>
            <a:xfrm>
              <a:off x="0" y="0"/>
              <a:ext cx="2298700" cy="6985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chemeClr val="accent3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967" name="Google Shape;349;p27"/>
            <p:cNvSpPr txBox="1"/>
            <p:nvPr/>
          </p:nvSpPr>
          <p:spPr>
            <a:xfrm>
              <a:off x="194492" y="162932"/>
              <a:ext cx="1435106" cy="51017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399" tIns="91399" rIns="91399" bIns="91399" numCol="1" anchor="t">
              <a:noAutofit/>
            </a:bodyPr>
            <a:lstStyle>
              <a:lvl1pPr rtl="0">
                <a:defRPr sz="3100"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استعد</a:t>
              </a:r>
            </a:p>
          </p:txBody>
        </p:sp>
      </p:grpSp>
      <p:grpSp>
        <p:nvGrpSpPr>
          <p:cNvPr id="984" name="تجميع"/>
          <p:cNvGrpSpPr/>
          <p:nvPr/>
        </p:nvGrpSpPr>
        <p:grpSpPr>
          <a:xfrm>
            <a:off x="0" y="202501"/>
            <a:ext cx="1763802" cy="4412898"/>
            <a:chOff x="-5224" y="0"/>
            <a:chExt cx="1763801" cy="4412897"/>
          </a:xfrm>
        </p:grpSpPr>
        <p:grpSp>
          <p:nvGrpSpPr>
            <p:cNvPr id="971" name="Google Shape;10;p1"/>
            <p:cNvGrpSpPr/>
            <p:nvPr/>
          </p:nvGrpSpPr>
          <p:grpSpPr>
            <a:xfrm>
              <a:off x="547249" y="0"/>
              <a:ext cx="665205" cy="570175"/>
              <a:chOff x="0" y="0"/>
              <a:chExt cx="665204" cy="570174"/>
            </a:xfrm>
          </p:grpSpPr>
          <p:sp>
            <p:nvSpPr>
              <p:cNvPr id="969" name="Google Shape;11;p1"/>
              <p:cNvSpPr/>
              <p:nvPr/>
            </p:nvSpPr>
            <p:spPr>
              <a:xfrm>
                <a:off x="0" y="-1"/>
                <a:ext cx="665205" cy="3468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lnTo>
                      <a:pt x="0" y="19726"/>
                    </a:lnTo>
                    <a:lnTo>
                      <a:pt x="1157" y="21600"/>
                    </a:lnTo>
                    <a:lnTo>
                      <a:pt x="10800" y="4044"/>
                    </a:lnTo>
                    <a:lnTo>
                      <a:pt x="20443" y="21600"/>
                    </a:lnTo>
                    <a:lnTo>
                      <a:pt x="21600" y="19726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970" name="Google Shape;12;p1"/>
              <p:cNvSpPr/>
              <p:nvPr/>
            </p:nvSpPr>
            <p:spPr>
              <a:xfrm>
                <a:off x="95029" y="109282"/>
                <a:ext cx="475146" cy="4608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577"/>
                    </a:moveTo>
                    <a:lnTo>
                      <a:pt x="0" y="21600"/>
                    </a:lnTo>
                    <a:lnTo>
                      <a:pt x="8640" y="21600"/>
                    </a:lnTo>
                    <a:lnTo>
                      <a:pt x="8640" y="12322"/>
                    </a:lnTo>
                    <a:lnTo>
                      <a:pt x="12960" y="12322"/>
                    </a:lnTo>
                    <a:lnTo>
                      <a:pt x="12960" y="21600"/>
                    </a:lnTo>
                    <a:lnTo>
                      <a:pt x="21600" y="21600"/>
                    </a:lnTo>
                    <a:lnTo>
                      <a:pt x="21600" y="10577"/>
                    </a:lnTo>
                    <a:lnTo>
                      <a:pt x="10800" y="0"/>
                    </a:lnTo>
                    <a:lnTo>
                      <a:pt x="0" y="10577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978" name="Google Shape;13;p1"/>
            <p:cNvGrpSpPr/>
            <p:nvPr/>
          </p:nvGrpSpPr>
          <p:grpSpPr>
            <a:xfrm>
              <a:off x="547249" y="744523"/>
              <a:ext cx="601851" cy="601851"/>
              <a:chOff x="0" y="0"/>
              <a:chExt cx="601850" cy="601850"/>
            </a:xfrm>
          </p:grpSpPr>
          <p:sp>
            <p:nvSpPr>
              <p:cNvPr id="972" name="Google Shape;14;p1"/>
              <p:cNvSpPr/>
              <p:nvPr/>
            </p:nvSpPr>
            <p:spPr>
              <a:xfrm>
                <a:off x="-1" y="-1"/>
                <a:ext cx="601852" cy="6018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19895"/>
                    </a:moveTo>
                    <a:cubicBezTo>
                      <a:pt x="5798" y="19895"/>
                      <a:pt x="1705" y="15802"/>
                      <a:pt x="1705" y="10800"/>
                    </a:cubicBezTo>
                    <a:cubicBezTo>
                      <a:pt x="1705" y="5798"/>
                      <a:pt x="5798" y="1705"/>
                      <a:pt x="10800" y="1705"/>
                    </a:cubicBezTo>
                    <a:cubicBezTo>
                      <a:pt x="15802" y="1705"/>
                      <a:pt x="19895" y="5798"/>
                      <a:pt x="19895" y="10800"/>
                    </a:cubicBezTo>
                    <a:cubicBezTo>
                      <a:pt x="19895" y="15802"/>
                      <a:pt x="15802" y="19895"/>
                      <a:pt x="10800" y="19895"/>
                    </a:cubicBezTo>
                    <a:close/>
                    <a:moveTo>
                      <a:pt x="10800" y="0"/>
                    </a:moveTo>
                    <a:cubicBezTo>
                      <a:pt x="4832" y="0"/>
                      <a:pt x="0" y="4832"/>
                      <a:pt x="0" y="10800"/>
                    </a:cubicBezTo>
                    <a:cubicBezTo>
                      <a:pt x="0" y="16768"/>
                      <a:pt x="4832" y="21600"/>
                      <a:pt x="10800" y="21600"/>
                    </a:cubicBezTo>
                    <a:cubicBezTo>
                      <a:pt x="16768" y="21600"/>
                      <a:pt x="21600" y="16768"/>
                      <a:pt x="21600" y="10800"/>
                    </a:cubicBezTo>
                    <a:cubicBezTo>
                      <a:pt x="21600" y="4832"/>
                      <a:pt x="16768" y="0"/>
                      <a:pt x="108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973" name="Google Shape;15;p1"/>
              <p:cNvSpPr/>
              <p:nvPr/>
            </p:nvSpPr>
            <p:spPr>
              <a:xfrm>
                <a:off x="285086" y="142543"/>
                <a:ext cx="138586" cy="2811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37" y="0"/>
                    </a:moveTo>
                    <a:lnTo>
                      <a:pt x="0" y="0"/>
                    </a:lnTo>
                    <a:lnTo>
                      <a:pt x="0" y="12169"/>
                    </a:lnTo>
                    <a:cubicBezTo>
                      <a:pt x="0" y="12534"/>
                      <a:pt x="247" y="12838"/>
                      <a:pt x="741" y="13021"/>
                    </a:cubicBezTo>
                    <a:lnTo>
                      <a:pt x="18144" y="21600"/>
                    </a:lnTo>
                    <a:lnTo>
                      <a:pt x="21600" y="19896"/>
                    </a:lnTo>
                    <a:lnTo>
                      <a:pt x="4937" y="11682"/>
                    </a:lnTo>
                    <a:lnTo>
                      <a:pt x="4937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974" name="Google Shape;16;p1"/>
              <p:cNvSpPr/>
              <p:nvPr/>
            </p:nvSpPr>
            <p:spPr>
              <a:xfrm>
                <a:off x="285086" y="79190"/>
                <a:ext cx="31678" cy="31678"/>
              </a:xfrm>
              <a:prstGeom prst="ellipse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975" name="Google Shape;17;p1"/>
              <p:cNvSpPr/>
              <p:nvPr/>
            </p:nvSpPr>
            <p:spPr>
              <a:xfrm>
                <a:off x="285086" y="490982"/>
                <a:ext cx="31678" cy="31678"/>
              </a:xfrm>
              <a:prstGeom prst="ellipse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976" name="Google Shape;18;p1"/>
              <p:cNvSpPr/>
              <p:nvPr/>
            </p:nvSpPr>
            <p:spPr>
              <a:xfrm>
                <a:off x="79190" y="285086"/>
                <a:ext cx="31678" cy="31678"/>
              </a:xfrm>
              <a:prstGeom prst="ellipse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977" name="Google Shape;19;p1"/>
              <p:cNvSpPr/>
              <p:nvPr/>
            </p:nvSpPr>
            <p:spPr>
              <a:xfrm>
                <a:off x="490982" y="285086"/>
                <a:ext cx="31678" cy="31678"/>
              </a:xfrm>
              <a:prstGeom prst="ellipse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sp>
          <p:nvSpPr>
            <p:cNvPr id="979" name="التركيز"/>
            <p:cNvSpPr txBox="1"/>
            <p:nvPr/>
          </p:nvSpPr>
          <p:spPr>
            <a:xfrm>
              <a:off x="6349" y="1621650"/>
              <a:ext cx="1322325" cy="576581"/>
            </a:xfrm>
            <a:prstGeom prst="rect">
              <a:avLst/>
            </a:prstGeom>
            <a:noFill/>
            <a:ln w="12700" cap="flat">
              <a:solidFill>
                <a:schemeClr val="accent3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2438400" rtl="0">
                <a:lnSpc>
                  <a:spcPct val="150000"/>
                </a:lnSpc>
                <a:defRPr sz="3000">
                  <a:solidFill>
                    <a:schemeClr val="accent3"/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التركيز</a:t>
              </a:r>
            </a:p>
          </p:txBody>
        </p:sp>
        <p:sp>
          <p:nvSpPr>
            <p:cNvPr id="980" name="التدريس"/>
            <p:cNvSpPr txBox="1"/>
            <p:nvPr/>
          </p:nvSpPr>
          <p:spPr>
            <a:xfrm>
              <a:off x="1125" y="2363259"/>
              <a:ext cx="1757452" cy="566421"/>
            </a:xfrm>
            <a:prstGeom prst="rect">
              <a:avLst/>
            </a:prstGeom>
            <a:noFill/>
            <a:ln w="12700" cap="flat">
              <a:solidFill>
                <a:schemeClr val="accent3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2438400" rtl="0">
                <a:lnSpc>
                  <a:spcPct val="150000"/>
                </a:lnSpc>
                <a:defRPr sz="2900">
                  <a:solidFill>
                    <a:schemeClr val="accent5">
                      <a:lumOff val="-4156"/>
                    </a:schemeClr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التدريس</a:t>
              </a:r>
            </a:p>
          </p:txBody>
        </p:sp>
        <p:sp>
          <p:nvSpPr>
            <p:cNvPr id="981" name="التقويم"/>
            <p:cNvSpPr txBox="1"/>
            <p:nvPr/>
          </p:nvSpPr>
          <p:spPr>
            <a:xfrm>
              <a:off x="1125" y="3836317"/>
              <a:ext cx="1489584" cy="576581"/>
            </a:xfrm>
            <a:prstGeom prst="rect">
              <a:avLst/>
            </a:prstGeom>
            <a:noFill/>
            <a:ln w="12700" cap="flat">
              <a:solidFill>
                <a:schemeClr val="accent3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2438400" rtl="0">
                <a:lnSpc>
                  <a:spcPct val="150000"/>
                </a:lnSpc>
                <a:defRPr sz="3000">
                  <a:solidFill>
                    <a:schemeClr val="accent5">
                      <a:lumOff val="-4156"/>
                    </a:schemeClr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التقويم</a:t>
              </a:r>
            </a:p>
          </p:txBody>
        </p:sp>
        <p:sp>
          <p:nvSpPr>
            <p:cNvPr id="982" name="التدريب"/>
            <p:cNvSpPr txBox="1"/>
            <p:nvPr/>
          </p:nvSpPr>
          <p:spPr>
            <a:xfrm>
              <a:off x="6350" y="3094708"/>
              <a:ext cx="1524255" cy="576580"/>
            </a:xfrm>
            <a:prstGeom prst="rect">
              <a:avLst/>
            </a:prstGeom>
            <a:noFill/>
            <a:ln w="12700" cap="flat">
              <a:solidFill>
                <a:schemeClr val="accent3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2438400" rtl="0">
                <a:lnSpc>
                  <a:spcPct val="150000"/>
                </a:lnSpc>
                <a:defRPr sz="3000">
                  <a:solidFill>
                    <a:schemeClr val="accent3"/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التدريب</a:t>
              </a:r>
            </a:p>
          </p:txBody>
        </p:sp>
        <p:sp>
          <p:nvSpPr>
            <p:cNvPr id="983" name="Google Shape;102;p4"/>
            <p:cNvSpPr/>
            <p:nvPr/>
          </p:nvSpPr>
          <p:spPr>
            <a:xfrm>
              <a:off x="-5225" y="2339129"/>
              <a:ext cx="215901" cy="609601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985" name="Google Shape;109;p5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1443751" y="3021761"/>
            <a:ext cx="2133101" cy="47807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3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986" name="Google Shape;111;p5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1508337" y="3897002"/>
            <a:ext cx="2133101" cy="47807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3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987" name="Google Shape;115;p5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1467109" y="4856698"/>
            <a:ext cx="2000861" cy="4368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0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988" name="النص">
            <a:hlinkClick r:id="rId5" invalidUrl="" action="ppaction://hlinksldjump" tgtFrame="" tooltip="" history="1" highlightClick="0" endSnd="0"/>
          </p:cNvPr>
          <p:cNvSpPr txBox="1"/>
          <p:nvPr/>
        </p:nvSpPr>
        <p:spPr>
          <a:xfrm>
            <a:off x="-29440" y="1825999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989" name="النص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91455" y="3337424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990" name="النص">
            <a:hlinkClick r:id="rId7" invalidUrl="" action="ppaction://hlinksldjump" tgtFrame="" tooltip="" history="1" highlightClick="0" endSnd="0"/>
          </p:cNvPr>
          <p:cNvSpPr txBox="1"/>
          <p:nvPr/>
        </p:nvSpPr>
        <p:spPr>
          <a:xfrm>
            <a:off x="237754" y="4093137"/>
            <a:ext cx="1159511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</a:t>
            </a:r>
          </a:p>
        </p:txBody>
      </p:sp>
      <p:pic>
        <p:nvPicPr>
          <p:cNvPr id="991" name="IMG_4732.png" descr="IMG_4732.png"/>
          <p:cNvPicPr>
            <a:picLocks noChangeAspect="1"/>
          </p:cNvPicPr>
          <p:nvPr/>
        </p:nvPicPr>
        <p:blipFill>
          <a:blip r:embed="rId8">
            <a:extLst/>
          </a:blip>
          <a:srcRect l="40701" t="30557" r="7951" b="4179"/>
          <a:stretch>
            <a:fillRect/>
          </a:stretch>
        </p:blipFill>
        <p:spPr>
          <a:xfrm>
            <a:off x="10296580" y="3542699"/>
            <a:ext cx="12849298" cy="6674050"/>
          </a:xfrm>
          <a:prstGeom prst="rect">
            <a:avLst/>
          </a:prstGeom>
          <a:ln w="12700">
            <a:miter lim="400000"/>
          </a:ln>
        </p:spPr>
      </p:pic>
      <p:pic>
        <p:nvPicPr>
          <p:cNvPr id="992" name="IMG_4732.png" descr="IMG_4732.png"/>
          <p:cNvPicPr>
            <a:picLocks noChangeAspect="1"/>
          </p:cNvPicPr>
          <p:nvPr/>
        </p:nvPicPr>
        <p:blipFill>
          <a:blip r:embed="rId8">
            <a:extLst/>
          </a:blip>
          <a:srcRect l="1050" t="1877" r="69901" b="1877"/>
          <a:stretch>
            <a:fillRect/>
          </a:stretch>
        </p:blipFill>
        <p:spPr>
          <a:xfrm>
            <a:off x="4317643" y="1825999"/>
            <a:ext cx="5462724" cy="7396419"/>
          </a:xfrm>
          <a:prstGeom prst="rect">
            <a:avLst/>
          </a:prstGeom>
          <a:ln w="12700">
            <a:miter lim="400000"/>
          </a:ln>
        </p:spPr>
      </p:pic>
      <p:pic>
        <p:nvPicPr>
          <p:cNvPr id="993" name="IMG_4733.png" descr="IMG_4733.png"/>
          <p:cNvPicPr>
            <a:picLocks noChangeAspect="1"/>
          </p:cNvPicPr>
          <p:nvPr/>
        </p:nvPicPr>
        <p:blipFill>
          <a:blip r:embed="rId9">
            <a:extLst/>
          </a:blip>
          <a:srcRect l="74980" t="12286" r="3420" b="71151"/>
          <a:stretch>
            <a:fillRect/>
          </a:stretch>
        </p:blipFill>
        <p:spPr>
          <a:xfrm>
            <a:off x="18916721" y="1736521"/>
            <a:ext cx="4984732" cy="156204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10" name="تجميع"/>
          <p:cNvGrpSpPr/>
          <p:nvPr/>
        </p:nvGrpSpPr>
        <p:grpSpPr>
          <a:xfrm>
            <a:off x="123862" y="4842500"/>
            <a:ext cx="1343248" cy="8601450"/>
            <a:chOff x="0" y="0"/>
            <a:chExt cx="1343246" cy="8601449"/>
          </a:xfrm>
        </p:grpSpPr>
        <p:grpSp>
          <p:nvGrpSpPr>
            <p:cNvPr id="997" name="تجميع"/>
            <p:cNvGrpSpPr/>
            <p:nvPr/>
          </p:nvGrpSpPr>
          <p:grpSpPr>
            <a:xfrm>
              <a:off x="0" y="0"/>
              <a:ext cx="1343247" cy="8601450"/>
              <a:chOff x="0" y="0"/>
              <a:chExt cx="1343246" cy="8601449"/>
            </a:xfrm>
          </p:grpSpPr>
          <p:sp>
            <p:nvSpPr>
              <p:cNvPr id="994" name="مستطيل مستدير الزوايا"/>
              <p:cNvSpPr/>
              <p:nvPr/>
            </p:nvSpPr>
            <p:spPr>
              <a:xfrm>
                <a:off x="79315" y="263058"/>
                <a:ext cx="1184617" cy="907554"/>
              </a:xfrm>
              <a:prstGeom prst="roundRect">
                <a:avLst>
                  <a:gd name="adj" fmla="val 42017"/>
                </a:avLst>
              </a:prstGeom>
              <a:gradFill flip="none" rotWithShape="1">
                <a:gsLst>
                  <a:gs pos="0">
                    <a:srgbClr val="2886DB"/>
                  </a:gs>
                  <a:gs pos="100000">
                    <a:schemeClr val="accent3">
                      <a:hueOff val="466087"/>
                      <a:satOff val="45418"/>
                      <a:lumOff val="31238"/>
                    </a:schemeClr>
                  </a:gs>
                </a:gsLst>
                <a:lin ang="16200000" scaled="0"/>
              </a:gradFill>
              <a:ln w="12700" cap="flat">
                <a:solidFill>
                  <a:srgbClr val="053B63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995" name="مستطيل"/>
              <p:cNvSpPr/>
              <p:nvPr/>
            </p:nvSpPr>
            <p:spPr>
              <a:xfrm>
                <a:off x="98365" y="715495"/>
                <a:ext cx="1154105" cy="7885955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chemeClr val="accent1">
                    <a:lumOff val="-4156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defTabSz="2438400" rtl="0">
                  <a:defRPr sz="3600">
                    <a:solidFill>
                      <a:srgbClr val="0C1E4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996" name="أدوات"/>
              <p:cNvSpPr txBox="1"/>
              <p:nvPr/>
            </p:nvSpPr>
            <p:spPr>
              <a:xfrm>
                <a:off x="0" y="0"/>
                <a:ext cx="1343247" cy="91757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ctr" defTabSz="2438400" rtl="0">
                  <a:defRPr sz="4400">
                    <a:solidFill>
                      <a:srgbClr val="0C1E4F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rPr sz="4000"/>
                  <a:t>أدوات</a:t>
                </a:r>
                <a:r>
                  <a:t> </a:t>
                </a:r>
              </a:p>
            </p:txBody>
          </p:sp>
        </p:grpSp>
        <p:grpSp>
          <p:nvGrpSpPr>
            <p:cNvPr id="1009" name="تجميع"/>
            <p:cNvGrpSpPr/>
            <p:nvPr/>
          </p:nvGrpSpPr>
          <p:grpSpPr>
            <a:xfrm>
              <a:off x="139704" y="773343"/>
              <a:ext cx="1171891" cy="7765318"/>
              <a:chOff x="0" y="0"/>
              <a:chExt cx="1171890" cy="7765316"/>
            </a:xfrm>
          </p:grpSpPr>
          <p:pic>
            <p:nvPicPr>
              <p:cNvPr id="998" name="IMG_4594.jpeg" descr="IMG_4594.jpeg">
                <a:hlinkClick r:id="rId1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1">
                <a:extLst/>
              </a:blip>
              <a:srcRect l="0" t="21561" r="0" b="21561"/>
              <a:stretch>
                <a:fillRect/>
              </a:stretch>
            </p:blipFill>
            <p:spPr>
              <a:xfrm>
                <a:off x="0" y="0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999" name="IMG_4016.jpeg" descr="IMG_4016.jpeg">
                <a:hlinkClick r:id="rId1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3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2712542"/>
                <a:ext cx="1054779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000" name="صورة 20" descr="صورة 20">
                <a:hlinkClick r:id="rId1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5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3521" y="3605514"/>
                <a:ext cx="1054617" cy="83828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1001" name="IMG_4017.jpeg" descr="IMG_4017.jpeg">
                <a:hlinkClick r:id="rId16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7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6478" y="4504641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002" name="IMG_4020.jpeg" descr="IMG_4020.jpeg">
                <a:hlinkClick r:id="rId18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9">
                <a:extLst/>
              </a:blip>
              <a:stretch>
                <a:fillRect/>
              </a:stretch>
            </p:blipFill>
            <p:spPr>
              <a:xfrm>
                <a:off x="16478" y="5318841"/>
                <a:ext cx="1054617" cy="74557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003" name="IMG_4022.jpeg" descr="IMG_4022.jpeg">
                <a:hlinkClick r:id="rId2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1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0" y="899546"/>
                <a:ext cx="1054616" cy="838286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004" name="IMG_4023.png" descr="IMG_4023.png">
                <a:hlinkClick r:id="rId2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3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6478" y="6159722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005" name="IMG_4024.jpeg" descr="IMG_4024.jpeg"/>
              <p:cNvPicPr>
                <a:picLocks noChangeAspect="0"/>
              </p:cNvPicPr>
              <p:nvPr/>
            </p:nvPicPr>
            <p:blipFill>
              <a:blip r:embed="rId24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3521" y="1809331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grpSp>
            <p:nvGrpSpPr>
              <p:cNvPr id="1008" name="تجميع">
                <a:hlinkClick r:id="rId25" invalidUrl="" action="" tgtFrame="" tooltip="" history="1" highlightClick="0" endSnd="0"/>
              </p:cNvPr>
              <p:cNvGrpSpPr/>
              <p:nvPr/>
            </p:nvGrpSpPr>
            <p:grpSpPr>
              <a:xfrm>
                <a:off x="2113" y="6958462"/>
                <a:ext cx="1169778" cy="806855"/>
                <a:chOff x="0" y="0"/>
                <a:chExt cx="1169777" cy="806854"/>
              </a:xfrm>
            </p:grpSpPr>
            <p:pic>
              <p:nvPicPr>
                <p:cNvPr id="1006" name="IMG_4015.jpeg" descr="IMG_4015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0" y="53287"/>
                  <a:ext cx="1054616" cy="75356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007" name="نشاط"/>
                <p:cNvSpPr txBox="1"/>
                <p:nvPr/>
              </p:nvSpPr>
              <p:spPr>
                <a:xfrm>
                  <a:off x="285761" y="0"/>
                  <a:ext cx="884017" cy="584662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 defTabSz="2438400" rtl="0">
                    <a:lnSpc>
                      <a:spcPct val="150000"/>
                    </a:lnSpc>
                    <a:defRPr sz="1600">
                      <a:solidFill>
                        <a:srgbClr val="000000"/>
                      </a:solidFill>
                      <a:latin typeface="Tajawal Black"/>
                      <a:ea typeface="Tajawal Black"/>
                      <a:cs typeface="Tajawal Black"/>
                      <a:sym typeface="Tajawal Black"/>
                    </a:defRPr>
                  </a:lvl1pPr>
                </a:lstStyle>
                <a:p>
                  <a:pPr/>
                  <a:r>
                    <a:t>نشاط</a:t>
                  </a:r>
                </a:p>
              </p:txBody>
            </p:sp>
          </p:grpSp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2" name="IMG_4572.png" descr="IMG_457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935974" y="1181625"/>
            <a:ext cx="2442399" cy="298485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15" name="تجميع"/>
          <p:cNvGrpSpPr/>
          <p:nvPr/>
        </p:nvGrpSpPr>
        <p:grpSpPr>
          <a:xfrm>
            <a:off x="1670899" y="1819649"/>
            <a:ext cx="2298701" cy="698501"/>
            <a:chOff x="0" y="0"/>
            <a:chExt cx="2298700" cy="698500"/>
          </a:xfrm>
        </p:grpSpPr>
        <p:sp>
          <p:nvSpPr>
            <p:cNvPr id="1013" name="Google Shape;348;p27"/>
            <p:cNvSpPr/>
            <p:nvPr/>
          </p:nvSpPr>
          <p:spPr>
            <a:xfrm>
              <a:off x="0" y="0"/>
              <a:ext cx="2298700" cy="6985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chemeClr val="accent3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14" name="Google Shape;349;p27"/>
            <p:cNvSpPr txBox="1"/>
            <p:nvPr/>
          </p:nvSpPr>
          <p:spPr>
            <a:xfrm>
              <a:off x="194492" y="162932"/>
              <a:ext cx="1435106" cy="51017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399" tIns="91399" rIns="91399" bIns="91399" numCol="1" anchor="t">
              <a:noAutofit/>
            </a:bodyPr>
            <a:lstStyle>
              <a:lvl1pPr rtl="0">
                <a:defRPr sz="3100"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استعد</a:t>
              </a:r>
            </a:p>
          </p:txBody>
        </p:sp>
      </p:grpSp>
      <p:sp>
        <p:nvSpPr>
          <p:cNvPr id="1016" name="النص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-29440" y="1825999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1017" name="النص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91455" y="3337424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1018" name="النص">
            <a:hlinkClick r:id="rId5" invalidUrl="" action="ppaction://hlinksldjump" tgtFrame="" tooltip="" history="1" highlightClick="0" endSnd="0"/>
          </p:cNvPr>
          <p:cNvSpPr txBox="1"/>
          <p:nvPr/>
        </p:nvSpPr>
        <p:spPr>
          <a:xfrm>
            <a:off x="237754" y="4093137"/>
            <a:ext cx="1159511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</a:t>
            </a:r>
          </a:p>
        </p:txBody>
      </p:sp>
      <p:pic>
        <p:nvPicPr>
          <p:cNvPr id="1019" name="IMG_4734.png" descr="IMG_4734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969599" y="1138477"/>
            <a:ext cx="17612064" cy="1213207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36" name="تجميع"/>
          <p:cNvGrpSpPr/>
          <p:nvPr/>
        </p:nvGrpSpPr>
        <p:grpSpPr>
          <a:xfrm>
            <a:off x="123862" y="4842500"/>
            <a:ext cx="1343248" cy="8601450"/>
            <a:chOff x="0" y="0"/>
            <a:chExt cx="1343246" cy="8601449"/>
          </a:xfrm>
        </p:grpSpPr>
        <p:grpSp>
          <p:nvGrpSpPr>
            <p:cNvPr id="1023" name="تجميع"/>
            <p:cNvGrpSpPr/>
            <p:nvPr/>
          </p:nvGrpSpPr>
          <p:grpSpPr>
            <a:xfrm>
              <a:off x="0" y="0"/>
              <a:ext cx="1343247" cy="8601450"/>
              <a:chOff x="0" y="0"/>
              <a:chExt cx="1343246" cy="8601449"/>
            </a:xfrm>
          </p:grpSpPr>
          <p:sp>
            <p:nvSpPr>
              <p:cNvPr id="1020" name="مستطيل مستدير الزوايا"/>
              <p:cNvSpPr/>
              <p:nvPr/>
            </p:nvSpPr>
            <p:spPr>
              <a:xfrm>
                <a:off x="79315" y="263058"/>
                <a:ext cx="1184617" cy="907554"/>
              </a:xfrm>
              <a:prstGeom prst="roundRect">
                <a:avLst>
                  <a:gd name="adj" fmla="val 42017"/>
                </a:avLst>
              </a:prstGeom>
              <a:gradFill flip="none" rotWithShape="1">
                <a:gsLst>
                  <a:gs pos="0">
                    <a:srgbClr val="2886DB"/>
                  </a:gs>
                  <a:gs pos="100000">
                    <a:schemeClr val="accent3">
                      <a:hueOff val="466087"/>
                      <a:satOff val="45418"/>
                      <a:lumOff val="31238"/>
                    </a:schemeClr>
                  </a:gs>
                </a:gsLst>
                <a:lin ang="16200000" scaled="0"/>
              </a:gradFill>
              <a:ln w="12700" cap="flat">
                <a:solidFill>
                  <a:srgbClr val="053B63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021" name="مستطيل"/>
              <p:cNvSpPr/>
              <p:nvPr/>
            </p:nvSpPr>
            <p:spPr>
              <a:xfrm>
                <a:off x="98365" y="715495"/>
                <a:ext cx="1154105" cy="7885955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chemeClr val="accent1">
                    <a:lumOff val="-4156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defTabSz="2438400" rtl="0">
                  <a:defRPr sz="3600">
                    <a:solidFill>
                      <a:srgbClr val="0C1E4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022" name="أدوات"/>
              <p:cNvSpPr txBox="1"/>
              <p:nvPr/>
            </p:nvSpPr>
            <p:spPr>
              <a:xfrm>
                <a:off x="0" y="0"/>
                <a:ext cx="1343247" cy="91757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ctr" defTabSz="2438400" rtl="0">
                  <a:defRPr sz="4400">
                    <a:solidFill>
                      <a:srgbClr val="0C1E4F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rPr sz="4000"/>
                  <a:t>أدوات</a:t>
                </a:r>
                <a:r>
                  <a:t> </a:t>
                </a:r>
              </a:p>
            </p:txBody>
          </p:sp>
        </p:grpSp>
        <p:grpSp>
          <p:nvGrpSpPr>
            <p:cNvPr id="1035" name="تجميع"/>
            <p:cNvGrpSpPr/>
            <p:nvPr/>
          </p:nvGrpSpPr>
          <p:grpSpPr>
            <a:xfrm>
              <a:off x="139704" y="773343"/>
              <a:ext cx="1171891" cy="7765318"/>
              <a:chOff x="0" y="0"/>
              <a:chExt cx="1171890" cy="7765316"/>
            </a:xfrm>
          </p:grpSpPr>
          <p:pic>
            <p:nvPicPr>
              <p:cNvPr id="1024" name="IMG_4594.jpeg" descr="IMG_4594.jpeg">
                <a:hlinkClick r:id="rId7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8">
                <a:extLst/>
              </a:blip>
              <a:srcRect l="0" t="21561" r="0" b="21561"/>
              <a:stretch>
                <a:fillRect/>
              </a:stretch>
            </p:blipFill>
            <p:spPr>
              <a:xfrm>
                <a:off x="0" y="0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025" name="IMG_4016.jpeg" descr="IMG_4016.jpeg">
                <a:hlinkClick r:id="rId9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0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2712542"/>
                <a:ext cx="1054779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026" name="صورة 20" descr="صورة 20">
                <a:hlinkClick r:id="rId1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2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3521" y="3605514"/>
                <a:ext cx="1054617" cy="83828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1027" name="IMG_4017.jpeg" descr="IMG_4017.jpeg">
                <a:hlinkClick r:id="rId1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4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6478" y="4504641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028" name="IMG_4020.jpeg" descr="IMG_4020.jpeg">
                <a:hlinkClick r:id="rId1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6">
                <a:extLst/>
              </a:blip>
              <a:stretch>
                <a:fillRect/>
              </a:stretch>
            </p:blipFill>
            <p:spPr>
              <a:xfrm>
                <a:off x="16478" y="5318841"/>
                <a:ext cx="1054617" cy="74557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029" name="IMG_4022.jpeg" descr="IMG_4022.jpeg">
                <a:hlinkClick r:id="rId17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8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0" y="899546"/>
                <a:ext cx="1054616" cy="838286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030" name="IMG_4023.png" descr="IMG_4023.png">
                <a:hlinkClick r:id="rId19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0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6478" y="6159722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031" name="IMG_4024.jpeg" descr="IMG_4024.jpeg"/>
              <p:cNvPicPr>
                <a:picLocks noChangeAspect="0"/>
              </p:cNvPicPr>
              <p:nvPr/>
            </p:nvPicPr>
            <p:blipFill>
              <a:blip r:embed="rId21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3521" y="1809331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grpSp>
            <p:nvGrpSpPr>
              <p:cNvPr id="1034" name="تجميع">
                <a:hlinkClick r:id="rId22" invalidUrl="" action="" tgtFrame="" tooltip="" history="1" highlightClick="0" endSnd="0"/>
              </p:cNvPr>
              <p:cNvGrpSpPr/>
              <p:nvPr/>
            </p:nvGrpSpPr>
            <p:grpSpPr>
              <a:xfrm>
                <a:off x="2113" y="6958462"/>
                <a:ext cx="1169778" cy="806855"/>
                <a:chOff x="0" y="0"/>
                <a:chExt cx="1169777" cy="806854"/>
              </a:xfrm>
            </p:grpSpPr>
            <p:pic>
              <p:nvPicPr>
                <p:cNvPr id="1032" name="IMG_4015.jpeg" descr="IMG_4015.jpeg"/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0" y="53287"/>
                  <a:ext cx="1054616" cy="75356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033" name="نشاط"/>
                <p:cNvSpPr txBox="1"/>
                <p:nvPr/>
              </p:nvSpPr>
              <p:spPr>
                <a:xfrm>
                  <a:off x="285761" y="0"/>
                  <a:ext cx="884017" cy="584662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 defTabSz="2438400" rtl="0">
                    <a:lnSpc>
                      <a:spcPct val="150000"/>
                    </a:lnSpc>
                    <a:defRPr sz="1600">
                      <a:solidFill>
                        <a:srgbClr val="000000"/>
                      </a:solidFill>
                      <a:latin typeface="Tajawal Black"/>
                      <a:ea typeface="Tajawal Black"/>
                      <a:cs typeface="Tajawal Black"/>
                      <a:sym typeface="Tajawal Black"/>
                    </a:defRPr>
                  </a:lvl1pPr>
                </a:lstStyle>
                <a:p>
                  <a:pPr/>
                  <a:r>
                    <a:t>نشاط</a:t>
                  </a:r>
                </a:p>
              </p:txBody>
            </p:sp>
          </p:grpSp>
        </p:grpSp>
      </p:grpSp>
      <p:sp>
        <p:nvSpPr>
          <p:cNvPr id="1037" name="Google Shape;109;p5">
            <a:hlinkClick r:id="rId24" invalidUrl="" action="ppaction://hlinksldjump" tgtFrame="" tooltip="" history="1" highlightClick="0" endSnd="0"/>
          </p:cNvPr>
          <p:cNvSpPr txBox="1"/>
          <p:nvPr/>
        </p:nvSpPr>
        <p:spPr>
          <a:xfrm>
            <a:off x="1443751" y="3021761"/>
            <a:ext cx="2133101" cy="47807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3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038" name="Google Shape;111;p5">
            <a:hlinkClick r:id="rId25" invalidUrl="" action="ppaction://hlinksldjump" tgtFrame="" tooltip="" history="1" highlightClick="0" endSnd="0"/>
          </p:cNvPr>
          <p:cNvSpPr txBox="1"/>
          <p:nvPr/>
        </p:nvSpPr>
        <p:spPr>
          <a:xfrm>
            <a:off x="1508337" y="3897002"/>
            <a:ext cx="2133101" cy="47807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3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039" name="Google Shape;115;p5">
            <a:hlinkClick r:id="rId26" invalidUrl="" action="ppaction://hlinksldjump" tgtFrame="" tooltip="" history="1" highlightClick="0" endSnd="0"/>
          </p:cNvPr>
          <p:cNvSpPr txBox="1"/>
          <p:nvPr/>
        </p:nvSpPr>
        <p:spPr>
          <a:xfrm>
            <a:off x="1467109" y="4856698"/>
            <a:ext cx="2000861" cy="4368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0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3" name="تجميع"/>
          <p:cNvGrpSpPr/>
          <p:nvPr/>
        </p:nvGrpSpPr>
        <p:grpSpPr>
          <a:xfrm>
            <a:off x="1640752" y="2734049"/>
            <a:ext cx="1929996" cy="788843"/>
            <a:chOff x="-120499" y="0"/>
            <a:chExt cx="1929995" cy="788841"/>
          </a:xfrm>
        </p:grpSpPr>
        <p:sp>
          <p:nvSpPr>
            <p:cNvPr id="1041" name="Google Shape;373;p28"/>
            <p:cNvSpPr/>
            <p:nvPr/>
          </p:nvSpPr>
          <p:spPr>
            <a:xfrm>
              <a:off x="0" y="0"/>
              <a:ext cx="1809496" cy="78884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42" name="Google Shape;374;p28"/>
            <p:cNvSpPr txBox="1"/>
            <p:nvPr/>
          </p:nvSpPr>
          <p:spPr>
            <a:xfrm>
              <a:off x="-120500" y="137920"/>
              <a:ext cx="1929996" cy="5892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399" tIns="91399" rIns="91399" bIns="91399" numCol="1" anchor="t">
              <a:spAutoFit/>
            </a:bodyPr>
            <a:lstStyle>
              <a:lvl1pPr rtl="0">
                <a:defRPr sz="3000"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المحور الأول</a:t>
              </a:r>
            </a:p>
          </p:txBody>
        </p:sp>
      </p:grpSp>
      <p:grpSp>
        <p:nvGrpSpPr>
          <p:cNvPr id="1046" name="Google Shape;375;p28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3444612" y="12237232"/>
            <a:ext cx="3142980" cy="924175"/>
            <a:chOff x="0" y="0"/>
            <a:chExt cx="3142979" cy="924173"/>
          </a:xfrm>
        </p:grpSpPr>
        <p:sp>
          <p:nvSpPr>
            <p:cNvPr id="1044" name="مستطيل مستدير الزوايا"/>
            <p:cNvSpPr/>
            <p:nvPr/>
          </p:nvSpPr>
          <p:spPr>
            <a:xfrm>
              <a:off x="64161" y="60864"/>
              <a:ext cx="3014657" cy="863310"/>
            </a:xfrm>
            <a:prstGeom prst="roundRect">
              <a:avLst>
                <a:gd name="adj" fmla="val 16667"/>
              </a:avLst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1045" name="تحقق من فهمك"/>
            <p:cNvSpPr txBox="1"/>
            <p:nvPr/>
          </p:nvSpPr>
          <p:spPr>
            <a:xfrm>
              <a:off x="0" y="0"/>
              <a:ext cx="3142980" cy="92417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82849" tIns="182849" rIns="182849" bIns="182849" numCol="1" anchor="ctr">
              <a:noAutofit/>
            </a:bodyPr>
            <a:lstStyle>
              <a:lvl1pPr algn="ctr" rtl="0">
                <a:defRPr sz="4200">
                  <a:solidFill>
                    <a:srgbClr val="FFFFFF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تحقق من فهمك</a:t>
              </a:r>
            </a:p>
          </p:txBody>
        </p:sp>
      </p:grpSp>
      <p:pic>
        <p:nvPicPr>
          <p:cNvPr id="1047" name="IMG_4589.png" descr="IMG_4589.png"/>
          <p:cNvPicPr>
            <a:picLocks noChangeAspect="1"/>
          </p:cNvPicPr>
          <p:nvPr/>
        </p:nvPicPr>
        <p:blipFill>
          <a:blip r:embed="rId2">
            <a:extLst/>
          </a:blip>
          <a:srcRect l="23712" t="23008" r="25591" b="8686"/>
          <a:stretch>
            <a:fillRect/>
          </a:stretch>
        </p:blipFill>
        <p:spPr>
          <a:xfrm flipH="1">
            <a:off x="21777275" y="1290543"/>
            <a:ext cx="1542081" cy="2077699"/>
          </a:xfrm>
          <a:prstGeom prst="rect">
            <a:avLst/>
          </a:prstGeom>
          <a:ln w="12700">
            <a:miter lim="400000"/>
          </a:ln>
        </p:spPr>
      </p:pic>
      <p:sp>
        <p:nvSpPr>
          <p:cNvPr id="1048" name="Google Shape;108;p5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1862851" y="2196638"/>
            <a:ext cx="1365862" cy="49712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>
              <a:defRPr sz="2500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 </a:t>
            </a:r>
          </a:p>
        </p:txBody>
      </p:sp>
      <p:sp>
        <p:nvSpPr>
          <p:cNvPr id="1049" name="النص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-29440" y="1825999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1050" name="النص">
            <a:hlinkClick r:id="rId5" invalidUrl="" action="ppaction://hlinksldjump" tgtFrame="" tooltip="" history="1" highlightClick="0" endSnd="0"/>
          </p:cNvPr>
          <p:cNvSpPr txBox="1"/>
          <p:nvPr/>
        </p:nvSpPr>
        <p:spPr>
          <a:xfrm>
            <a:off x="91455" y="3337424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1051" name="النص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237754" y="4093137"/>
            <a:ext cx="1159511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</a:t>
            </a:r>
          </a:p>
        </p:txBody>
      </p:sp>
      <p:pic>
        <p:nvPicPr>
          <p:cNvPr id="1052" name="IMG_4735.png" descr="IMG_4735.png"/>
          <p:cNvPicPr>
            <a:picLocks noChangeAspect="1"/>
          </p:cNvPicPr>
          <p:nvPr/>
        </p:nvPicPr>
        <p:blipFill>
          <a:blip r:embed="rId7">
            <a:extLst/>
          </a:blip>
          <a:srcRect l="33284" t="5700" r="37361" b="79386"/>
          <a:stretch>
            <a:fillRect/>
          </a:stretch>
        </p:blipFill>
        <p:spPr>
          <a:xfrm>
            <a:off x="14233299" y="1186594"/>
            <a:ext cx="7543835" cy="1842583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3" name="IMG_4735.png" descr="IMG_4735.png"/>
          <p:cNvPicPr>
            <a:picLocks noChangeAspect="1"/>
          </p:cNvPicPr>
          <p:nvPr/>
        </p:nvPicPr>
        <p:blipFill>
          <a:blip r:embed="rId7">
            <a:extLst/>
          </a:blip>
          <a:srcRect l="63830" t="4921" r="3167" b="78607"/>
          <a:stretch>
            <a:fillRect/>
          </a:stretch>
        </p:blipFill>
        <p:spPr>
          <a:xfrm>
            <a:off x="4098560" y="362770"/>
            <a:ext cx="4641392" cy="1113585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4" name="IMG_4735.png" descr="IMG_4735.png"/>
          <p:cNvPicPr>
            <a:picLocks noChangeAspect="1"/>
          </p:cNvPicPr>
          <p:nvPr/>
        </p:nvPicPr>
        <p:blipFill>
          <a:blip r:embed="rId7">
            <a:extLst/>
          </a:blip>
          <a:srcRect l="15613" t="23124" r="10873" b="59487"/>
          <a:stretch>
            <a:fillRect/>
          </a:stretch>
        </p:blipFill>
        <p:spPr>
          <a:xfrm>
            <a:off x="10664599" y="2610305"/>
            <a:ext cx="11883600" cy="13512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5" name="IMG_4736.png" descr="IMG_4736.png"/>
          <p:cNvPicPr>
            <a:picLocks noChangeAspect="1"/>
          </p:cNvPicPr>
          <p:nvPr/>
        </p:nvPicPr>
        <p:blipFill>
          <a:blip r:embed="rId8">
            <a:extLst/>
          </a:blip>
          <a:srcRect l="75545" t="0" r="0" b="42265"/>
          <a:stretch>
            <a:fillRect/>
          </a:stretch>
        </p:blipFill>
        <p:spPr>
          <a:xfrm>
            <a:off x="6419227" y="7848413"/>
            <a:ext cx="4245266" cy="53811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6" name="IMG_4735.png" descr="IMG_4735.png"/>
          <p:cNvPicPr>
            <a:picLocks noChangeAspect="1"/>
          </p:cNvPicPr>
          <p:nvPr/>
        </p:nvPicPr>
        <p:blipFill>
          <a:blip r:embed="rId7">
            <a:extLst/>
          </a:blip>
          <a:srcRect l="71760" t="39212" r="4255" b="5344"/>
          <a:stretch>
            <a:fillRect/>
          </a:stretch>
        </p:blipFill>
        <p:spPr>
          <a:xfrm>
            <a:off x="18817306" y="3684246"/>
            <a:ext cx="4165516" cy="4629133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7" name="IMG_4735.png" descr="IMG_4735.png"/>
          <p:cNvPicPr>
            <a:picLocks noChangeAspect="1"/>
          </p:cNvPicPr>
          <p:nvPr/>
        </p:nvPicPr>
        <p:blipFill>
          <a:blip r:embed="rId7">
            <a:extLst/>
          </a:blip>
          <a:srcRect l="5246" t="67082" r="28111" b="14375"/>
          <a:stretch>
            <a:fillRect/>
          </a:stretch>
        </p:blipFill>
        <p:spPr>
          <a:xfrm>
            <a:off x="6912400" y="4512765"/>
            <a:ext cx="12315982" cy="16473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8" name="IMG_4736.png" descr="IMG_4736.png"/>
          <p:cNvPicPr>
            <a:picLocks noChangeAspect="1"/>
          </p:cNvPicPr>
          <p:nvPr/>
        </p:nvPicPr>
        <p:blipFill>
          <a:blip r:embed="rId8">
            <a:extLst/>
          </a:blip>
          <a:srcRect l="21244" t="31553" r="22494" b="58564"/>
          <a:stretch>
            <a:fillRect/>
          </a:stretch>
        </p:blipFill>
        <p:spPr>
          <a:xfrm>
            <a:off x="9653788" y="9875571"/>
            <a:ext cx="13580745" cy="128077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75" name="تجميع"/>
          <p:cNvGrpSpPr/>
          <p:nvPr/>
        </p:nvGrpSpPr>
        <p:grpSpPr>
          <a:xfrm>
            <a:off x="123862" y="4842500"/>
            <a:ext cx="1343248" cy="8601450"/>
            <a:chOff x="0" y="0"/>
            <a:chExt cx="1343246" cy="8601449"/>
          </a:xfrm>
        </p:grpSpPr>
        <p:grpSp>
          <p:nvGrpSpPr>
            <p:cNvPr id="1062" name="تجميع"/>
            <p:cNvGrpSpPr/>
            <p:nvPr/>
          </p:nvGrpSpPr>
          <p:grpSpPr>
            <a:xfrm>
              <a:off x="0" y="0"/>
              <a:ext cx="1343247" cy="8601450"/>
              <a:chOff x="0" y="0"/>
              <a:chExt cx="1343246" cy="8601449"/>
            </a:xfrm>
          </p:grpSpPr>
          <p:sp>
            <p:nvSpPr>
              <p:cNvPr id="1059" name="مستطيل مستدير الزوايا"/>
              <p:cNvSpPr/>
              <p:nvPr/>
            </p:nvSpPr>
            <p:spPr>
              <a:xfrm>
                <a:off x="79315" y="263058"/>
                <a:ext cx="1184617" cy="907554"/>
              </a:xfrm>
              <a:prstGeom prst="roundRect">
                <a:avLst>
                  <a:gd name="adj" fmla="val 42017"/>
                </a:avLst>
              </a:prstGeom>
              <a:gradFill flip="none" rotWithShape="1">
                <a:gsLst>
                  <a:gs pos="0">
                    <a:srgbClr val="2886DB"/>
                  </a:gs>
                  <a:gs pos="100000">
                    <a:schemeClr val="accent3">
                      <a:hueOff val="466087"/>
                      <a:satOff val="45418"/>
                      <a:lumOff val="31238"/>
                    </a:schemeClr>
                  </a:gs>
                </a:gsLst>
                <a:lin ang="16200000" scaled="0"/>
              </a:gradFill>
              <a:ln w="12700" cap="flat">
                <a:solidFill>
                  <a:srgbClr val="053B63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060" name="مستطيل"/>
              <p:cNvSpPr/>
              <p:nvPr/>
            </p:nvSpPr>
            <p:spPr>
              <a:xfrm>
                <a:off x="98365" y="715495"/>
                <a:ext cx="1154105" cy="7885955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chemeClr val="accent1">
                    <a:lumOff val="-4156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defTabSz="2438400" rtl="0">
                  <a:defRPr sz="3600">
                    <a:solidFill>
                      <a:srgbClr val="0C1E4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061" name="أدوات"/>
              <p:cNvSpPr txBox="1"/>
              <p:nvPr/>
            </p:nvSpPr>
            <p:spPr>
              <a:xfrm>
                <a:off x="0" y="0"/>
                <a:ext cx="1343247" cy="91757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ctr" defTabSz="2438400" rtl="0">
                  <a:defRPr sz="4400">
                    <a:solidFill>
                      <a:srgbClr val="0C1E4F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rPr sz="4000"/>
                  <a:t>أدوات</a:t>
                </a:r>
                <a:r>
                  <a:t> </a:t>
                </a:r>
              </a:p>
            </p:txBody>
          </p:sp>
        </p:grpSp>
        <p:grpSp>
          <p:nvGrpSpPr>
            <p:cNvPr id="1074" name="تجميع"/>
            <p:cNvGrpSpPr/>
            <p:nvPr/>
          </p:nvGrpSpPr>
          <p:grpSpPr>
            <a:xfrm>
              <a:off x="139704" y="773343"/>
              <a:ext cx="1171891" cy="7765318"/>
              <a:chOff x="0" y="0"/>
              <a:chExt cx="1171890" cy="7765316"/>
            </a:xfrm>
          </p:grpSpPr>
          <p:pic>
            <p:nvPicPr>
              <p:cNvPr id="1063" name="IMG_4594.jpeg" descr="IMG_4594.jpeg">
                <a:hlinkClick r:id="rId9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0">
                <a:extLst/>
              </a:blip>
              <a:srcRect l="0" t="21561" r="0" b="21561"/>
              <a:stretch>
                <a:fillRect/>
              </a:stretch>
            </p:blipFill>
            <p:spPr>
              <a:xfrm>
                <a:off x="0" y="0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064" name="IMG_4016.jpeg" descr="IMG_4016.jpeg">
                <a:hlinkClick r:id="rId1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2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2712542"/>
                <a:ext cx="1054779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065" name="صورة 20" descr="صورة 20">
                <a:hlinkClick r:id="rId1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4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3521" y="3605514"/>
                <a:ext cx="1054617" cy="83828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1066" name="IMG_4017.jpeg" descr="IMG_4017.jpeg">
                <a:hlinkClick r:id="rId1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6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6478" y="4504641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067" name="IMG_4020.jpeg" descr="IMG_4020.jpeg">
                <a:hlinkClick r:id="rId17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8">
                <a:extLst/>
              </a:blip>
              <a:stretch>
                <a:fillRect/>
              </a:stretch>
            </p:blipFill>
            <p:spPr>
              <a:xfrm>
                <a:off x="16478" y="5318841"/>
                <a:ext cx="1054617" cy="74557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068" name="IMG_4022.jpeg" descr="IMG_4022.jpeg">
                <a:hlinkClick r:id="rId19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0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0" y="899546"/>
                <a:ext cx="1054616" cy="838286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069" name="IMG_4023.png" descr="IMG_4023.png">
                <a:hlinkClick r:id="rId2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2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6478" y="6159722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070" name="IMG_4024.jpeg" descr="IMG_4024.jpeg"/>
              <p:cNvPicPr>
                <a:picLocks noChangeAspect="0"/>
              </p:cNvPicPr>
              <p:nvPr/>
            </p:nvPicPr>
            <p:blipFill>
              <a:blip r:embed="rId23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3521" y="1809331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grpSp>
            <p:nvGrpSpPr>
              <p:cNvPr id="1073" name="تجميع">
                <a:hlinkClick r:id="rId24" invalidUrl="" action="" tgtFrame="" tooltip="" history="1" highlightClick="0" endSnd="0"/>
              </p:cNvPr>
              <p:cNvGrpSpPr/>
              <p:nvPr/>
            </p:nvGrpSpPr>
            <p:grpSpPr>
              <a:xfrm>
                <a:off x="2113" y="6958462"/>
                <a:ext cx="1169778" cy="806855"/>
                <a:chOff x="0" y="0"/>
                <a:chExt cx="1169777" cy="806854"/>
              </a:xfrm>
            </p:grpSpPr>
            <p:pic>
              <p:nvPicPr>
                <p:cNvPr id="1071" name="IMG_4015.jpeg" descr="IMG_4015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0" y="53287"/>
                  <a:ext cx="1054616" cy="75356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072" name="نشاط"/>
                <p:cNvSpPr txBox="1"/>
                <p:nvPr/>
              </p:nvSpPr>
              <p:spPr>
                <a:xfrm>
                  <a:off x="285761" y="0"/>
                  <a:ext cx="884017" cy="584662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 defTabSz="2438400" rtl="0">
                    <a:lnSpc>
                      <a:spcPct val="150000"/>
                    </a:lnSpc>
                    <a:defRPr sz="1600">
                      <a:solidFill>
                        <a:srgbClr val="000000"/>
                      </a:solidFill>
                      <a:latin typeface="Tajawal Black"/>
                      <a:ea typeface="Tajawal Black"/>
                      <a:cs typeface="Tajawal Black"/>
                      <a:sym typeface="Tajawal Black"/>
                    </a:defRPr>
                  </a:lvl1pPr>
                </a:lstStyle>
                <a:p>
                  <a:pPr/>
                  <a:r>
                    <a:t>نشاط</a:t>
                  </a:r>
                </a:p>
              </p:txBody>
            </p:sp>
          </p:grpSp>
        </p:grpSp>
      </p:grpSp>
      <p:sp>
        <p:nvSpPr>
          <p:cNvPr id="1076" name="Google Shape;111;p5">
            <a:hlinkClick r:id="rId26" invalidUrl="" action="ppaction://hlinksldjump" tgtFrame="" tooltip="" history="1" highlightClick="0" endSnd="0"/>
          </p:cNvPr>
          <p:cNvSpPr txBox="1"/>
          <p:nvPr/>
        </p:nvSpPr>
        <p:spPr>
          <a:xfrm>
            <a:off x="1508337" y="3897002"/>
            <a:ext cx="2133101" cy="47807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3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077" name="Google Shape;115;p5">
            <a:hlinkClick r:id="rId27" invalidUrl="" action="ppaction://hlinksldjump" tgtFrame="" tooltip="" history="1" highlightClick="0" endSnd="0"/>
          </p:cNvPr>
          <p:cNvSpPr txBox="1"/>
          <p:nvPr/>
        </p:nvSpPr>
        <p:spPr>
          <a:xfrm>
            <a:off x="1467109" y="4856698"/>
            <a:ext cx="2000861" cy="4368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0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1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1904624" y="12498250"/>
            <a:ext cx="1338356" cy="945700"/>
            <a:chOff x="0" y="0"/>
            <a:chExt cx="1338355" cy="945698"/>
          </a:xfrm>
        </p:grpSpPr>
        <p:sp>
          <p:nvSpPr>
            <p:cNvPr id="1079" name="مستطيل مستدير الزوايا"/>
            <p:cNvSpPr/>
            <p:nvPr/>
          </p:nvSpPr>
          <p:spPr>
            <a:xfrm>
              <a:off x="106146" y="166376"/>
              <a:ext cx="1126064" cy="689147"/>
            </a:xfrm>
            <a:prstGeom prst="roundRect">
              <a:avLst>
                <a:gd name="adj" fmla="val 12105"/>
              </a:avLst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1080" name="الحل"/>
            <p:cNvSpPr txBox="1"/>
            <p:nvPr/>
          </p:nvSpPr>
          <p:spPr>
            <a:xfrm>
              <a:off x="0" y="0"/>
              <a:ext cx="1338356" cy="94569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82849" tIns="182849" rIns="182849" bIns="182849" numCol="1" anchor="ctr">
              <a:noAutofit/>
            </a:bodyPr>
            <a:lstStyle>
              <a:lvl1pPr algn="ctr" rtl="0">
                <a:defRPr sz="4500">
                  <a:solidFill>
                    <a:srgbClr val="FFFFFF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الحل </a:t>
              </a:r>
            </a:p>
          </p:txBody>
        </p:sp>
      </p:grpSp>
      <p:pic>
        <p:nvPicPr>
          <p:cNvPr id="1082" name="IMG_4607.png" descr="IMG_4607.png"/>
          <p:cNvPicPr>
            <a:picLocks noChangeAspect="1"/>
          </p:cNvPicPr>
          <p:nvPr/>
        </p:nvPicPr>
        <p:blipFill>
          <a:blip r:embed="rId2">
            <a:extLst/>
          </a:blip>
          <a:srcRect l="64962" t="73329" r="5686" b="16879"/>
          <a:stretch>
            <a:fillRect/>
          </a:stretch>
        </p:blipFill>
        <p:spPr>
          <a:xfrm>
            <a:off x="4021352" y="26882"/>
            <a:ext cx="5464426" cy="12274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85" name="تجميع"/>
          <p:cNvGrpSpPr/>
          <p:nvPr/>
        </p:nvGrpSpPr>
        <p:grpSpPr>
          <a:xfrm>
            <a:off x="3879541" y="7918081"/>
            <a:ext cx="4544016" cy="5021376"/>
            <a:chOff x="0" y="0"/>
            <a:chExt cx="4544015" cy="5021373"/>
          </a:xfrm>
        </p:grpSpPr>
        <p:sp>
          <p:nvSpPr>
            <p:cNvPr id="1083" name="مستطيل مستدير الزوايا"/>
            <p:cNvSpPr/>
            <p:nvPr/>
          </p:nvSpPr>
          <p:spPr>
            <a:xfrm>
              <a:off x="0" y="1043725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chemeClr val="accent3">
                <a:lumOff val="24607"/>
              </a:schemeClr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l">
                <a:defRPr sz="28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pic>
          <p:nvPicPr>
            <p:cNvPr id="1084" name="IMG_4038.png" descr="IMG_4038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0" b="0"/>
            <a:stretch>
              <a:fillRect/>
            </a:stretch>
          </p:blipFill>
          <p:spPr>
            <a:xfrm>
              <a:off x="1702408" y="0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086" name="النص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-29440" y="1825999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1087" name="النص">
            <a:hlinkClick r:id="rId5" invalidUrl="" action="ppaction://hlinksldjump" tgtFrame="" tooltip="" history="1" highlightClick="0" endSnd="0"/>
          </p:cNvPr>
          <p:cNvSpPr txBox="1"/>
          <p:nvPr/>
        </p:nvSpPr>
        <p:spPr>
          <a:xfrm>
            <a:off x="91455" y="3337424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1088" name="النص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237754" y="4093137"/>
            <a:ext cx="1159511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</a:t>
            </a:r>
          </a:p>
        </p:txBody>
      </p:sp>
      <p:pic>
        <p:nvPicPr>
          <p:cNvPr id="1089" name="IMG_4736.png" descr="IMG_4736.png"/>
          <p:cNvPicPr>
            <a:picLocks noChangeAspect="1"/>
          </p:cNvPicPr>
          <p:nvPr/>
        </p:nvPicPr>
        <p:blipFill>
          <a:blip r:embed="rId7">
            <a:extLst/>
          </a:blip>
          <a:srcRect l="6768" t="71743" r="8193" b="0"/>
          <a:stretch>
            <a:fillRect/>
          </a:stretch>
        </p:blipFill>
        <p:spPr>
          <a:xfrm>
            <a:off x="4358021" y="1152424"/>
            <a:ext cx="18835046" cy="336022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06" name="تجميع"/>
          <p:cNvGrpSpPr/>
          <p:nvPr/>
        </p:nvGrpSpPr>
        <p:grpSpPr>
          <a:xfrm>
            <a:off x="123862" y="4842500"/>
            <a:ext cx="1343248" cy="8601450"/>
            <a:chOff x="0" y="0"/>
            <a:chExt cx="1343246" cy="8601449"/>
          </a:xfrm>
        </p:grpSpPr>
        <p:grpSp>
          <p:nvGrpSpPr>
            <p:cNvPr id="1093" name="تجميع"/>
            <p:cNvGrpSpPr/>
            <p:nvPr/>
          </p:nvGrpSpPr>
          <p:grpSpPr>
            <a:xfrm>
              <a:off x="0" y="0"/>
              <a:ext cx="1343247" cy="8601450"/>
              <a:chOff x="0" y="0"/>
              <a:chExt cx="1343246" cy="8601449"/>
            </a:xfrm>
          </p:grpSpPr>
          <p:sp>
            <p:nvSpPr>
              <p:cNvPr id="1090" name="مستطيل مستدير الزوايا"/>
              <p:cNvSpPr/>
              <p:nvPr/>
            </p:nvSpPr>
            <p:spPr>
              <a:xfrm>
                <a:off x="79315" y="263058"/>
                <a:ext cx="1184617" cy="907554"/>
              </a:xfrm>
              <a:prstGeom prst="roundRect">
                <a:avLst>
                  <a:gd name="adj" fmla="val 42017"/>
                </a:avLst>
              </a:prstGeom>
              <a:gradFill flip="none" rotWithShape="1">
                <a:gsLst>
                  <a:gs pos="0">
                    <a:srgbClr val="2886DB"/>
                  </a:gs>
                  <a:gs pos="100000">
                    <a:schemeClr val="accent3">
                      <a:hueOff val="466087"/>
                      <a:satOff val="45418"/>
                      <a:lumOff val="31238"/>
                    </a:schemeClr>
                  </a:gs>
                </a:gsLst>
                <a:lin ang="16200000" scaled="0"/>
              </a:gradFill>
              <a:ln w="12700" cap="flat">
                <a:solidFill>
                  <a:srgbClr val="053B63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091" name="مستطيل"/>
              <p:cNvSpPr/>
              <p:nvPr/>
            </p:nvSpPr>
            <p:spPr>
              <a:xfrm>
                <a:off x="98365" y="715495"/>
                <a:ext cx="1154105" cy="7885955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chemeClr val="accent1">
                    <a:lumOff val="-4156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defTabSz="2438400" rtl="0">
                  <a:defRPr sz="3600">
                    <a:solidFill>
                      <a:srgbClr val="0C1E4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092" name="أدوات"/>
              <p:cNvSpPr txBox="1"/>
              <p:nvPr/>
            </p:nvSpPr>
            <p:spPr>
              <a:xfrm>
                <a:off x="0" y="0"/>
                <a:ext cx="1343247" cy="91757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ctr" defTabSz="2438400" rtl="0">
                  <a:defRPr sz="4400">
                    <a:solidFill>
                      <a:srgbClr val="0C1E4F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rPr sz="4000"/>
                  <a:t>أدوات</a:t>
                </a:r>
                <a:r>
                  <a:t> </a:t>
                </a:r>
              </a:p>
            </p:txBody>
          </p:sp>
        </p:grpSp>
        <p:grpSp>
          <p:nvGrpSpPr>
            <p:cNvPr id="1105" name="تجميع"/>
            <p:cNvGrpSpPr/>
            <p:nvPr/>
          </p:nvGrpSpPr>
          <p:grpSpPr>
            <a:xfrm>
              <a:off x="139704" y="773343"/>
              <a:ext cx="1171891" cy="7765318"/>
              <a:chOff x="0" y="0"/>
              <a:chExt cx="1171890" cy="7765316"/>
            </a:xfrm>
          </p:grpSpPr>
          <p:pic>
            <p:nvPicPr>
              <p:cNvPr id="1094" name="IMG_4594.jpeg" descr="IMG_4594.jpeg">
                <a:hlinkClick r:id="rId8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9">
                <a:extLst/>
              </a:blip>
              <a:srcRect l="0" t="21561" r="0" b="21561"/>
              <a:stretch>
                <a:fillRect/>
              </a:stretch>
            </p:blipFill>
            <p:spPr>
              <a:xfrm>
                <a:off x="0" y="0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095" name="IMG_4016.jpeg" descr="IMG_4016.jpeg">
                <a:hlinkClick r:id="rId1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1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2712542"/>
                <a:ext cx="1054779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096" name="صورة 20" descr="صورة 20">
                <a:hlinkClick r:id="rId1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3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3521" y="3605514"/>
                <a:ext cx="1054617" cy="83828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1097" name="IMG_4017.jpeg" descr="IMG_4017.jpeg">
                <a:hlinkClick r:id="rId1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5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6478" y="4504641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098" name="IMG_4020.jpeg" descr="IMG_4020.jpeg">
                <a:hlinkClick r:id="rId16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7">
                <a:extLst/>
              </a:blip>
              <a:stretch>
                <a:fillRect/>
              </a:stretch>
            </p:blipFill>
            <p:spPr>
              <a:xfrm>
                <a:off x="16478" y="5318841"/>
                <a:ext cx="1054617" cy="74557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099" name="IMG_4022.jpeg" descr="IMG_4022.jpeg">
                <a:hlinkClick r:id="rId18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9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0" y="899546"/>
                <a:ext cx="1054616" cy="838286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100" name="IMG_4023.png" descr="IMG_4023.png">
                <a:hlinkClick r:id="rId2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1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6478" y="6159722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101" name="IMG_4024.jpeg" descr="IMG_4024.jpeg"/>
              <p:cNvPicPr>
                <a:picLocks noChangeAspect="0"/>
              </p:cNvPicPr>
              <p:nvPr/>
            </p:nvPicPr>
            <p:blipFill>
              <a:blip r:embed="rId22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3521" y="1809331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grpSp>
            <p:nvGrpSpPr>
              <p:cNvPr id="1104" name="تجميع">
                <a:hlinkClick r:id="rId23" invalidUrl="" action="" tgtFrame="" tooltip="" history="1" highlightClick="0" endSnd="0"/>
              </p:cNvPr>
              <p:cNvGrpSpPr/>
              <p:nvPr/>
            </p:nvGrpSpPr>
            <p:grpSpPr>
              <a:xfrm>
                <a:off x="2113" y="6958462"/>
                <a:ext cx="1169778" cy="806855"/>
                <a:chOff x="0" y="0"/>
                <a:chExt cx="1169777" cy="806854"/>
              </a:xfrm>
            </p:grpSpPr>
            <p:pic>
              <p:nvPicPr>
                <p:cNvPr id="1102" name="IMG_4015.jpeg" descr="IMG_4015.jpeg"/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0" y="53287"/>
                  <a:ext cx="1054616" cy="75356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103" name="نشاط"/>
                <p:cNvSpPr txBox="1"/>
                <p:nvPr/>
              </p:nvSpPr>
              <p:spPr>
                <a:xfrm>
                  <a:off x="285761" y="0"/>
                  <a:ext cx="884017" cy="584662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 defTabSz="2438400" rtl="0">
                    <a:lnSpc>
                      <a:spcPct val="150000"/>
                    </a:lnSpc>
                    <a:defRPr sz="1600">
                      <a:solidFill>
                        <a:srgbClr val="000000"/>
                      </a:solidFill>
                      <a:latin typeface="Tajawal Black"/>
                      <a:ea typeface="Tajawal Black"/>
                      <a:cs typeface="Tajawal Black"/>
                      <a:sym typeface="Tajawal Black"/>
                    </a:defRPr>
                  </a:lvl1pPr>
                </a:lstStyle>
                <a:p>
                  <a:pPr/>
                  <a:r>
                    <a:t>نشاط</a:t>
                  </a:r>
                </a:p>
              </p:txBody>
            </p:sp>
          </p:grpSp>
        </p:grpSp>
      </p:grpSp>
      <p:sp>
        <p:nvSpPr>
          <p:cNvPr id="1107" name="Google Shape;108;p5">
            <a:hlinkClick r:id="rId25" invalidUrl="" action="ppaction://hlinksldjump" tgtFrame="" tooltip="" history="1" highlightClick="0" endSnd="0"/>
          </p:cNvPr>
          <p:cNvSpPr txBox="1"/>
          <p:nvPr/>
        </p:nvSpPr>
        <p:spPr>
          <a:xfrm>
            <a:off x="1862851" y="2196638"/>
            <a:ext cx="1365862" cy="49712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>
              <a:defRPr sz="2500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 </a:t>
            </a:r>
          </a:p>
        </p:txBody>
      </p:sp>
      <p:sp>
        <p:nvSpPr>
          <p:cNvPr id="1108" name="Google Shape;111;p5">
            <a:hlinkClick r:id="rId26" invalidUrl="" action="ppaction://hlinksldjump" tgtFrame="" tooltip="" history="1" highlightClick="0" endSnd="0"/>
          </p:cNvPr>
          <p:cNvSpPr txBox="1"/>
          <p:nvPr/>
        </p:nvSpPr>
        <p:spPr>
          <a:xfrm>
            <a:off x="1508337" y="3897002"/>
            <a:ext cx="2133101" cy="47807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3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109" name="Google Shape;115;p5">
            <a:hlinkClick r:id="rId27" invalidUrl="" action="ppaction://hlinksldjump" tgtFrame="" tooltip="" history="1" highlightClick="0" endSnd="0"/>
          </p:cNvPr>
          <p:cNvSpPr txBox="1"/>
          <p:nvPr/>
        </p:nvSpPr>
        <p:spPr>
          <a:xfrm>
            <a:off x="1467109" y="4856698"/>
            <a:ext cx="2000861" cy="4368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0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grpSp>
        <p:nvGrpSpPr>
          <p:cNvPr id="1112" name="تجميع"/>
          <p:cNvGrpSpPr/>
          <p:nvPr/>
        </p:nvGrpSpPr>
        <p:grpSpPr>
          <a:xfrm>
            <a:off x="1640752" y="2734049"/>
            <a:ext cx="1929996" cy="788843"/>
            <a:chOff x="-120499" y="0"/>
            <a:chExt cx="1929995" cy="788841"/>
          </a:xfrm>
        </p:grpSpPr>
        <p:sp>
          <p:nvSpPr>
            <p:cNvPr id="1110" name="Google Shape;373;p28"/>
            <p:cNvSpPr/>
            <p:nvPr/>
          </p:nvSpPr>
          <p:spPr>
            <a:xfrm>
              <a:off x="0" y="0"/>
              <a:ext cx="1809496" cy="78884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111" name="Google Shape;374;p28"/>
            <p:cNvSpPr txBox="1"/>
            <p:nvPr/>
          </p:nvSpPr>
          <p:spPr>
            <a:xfrm>
              <a:off x="-120500" y="137920"/>
              <a:ext cx="1929996" cy="5892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399" tIns="91399" rIns="91399" bIns="91399" numCol="1" anchor="t">
              <a:spAutoFit/>
            </a:bodyPr>
            <a:lstStyle>
              <a:lvl1pPr rtl="0">
                <a:defRPr sz="3000"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المحور الأول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SlidesMania LMS">
  <a:themeElements>
    <a:clrScheme name="SlidesMania LMS">
      <a:dk1>
        <a:srgbClr val="F3F3F3"/>
      </a:dk1>
      <a:lt1>
        <a:srgbClr val="0B5394"/>
      </a:lt1>
      <a:dk2>
        <a:srgbClr val="A7A7A7"/>
      </a:dk2>
      <a:lt2>
        <a:srgbClr val="535353"/>
      </a:lt2>
      <a:accent1>
        <a:srgbClr val="073C63"/>
      </a:accent1>
      <a:accent2>
        <a:srgbClr val="0B5394"/>
      </a:accent2>
      <a:accent3>
        <a:srgbClr val="3D85C6"/>
      </a:accent3>
      <a:accent4>
        <a:srgbClr val="062E53"/>
      </a:accent4>
      <a:accent5>
        <a:srgbClr val="073763"/>
      </a:accent5>
      <a:accent6>
        <a:srgbClr val="224A6F"/>
      </a:accent6>
      <a:hlink>
        <a:srgbClr val="0000FF"/>
      </a:hlink>
      <a:folHlink>
        <a:srgbClr val="FF00FF"/>
      </a:folHlink>
    </a:clrScheme>
    <a:fontScheme name="SlidesMania LMS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SlidesMania LM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76200" dist="381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76200" dist="381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76200" dist="381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508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76200" dist="381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91439" rIns="91439" bIns="91439" numCol="1" spcCol="38100" rtlCol="0" anchor="ctr" upright="0">
        <a:spAutoFit/>
      </a:bodyPr>
      <a:lstStyle>
        <a:defPPr marL="0" marR="0" indent="0" algn="l" defTabSz="18288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508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76200" dist="381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t" upright="0">
        <a:spAutoFit/>
      </a:bodyPr>
      <a:lstStyle>
        <a:defPPr marL="0" marR="0" indent="0" algn="r" defTabSz="18288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chemeClr val="accent2"/>
            </a:solidFill>
            <a:effectLst/>
            <a:uFillTx/>
            <a:latin typeface="Gaegu Bold"/>
            <a:ea typeface="Gaegu Bold"/>
            <a:cs typeface="Gaegu Bold"/>
            <a:sym typeface="Gaegu 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SlidesMania LMS">
  <a:themeElements>
    <a:clrScheme name="SlidesMania LMS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73C63"/>
      </a:accent1>
      <a:accent2>
        <a:srgbClr val="0B5394"/>
      </a:accent2>
      <a:accent3>
        <a:srgbClr val="3D85C6"/>
      </a:accent3>
      <a:accent4>
        <a:srgbClr val="062E53"/>
      </a:accent4>
      <a:accent5>
        <a:srgbClr val="073763"/>
      </a:accent5>
      <a:accent6>
        <a:srgbClr val="224A6F"/>
      </a:accent6>
      <a:hlink>
        <a:srgbClr val="0000FF"/>
      </a:hlink>
      <a:folHlink>
        <a:srgbClr val="FF00FF"/>
      </a:folHlink>
    </a:clrScheme>
    <a:fontScheme name="SlidesMania LMS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SlidesMania LM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76200" dist="381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76200" dist="381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76200" dist="381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508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76200" dist="381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91439" rIns="91439" bIns="91439" numCol="1" spcCol="38100" rtlCol="0" anchor="ctr" upright="0">
        <a:spAutoFit/>
      </a:bodyPr>
      <a:lstStyle>
        <a:defPPr marL="0" marR="0" indent="0" algn="l" defTabSz="18288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508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76200" dist="381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t" upright="0">
        <a:spAutoFit/>
      </a:bodyPr>
      <a:lstStyle>
        <a:defPPr marL="0" marR="0" indent="0" algn="r" defTabSz="18288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chemeClr val="accent2"/>
            </a:solidFill>
            <a:effectLst/>
            <a:uFillTx/>
            <a:latin typeface="Gaegu Bold"/>
            <a:ea typeface="Gaegu Bold"/>
            <a:cs typeface="Gaegu Bold"/>
            <a:sym typeface="Gaegu 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