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1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BDC"/>
    <a:srgbClr val="95CB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 varScale="1">
        <p:scale>
          <a:sx n="90" d="100"/>
          <a:sy n="90" d="100"/>
        </p:scale>
        <p:origin x="27" y="1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F6169D-1577-ECF7-2E24-3558D8378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D4BC46E-44FE-4DD9-C143-1980B95C7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D920DA-0939-74F4-4152-CE252BE5D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C4FFC01-4559-BCA7-8753-08BF26963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7D9FA11-2C94-EF1E-E23B-50262CEF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701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804D1A-99F2-0AA0-0065-0E04C216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9715F6D-F931-382E-D557-9B634392B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73A6FF-2A50-5B67-D731-D07BAD893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B6FAC3-CB12-1782-D2CA-4C387B167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BA6676-00A8-C2E8-3B08-F2F0FCD3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41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F04F45C-3E91-FE50-930A-E1966B3630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1E18DAA-20D8-B048-3122-91C900451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58D64E-B93E-63D0-0277-81E83BA7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471EC5-494E-0B60-82AD-67C1381BC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7B05E8-2120-AC5E-8B5C-8D8423786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4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CCD474-8F83-86F9-A013-06D517B29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BB6157D-3313-EC94-568C-4587E8FF6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C22758-B1ED-4B74-1C2B-49912E232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AF48D3-BE5F-B9A7-CC49-FD3416B9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C1A3EC-3007-715C-1374-EE7E1B2E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787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A6D24E-A778-C8B5-B76D-0423F488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28E500-50DD-8958-8E6C-F368AC6E6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9ADCC3-DA1A-146F-CEBA-83F64738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707C1D1-F710-5C61-45ED-CA32823A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269B3BC-FE9F-0514-E15F-D5C094818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9124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098FC3-BE5D-4FE5-93AC-FA8B3493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209C68-D84F-6E4B-C00F-0E22CF3D8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6F4480-97C2-7C76-994F-A8E007FD6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2BE80CD-FB99-3240-3E64-01A5E48D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692A0F1-DC67-94A2-95F5-1582AF4F7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431ED38-0B06-2D20-C970-F2863551C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641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FF44D1-4799-367E-D21B-D13F404BC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380977-4C11-AB15-63EF-8616ED5B3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FBFE5C8-AC46-DF10-3864-C6DFA59AA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C66D8E3-B1A1-2ACE-0474-7BA5AED44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F73B0B-EF7F-203B-4201-B1758E82F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651DD25-A356-8F1A-19B4-E3DDEE7D3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EFDA9F7-89D2-FE44-4A81-E20DF1EB4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8AE7DE7-FE22-4698-B82D-CB42F545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6309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3A32BF-1430-89F2-26CF-D13396EB0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ABC4A0B-4031-A8C5-FCF1-F5C0CE04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BCD28F6-949C-CDEE-F3FB-2C5D308F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06E77F0-0952-EEF4-3F5E-F7115B71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7457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F7E56CF-875A-42E8-6E89-F6BC2396A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4BC7C63-4E33-3978-A1E2-3D14BEA0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05641FF-7641-2E85-BCE8-EA5AEC012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584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BF41BE-8011-024B-C6B2-DD8BE3F11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882E5C4-5731-7459-69BE-68A0F137A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D4B1900-5C12-409D-AAD2-AE0DA1E26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38010BD-D1B3-B26E-ACB0-21B91E479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06EF2AB-D7EF-58E6-6D3F-47BDB0E5F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15CA3B7-AEB2-F290-A273-75C868F1D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220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F4732D-A92F-E6E5-0798-6A5045B43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D7CF372-234C-CC2B-0BD1-562578088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AB1F2A8-D3BF-1EA3-CA46-B563267A4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A48F9B8-3945-CDBD-6EC8-F0977259E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7436131-3A4A-FDBE-2533-1FC838007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5BE776-24C1-AB4B-4924-0658383AC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42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D5D60E3-C026-E529-90CC-1B79A86C9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4D6B276-7501-2C79-8A17-9202A1578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470101-747E-377F-8858-9FA24CD1F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DB39-6B1F-46BA-99DB-A51E4E55264F}" type="datetimeFigureOut">
              <a:rPr lang="ar-SA" smtClean="0"/>
              <a:t>10/05/45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F417D3-E48B-8EFF-5849-DA002874F4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7CA503-F443-B6AA-C9B6-C9F9AF5B8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278C9-F590-44E5-8427-A957B7953D4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967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8">
            <a:extLst>
              <a:ext uri="{FF2B5EF4-FFF2-40B4-BE49-F238E27FC236}">
                <a16:creationId xmlns:a16="http://schemas.microsoft.com/office/drawing/2014/main" id="{E806A534-AE64-C5B5-9A51-DF0387BAED53}"/>
              </a:ext>
            </a:extLst>
          </p:cNvPr>
          <p:cNvSpPr/>
          <p:nvPr/>
        </p:nvSpPr>
        <p:spPr>
          <a:xfrm rot="10800000" flipV="1">
            <a:off x="-272597" y="4897485"/>
            <a:ext cx="2321581" cy="2196443"/>
          </a:xfrm>
          <a:custGeom>
            <a:avLst/>
            <a:gdLst/>
            <a:ahLst/>
            <a:cxnLst/>
            <a:rect l="l" t="t" r="r" b="b"/>
            <a:pathLst>
              <a:path w="5159624" h="4114800">
                <a:moveTo>
                  <a:pt x="0" y="0"/>
                </a:moveTo>
                <a:lnTo>
                  <a:pt x="5159624" y="0"/>
                </a:lnTo>
                <a:lnTo>
                  <a:pt x="515962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C173382-1D67-0DD1-A644-74070F867C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067050" y="-213715"/>
            <a:ext cx="2322777" cy="2200847"/>
          </a:xfrm>
          <a:prstGeom prst="rect">
            <a:avLst/>
          </a:prstGeom>
        </p:spPr>
      </p:pic>
      <p:sp>
        <p:nvSpPr>
          <p:cNvPr id="9" name="سداسي 8">
            <a:extLst>
              <a:ext uri="{FF2B5EF4-FFF2-40B4-BE49-F238E27FC236}">
                <a16:creationId xmlns:a16="http://schemas.microsoft.com/office/drawing/2014/main" id="{B8A3D1B1-D037-995B-A3E1-C49BFABBB085}"/>
              </a:ext>
            </a:extLst>
          </p:cNvPr>
          <p:cNvSpPr/>
          <p:nvPr/>
        </p:nvSpPr>
        <p:spPr>
          <a:xfrm>
            <a:off x="888193" y="1557428"/>
            <a:ext cx="10264877" cy="3639902"/>
          </a:xfrm>
          <a:custGeom>
            <a:avLst/>
            <a:gdLst>
              <a:gd name="connsiteX0" fmla="*/ 0 w 10264877"/>
              <a:gd name="connsiteY0" fmla="*/ 1819951 h 3639902"/>
              <a:gd name="connsiteX1" fmla="*/ 909976 w 10264877"/>
              <a:gd name="connsiteY1" fmla="*/ 1 h 3639902"/>
              <a:gd name="connsiteX2" fmla="*/ 9354902 w 10264877"/>
              <a:gd name="connsiteY2" fmla="*/ 1 h 3639902"/>
              <a:gd name="connsiteX3" fmla="*/ 10264877 w 10264877"/>
              <a:gd name="connsiteY3" fmla="*/ 1819951 h 3639902"/>
              <a:gd name="connsiteX4" fmla="*/ 9354902 w 10264877"/>
              <a:gd name="connsiteY4" fmla="*/ 3639901 h 3639902"/>
              <a:gd name="connsiteX5" fmla="*/ 909976 w 10264877"/>
              <a:gd name="connsiteY5" fmla="*/ 3639901 h 3639902"/>
              <a:gd name="connsiteX6" fmla="*/ 0 w 10264877"/>
              <a:gd name="connsiteY6" fmla="*/ 1819951 h 363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64877" h="3639902" extrusionOk="0">
                <a:moveTo>
                  <a:pt x="0" y="1819951"/>
                </a:moveTo>
                <a:cubicBezTo>
                  <a:pt x="250237" y="1529716"/>
                  <a:pt x="722184" y="341067"/>
                  <a:pt x="909976" y="1"/>
                </a:cubicBezTo>
                <a:cubicBezTo>
                  <a:pt x="2274306" y="100883"/>
                  <a:pt x="6889131" y="-56062"/>
                  <a:pt x="9354902" y="1"/>
                </a:cubicBezTo>
                <a:cubicBezTo>
                  <a:pt x="9691549" y="946128"/>
                  <a:pt x="10101583" y="1581111"/>
                  <a:pt x="10264877" y="1819951"/>
                </a:cubicBezTo>
                <a:cubicBezTo>
                  <a:pt x="10031480" y="2609852"/>
                  <a:pt x="9756505" y="2896957"/>
                  <a:pt x="9354902" y="3639901"/>
                </a:cubicBezTo>
                <a:cubicBezTo>
                  <a:pt x="6059814" y="3760840"/>
                  <a:pt x="4007796" y="3489299"/>
                  <a:pt x="909976" y="3639901"/>
                </a:cubicBezTo>
                <a:cubicBezTo>
                  <a:pt x="582757" y="3353908"/>
                  <a:pt x="64379" y="2208226"/>
                  <a:pt x="0" y="1819951"/>
                </a:cubicBezTo>
                <a:close/>
              </a:path>
            </a:pathLst>
          </a:custGeom>
          <a:noFill/>
          <a:ln w="12700"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36961519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سداسي 9">
            <a:extLst>
              <a:ext uri="{FF2B5EF4-FFF2-40B4-BE49-F238E27FC236}">
                <a16:creationId xmlns:a16="http://schemas.microsoft.com/office/drawing/2014/main" id="{73D42B4B-0A5B-558B-1004-969D1FB9F92D}"/>
              </a:ext>
            </a:extLst>
          </p:cNvPr>
          <p:cNvSpPr/>
          <p:nvPr/>
        </p:nvSpPr>
        <p:spPr>
          <a:xfrm>
            <a:off x="888193" y="1772280"/>
            <a:ext cx="10264877" cy="3528292"/>
          </a:xfrm>
          <a:custGeom>
            <a:avLst/>
            <a:gdLst>
              <a:gd name="connsiteX0" fmla="*/ 0 w 10264877"/>
              <a:gd name="connsiteY0" fmla="*/ 1764146 h 3528292"/>
              <a:gd name="connsiteX1" fmla="*/ 882073 w 10264877"/>
              <a:gd name="connsiteY1" fmla="*/ 1 h 3528292"/>
              <a:gd name="connsiteX2" fmla="*/ 9382804 w 10264877"/>
              <a:gd name="connsiteY2" fmla="*/ 1 h 3528292"/>
              <a:gd name="connsiteX3" fmla="*/ 10264877 w 10264877"/>
              <a:gd name="connsiteY3" fmla="*/ 1764146 h 3528292"/>
              <a:gd name="connsiteX4" fmla="*/ 9382804 w 10264877"/>
              <a:gd name="connsiteY4" fmla="*/ 3528291 h 3528292"/>
              <a:gd name="connsiteX5" fmla="*/ 882073 w 10264877"/>
              <a:gd name="connsiteY5" fmla="*/ 3528291 h 3528292"/>
              <a:gd name="connsiteX6" fmla="*/ 0 w 10264877"/>
              <a:gd name="connsiteY6" fmla="*/ 1764146 h 3528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264877" h="3528292" extrusionOk="0">
                <a:moveTo>
                  <a:pt x="0" y="1764146"/>
                </a:moveTo>
                <a:cubicBezTo>
                  <a:pt x="200006" y="1574372"/>
                  <a:pt x="478190" y="773248"/>
                  <a:pt x="882073" y="1"/>
                </a:cubicBezTo>
                <a:cubicBezTo>
                  <a:pt x="2809760" y="100883"/>
                  <a:pt x="8228177" y="-56062"/>
                  <a:pt x="9382804" y="1"/>
                </a:cubicBezTo>
                <a:cubicBezTo>
                  <a:pt x="9709105" y="925437"/>
                  <a:pt x="9812492" y="947125"/>
                  <a:pt x="10264877" y="1764146"/>
                </a:cubicBezTo>
                <a:cubicBezTo>
                  <a:pt x="10117301" y="2382406"/>
                  <a:pt x="9531647" y="3290866"/>
                  <a:pt x="9382804" y="3528291"/>
                </a:cubicBezTo>
                <a:cubicBezTo>
                  <a:pt x="8486110" y="3649230"/>
                  <a:pt x="2326569" y="3377689"/>
                  <a:pt x="882073" y="3528291"/>
                </a:cubicBezTo>
                <a:cubicBezTo>
                  <a:pt x="574027" y="3280642"/>
                  <a:pt x="293635" y="2610933"/>
                  <a:pt x="0" y="1764146"/>
                </a:cubicBezTo>
                <a:close/>
              </a:path>
            </a:pathLst>
          </a:custGeom>
          <a:noFill/>
          <a:ln w="12700">
            <a:solidFill>
              <a:schemeClr val="bg1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936961519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شكل بيضاوي 10">
            <a:extLst>
              <a:ext uri="{FF2B5EF4-FFF2-40B4-BE49-F238E27FC236}">
                <a16:creationId xmlns:a16="http://schemas.microsoft.com/office/drawing/2014/main" id="{FC404572-4452-D396-2E25-B345D80DC007}"/>
              </a:ext>
            </a:extLst>
          </p:cNvPr>
          <p:cNvSpPr/>
          <p:nvPr/>
        </p:nvSpPr>
        <p:spPr>
          <a:xfrm>
            <a:off x="7301821" y="1141049"/>
            <a:ext cx="2322777" cy="7467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شكل بيضاوي 11">
            <a:extLst>
              <a:ext uri="{FF2B5EF4-FFF2-40B4-BE49-F238E27FC236}">
                <a16:creationId xmlns:a16="http://schemas.microsoft.com/office/drawing/2014/main" id="{15AC43DB-CCD5-6C2F-CE81-B190060D49B8}"/>
              </a:ext>
            </a:extLst>
          </p:cNvPr>
          <p:cNvSpPr/>
          <p:nvPr/>
        </p:nvSpPr>
        <p:spPr>
          <a:xfrm>
            <a:off x="2575454" y="4703307"/>
            <a:ext cx="2322777" cy="74674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شكل بيضاوي 12">
            <a:extLst>
              <a:ext uri="{FF2B5EF4-FFF2-40B4-BE49-F238E27FC236}">
                <a16:creationId xmlns:a16="http://schemas.microsoft.com/office/drawing/2014/main" id="{0FF96FE9-A2A1-3759-A649-53EA2D887AA9}"/>
              </a:ext>
            </a:extLst>
          </p:cNvPr>
          <p:cNvSpPr/>
          <p:nvPr/>
        </p:nvSpPr>
        <p:spPr>
          <a:xfrm>
            <a:off x="3342371" y="5017399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8EC7F971-5571-7804-FC5F-4A1A60F64AC2}"/>
              </a:ext>
            </a:extLst>
          </p:cNvPr>
          <p:cNvSpPr/>
          <p:nvPr/>
        </p:nvSpPr>
        <p:spPr>
          <a:xfrm>
            <a:off x="2180982" y="5209132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شكل بيضاوي 14">
            <a:extLst>
              <a:ext uri="{FF2B5EF4-FFF2-40B4-BE49-F238E27FC236}">
                <a16:creationId xmlns:a16="http://schemas.microsoft.com/office/drawing/2014/main" id="{C927F7A0-3076-3B95-EB9A-0F6A4F4EC75C}"/>
              </a:ext>
            </a:extLst>
          </p:cNvPr>
          <p:cNvSpPr/>
          <p:nvPr/>
        </p:nvSpPr>
        <p:spPr>
          <a:xfrm>
            <a:off x="6859369" y="1455660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شكل بيضاوي 15">
            <a:extLst>
              <a:ext uri="{FF2B5EF4-FFF2-40B4-BE49-F238E27FC236}">
                <a16:creationId xmlns:a16="http://schemas.microsoft.com/office/drawing/2014/main" id="{0EBD1259-5A7F-E26E-F5E9-A5B771EE119D}"/>
              </a:ext>
            </a:extLst>
          </p:cNvPr>
          <p:cNvSpPr/>
          <p:nvPr/>
        </p:nvSpPr>
        <p:spPr>
          <a:xfrm>
            <a:off x="7163877" y="1669519"/>
            <a:ext cx="2322777" cy="17993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BC50757F-6FCA-EFE1-677B-17FBA1CBFDED}"/>
              </a:ext>
            </a:extLst>
          </p:cNvPr>
          <p:cNvSpPr/>
          <p:nvPr/>
        </p:nvSpPr>
        <p:spPr>
          <a:xfrm>
            <a:off x="2789168" y="2479537"/>
            <a:ext cx="6292158" cy="2940573"/>
          </a:xfrm>
          <a:prstGeom prst="rect">
            <a:avLst/>
          </a:prstGeom>
          <a:noFill/>
          <a:ln>
            <a:noFill/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solidFill>
                    <a:prstClr val="white">
                      <a:lumMod val="95000"/>
                    </a:prst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توزيع مادة الرياضيات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solidFill>
                    <a:prstClr val="white">
                      <a:lumMod val="95000"/>
                    </a:prst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السادس الابتدائي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600" b="1" i="0" u="none" strike="noStrike" kern="1200" cap="none" spc="0" normalizeH="0" baseline="0" noProof="0" dirty="0">
                <a:ln>
                  <a:solidFill>
                    <a:prstClr val="white">
                      <a:lumMod val="95000"/>
                    </a:prstClr>
                  </a:solidFill>
                </a:ln>
                <a:solidFill>
                  <a:srgbClr val="93CBD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الفصل الدراسي الثاني لعام 1445 هـ</a:t>
            </a:r>
            <a:endParaRPr kumimoji="0" lang="en-US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3600" b="1" i="0" u="none" strike="noStrike" kern="1200" cap="none" spc="0" normalizeH="0" baseline="0" noProof="0" dirty="0">
              <a:ln>
                <a:solidFill>
                  <a:prstClr val="white">
                    <a:lumMod val="95000"/>
                  </a:prstClr>
                </a:solidFill>
              </a:ln>
              <a:solidFill>
                <a:srgbClr val="93CBD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E556EBC4-CCBC-24A4-B289-3F300DF0AF92}"/>
              </a:ext>
            </a:extLst>
          </p:cNvPr>
          <p:cNvPicPr>
            <a:picLocks noChangeAspect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97" y="75637"/>
            <a:ext cx="1378549" cy="1378549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A10B723-EE67-D78E-B4A8-FC2E759C72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401" y="5416787"/>
            <a:ext cx="1698306" cy="134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3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8">
            <a:extLst>
              <a:ext uri="{FF2B5EF4-FFF2-40B4-BE49-F238E27FC236}">
                <a16:creationId xmlns:a16="http://schemas.microsoft.com/office/drawing/2014/main" id="{E806A534-AE64-C5B5-9A51-DF0387BAED53}"/>
              </a:ext>
            </a:extLst>
          </p:cNvPr>
          <p:cNvSpPr/>
          <p:nvPr/>
        </p:nvSpPr>
        <p:spPr>
          <a:xfrm rot="10800000" flipV="1">
            <a:off x="-272597" y="5401652"/>
            <a:ext cx="1730340" cy="1692275"/>
          </a:xfrm>
          <a:custGeom>
            <a:avLst/>
            <a:gdLst/>
            <a:ahLst/>
            <a:cxnLst/>
            <a:rect l="l" t="t" r="r" b="b"/>
            <a:pathLst>
              <a:path w="5159624" h="4114800">
                <a:moveTo>
                  <a:pt x="0" y="0"/>
                </a:moveTo>
                <a:lnTo>
                  <a:pt x="5159624" y="0"/>
                </a:lnTo>
                <a:lnTo>
                  <a:pt x="5159624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C173382-1D67-0DD1-A644-74070F867C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10606438" y="-213717"/>
            <a:ext cx="1783387" cy="1689771"/>
          </a:xfrm>
          <a:prstGeom prst="rect">
            <a:avLst/>
          </a:prstGeom>
        </p:spPr>
      </p:pic>
      <p:sp>
        <p:nvSpPr>
          <p:cNvPr id="26" name="مستطيل 25">
            <a:extLst>
              <a:ext uri="{FF2B5EF4-FFF2-40B4-BE49-F238E27FC236}">
                <a16:creationId xmlns:a16="http://schemas.microsoft.com/office/drawing/2014/main" id="{B2F1B2B1-905C-1ACA-C5E6-038023803A45}"/>
              </a:ext>
            </a:extLst>
          </p:cNvPr>
          <p:cNvSpPr/>
          <p:nvPr/>
        </p:nvSpPr>
        <p:spPr>
          <a:xfrm>
            <a:off x="8130359" y="1006027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الرابع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القاسم المشترك الأكبر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الكسور المتكافئة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تبسيط الكسور الاعتيادية</a:t>
            </a:r>
          </a:p>
        </p:txBody>
      </p:sp>
      <p:grpSp>
        <p:nvGrpSpPr>
          <p:cNvPr id="27" name="مجموعة 26">
            <a:extLst>
              <a:ext uri="{FF2B5EF4-FFF2-40B4-BE49-F238E27FC236}">
                <a16:creationId xmlns:a16="http://schemas.microsoft.com/office/drawing/2014/main" id="{BFC11293-7C30-B5B9-E131-FDB84743184D}"/>
              </a:ext>
            </a:extLst>
          </p:cNvPr>
          <p:cNvGrpSpPr/>
          <p:nvPr/>
        </p:nvGrpSpPr>
        <p:grpSpPr>
          <a:xfrm>
            <a:off x="8386494" y="620248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8" name="مستطيل 27">
              <a:extLst>
                <a:ext uri="{FF2B5EF4-FFF2-40B4-BE49-F238E27FC236}">
                  <a16:creationId xmlns:a16="http://schemas.microsoft.com/office/drawing/2014/main" id="{5AE73E95-9044-A829-09E6-CD3D19691F6D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" name="مستطيل 28">
              <a:extLst>
                <a:ext uri="{FF2B5EF4-FFF2-40B4-BE49-F238E27FC236}">
                  <a16:creationId xmlns:a16="http://schemas.microsoft.com/office/drawing/2014/main" id="{85F4687E-8E94-97CA-5CE8-BB065FAA42D4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12 / 5 – 16 / 5</a:t>
              </a:r>
            </a:p>
          </p:txBody>
        </p:sp>
        <p:sp>
          <p:nvSpPr>
            <p:cNvPr id="30" name="شكل بيضاوي 29">
              <a:extLst>
                <a:ext uri="{FF2B5EF4-FFF2-40B4-BE49-F238E27FC236}">
                  <a16:creationId xmlns:a16="http://schemas.microsoft.com/office/drawing/2014/main" id="{DE5DF9AA-6AAC-2F8F-B9FD-BF903AA38E17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1" name="شكل بيضاوي 30">
              <a:extLst>
                <a:ext uri="{FF2B5EF4-FFF2-40B4-BE49-F238E27FC236}">
                  <a16:creationId xmlns:a16="http://schemas.microsoft.com/office/drawing/2014/main" id="{6FE1A171-8FC0-4DE0-BB80-FC7D25F5D5A7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" name="شكل بيضاوي 31">
              <a:extLst>
                <a:ext uri="{FF2B5EF4-FFF2-40B4-BE49-F238E27FC236}">
                  <a16:creationId xmlns:a16="http://schemas.microsoft.com/office/drawing/2014/main" id="{2E808E4C-3F28-F089-0300-3CAC1BEA1504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شكل بيضاوي 32">
              <a:extLst>
                <a:ext uri="{FF2B5EF4-FFF2-40B4-BE49-F238E27FC236}">
                  <a16:creationId xmlns:a16="http://schemas.microsoft.com/office/drawing/2014/main" id="{BFF6B51F-F52F-5805-6106-9772160816F9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" name="شكل بيضاوي 33">
              <a:extLst>
                <a:ext uri="{FF2B5EF4-FFF2-40B4-BE49-F238E27FC236}">
                  <a16:creationId xmlns:a16="http://schemas.microsoft.com/office/drawing/2014/main" id="{E2C71BCD-ACAB-4FC2-7C6A-ACA0F92BC19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" name="شكل بيضاوي 34">
              <a:extLst>
                <a:ext uri="{FF2B5EF4-FFF2-40B4-BE49-F238E27FC236}">
                  <a16:creationId xmlns:a16="http://schemas.microsoft.com/office/drawing/2014/main" id="{534A741F-DB4D-20EA-499D-9CCF2F29729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6" name="سداسي 35">
            <a:extLst>
              <a:ext uri="{FF2B5EF4-FFF2-40B4-BE49-F238E27FC236}">
                <a16:creationId xmlns:a16="http://schemas.microsoft.com/office/drawing/2014/main" id="{BB4CE037-209B-C720-39F6-20253A3165ED}"/>
              </a:ext>
            </a:extLst>
          </p:cNvPr>
          <p:cNvSpPr/>
          <p:nvPr/>
        </p:nvSpPr>
        <p:spPr>
          <a:xfrm>
            <a:off x="9659703" y="694935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7" name="سداسي 36">
            <a:extLst>
              <a:ext uri="{FF2B5EF4-FFF2-40B4-BE49-F238E27FC236}">
                <a16:creationId xmlns:a16="http://schemas.microsoft.com/office/drawing/2014/main" id="{E7C6AA50-3E81-EB8C-842B-0BDED56FC6A7}"/>
              </a:ext>
            </a:extLst>
          </p:cNvPr>
          <p:cNvSpPr/>
          <p:nvPr/>
        </p:nvSpPr>
        <p:spPr>
          <a:xfrm>
            <a:off x="9691403" y="706506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16F22D98-138C-266C-889C-B5C0F55B59FD}"/>
              </a:ext>
            </a:extLst>
          </p:cNvPr>
          <p:cNvSpPr/>
          <p:nvPr/>
        </p:nvSpPr>
        <p:spPr>
          <a:xfrm>
            <a:off x="5571715" y="1009001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الأعداد الكسرية والكسور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غير الفعلية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خطة حل المسألة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إنشاء قائمة منظمة "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2F0C80C1-6821-FA32-4D4F-088B74EC0B05}"/>
              </a:ext>
            </a:extLst>
          </p:cNvPr>
          <p:cNvGrpSpPr/>
          <p:nvPr/>
        </p:nvGrpSpPr>
        <p:grpSpPr>
          <a:xfrm>
            <a:off x="5827850" y="623222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1" name="مستطيل 10">
              <a:extLst>
                <a:ext uri="{FF2B5EF4-FFF2-40B4-BE49-F238E27FC236}">
                  <a16:creationId xmlns:a16="http://schemas.microsoft.com/office/drawing/2014/main" id="{82D2D1C0-FBC0-0FAF-DBA9-752E7FAA358F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5B7C8348-1734-02DE-88E7-0B9626A4D57B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19 / 5 – 23 / 5</a:t>
              </a:r>
            </a:p>
          </p:txBody>
        </p:sp>
        <p:sp>
          <p:nvSpPr>
            <p:cNvPr id="13" name="شكل بيضاوي 12">
              <a:extLst>
                <a:ext uri="{FF2B5EF4-FFF2-40B4-BE49-F238E27FC236}">
                  <a16:creationId xmlns:a16="http://schemas.microsoft.com/office/drawing/2014/main" id="{5C8F0870-C0D5-EEC5-68F5-246DF1E50C10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شكل بيضاوي 13">
              <a:extLst>
                <a:ext uri="{FF2B5EF4-FFF2-40B4-BE49-F238E27FC236}">
                  <a16:creationId xmlns:a16="http://schemas.microsoft.com/office/drawing/2014/main" id="{E4340E34-9468-037B-02D2-AC5A8A3631AF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شكل بيضاوي 14">
              <a:extLst>
                <a:ext uri="{FF2B5EF4-FFF2-40B4-BE49-F238E27FC236}">
                  <a16:creationId xmlns:a16="http://schemas.microsoft.com/office/drawing/2014/main" id="{6BB2FFE7-9908-AA12-FEF3-A102855117C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6" name="شكل بيضاوي 15">
              <a:extLst>
                <a:ext uri="{FF2B5EF4-FFF2-40B4-BE49-F238E27FC236}">
                  <a16:creationId xmlns:a16="http://schemas.microsoft.com/office/drawing/2014/main" id="{EA57E594-281B-CA29-482A-7C77339E759A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" name="شكل بيضاوي 17">
              <a:extLst>
                <a:ext uri="{FF2B5EF4-FFF2-40B4-BE49-F238E27FC236}">
                  <a16:creationId xmlns:a16="http://schemas.microsoft.com/office/drawing/2014/main" id="{6AF720A9-5EEB-8BB5-3E66-A5884A764307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0" name="شكل بيضاوي 169">
              <a:extLst>
                <a:ext uri="{FF2B5EF4-FFF2-40B4-BE49-F238E27FC236}">
                  <a16:creationId xmlns:a16="http://schemas.microsoft.com/office/drawing/2014/main" id="{32BD29DB-42FA-59E6-7762-E5022C008838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71" name="سداسي 170">
            <a:extLst>
              <a:ext uri="{FF2B5EF4-FFF2-40B4-BE49-F238E27FC236}">
                <a16:creationId xmlns:a16="http://schemas.microsoft.com/office/drawing/2014/main" id="{AFD4DEA2-9D6E-CFC0-D8E4-4A4B17BA4E8A}"/>
              </a:ext>
            </a:extLst>
          </p:cNvPr>
          <p:cNvSpPr/>
          <p:nvPr/>
        </p:nvSpPr>
        <p:spPr>
          <a:xfrm>
            <a:off x="7101059" y="697909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72" name="سداسي 171">
            <a:extLst>
              <a:ext uri="{FF2B5EF4-FFF2-40B4-BE49-F238E27FC236}">
                <a16:creationId xmlns:a16="http://schemas.microsoft.com/office/drawing/2014/main" id="{38C51C33-7064-CB43-528D-BF1F3FAB9E53}"/>
              </a:ext>
            </a:extLst>
          </p:cNvPr>
          <p:cNvSpPr/>
          <p:nvPr/>
        </p:nvSpPr>
        <p:spPr>
          <a:xfrm>
            <a:off x="7132759" y="70948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مستطيل 172">
            <a:extLst>
              <a:ext uri="{FF2B5EF4-FFF2-40B4-BE49-F238E27FC236}">
                <a16:creationId xmlns:a16="http://schemas.microsoft.com/office/drawing/2014/main" id="{590AC251-E2EF-A218-B1A7-D851D9254C59}"/>
              </a:ext>
            </a:extLst>
          </p:cNvPr>
          <p:cNvSpPr/>
          <p:nvPr/>
        </p:nvSpPr>
        <p:spPr>
          <a:xfrm>
            <a:off x="2948721" y="994859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المضاعف المشترك الأصغر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مقارنة الكسور الاعتيادية وترتيبها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كتابة الكسور العشرية في صورة كسور اعتيادية</a:t>
            </a:r>
          </a:p>
        </p:txBody>
      </p:sp>
      <p:grpSp>
        <p:nvGrpSpPr>
          <p:cNvPr id="174" name="مجموعة 173">
            <a:extLst>
              <a:ext uri="{FF2B5EF4-FFF2-40B4-BE49-F238E27FC236}">
                <a16:creationId xmlns:a16="http://schemas.microsoft.com/office/drawing/2014/main" id="{4BF53EED-2F68-A1DB-CBF1-A3F668E8210E}"/>
              </a:ext>
            </a:extLst>
          </p:cNvPr>
          <p:cNvGrpSpPr/>
          <p:nvPr/>
        </p:nvGrpSpPr>
        <p:grpSpPr>
          <a:xfrm>
            <a:off x="3204856" y="60908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75" name="مستطيل 174">
              <a:extLst>
                <a:ext uri="{FF2B5EF4-FFF2-40B4-BE49-F238E27FC236}">
                  <a16:creationId xmlns:a16="http://schemas.microsoft.com/office/drawing/2014/main" id="{2806D0A5-7FD0-1D6C-12E5-E758CE20FD55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6" name="مستطيل 175">
              <a:extLst>
                <a:ext uri="{FF2B5EF4-FFF2-40B4-BE49-F238E27FC236}">
                  <a16:creationId xmlns:a16="http://schemas.microsoft.com/office/drawing/2014/main" id="{3D655FC6-1C2E-E53E-B80F-DD02C58D79D9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26 / 5 – 1 / 6</a:t>
              </a:r>
            </a:p>
          </p:txBody>
        </p:sp>
        <p:sp>
          <p:nvSpPr>
            <p:cNvPr id="177" name="شكل بيضاوي 176">
              <a:extLst>
                <a:ext uri="{FF2B5EF4-FFF2-40B4-BE49-F238E27FC236}">
                  <a16:creationId xmlns:a16="http://schemas.microsoft.com/office/drawing/2014/main" id="{90B85D05-9229-59D8-970A-EB53BA52EEEF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8" name="شكل بيضاوي 177">
              <a:extLst>
                <a:ext uri="{FF2B5EF4-FFF2-40B4-BE49-F238E27FC236}">
                  <a16:creationId xmlns:a16="http://schemas.microsoft.com/office/drawing/2014/main" id="{F77B01CE-F198-6487-1ADD-925488CE7B61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79" name="شكل بيضاوي 178">
              <a:extLst>
                <a:ext uri="{FF2B5EF4-FFF2-40B4-BE49-F238E27FC236}">
                  <a16:creationId xmlns:a16="http://schemas.microsoft.com/office/drawing/2014/main" id="{1DE5515A-B55F-2FF7-925A-1EA27D9BABC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0" name="شكل بيضاوي 179">
              <a:extLst>
                <a:ext uri="{FF2B5EF4-FFF2-40B4-BE49-F238E27FC236}">
                  <a16:creationId xmlns:a16="http://schemas.microsoft.com/office/drawing/2014/main" id="{7ECE4846-D459-B705-7E16-4C6A70E0BE8A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1" name="شكل بيضاوي 180">
              <a:extLst>
                <a:ext uri="{FF2B5EF4-FFF2-40B4-BE49-F238E27FC236}">
                  <a16:creationId xmlns:a16="http://schemas.microsoft.com/office/drawing/2014/main" id="{BE32FB87-249A-7DB0-F050-E0D0F2D26113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2" name="شكل بيضاوي 181">
              <a:extLst>
                <a:ext uri="{FF2B5EF4-FFF2-40B4-BE49-F238E27FC236}">
                  <a16:creationId xmlns:a16="http://schemas.microsoft.com/office/drawing/2014/main" id="{9892982C-98C8-5B24-4688-D365A4E261F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83" name="سداسي 182">
            <a:extLst>
              <a:ext uri="{FF2B5EF4-FFF2-40B4-BE49-F238E27FC236}">
                <a16:creationId xmlns:a16="http://schemas.microsoft.com/office/drawing/2014/main" id="{F2CC2D9D-3B4C-0239-5015-11F0F5320DE8}"/>
              </a:ext>
            </a:extLst>
          </p:cNvPr>
          <p:cNvSpPr/>
          <p:nvPr/>
        </p:nvSpPr>
        <p:spPr>
          <a:xfrm>
            <a:off x="4478065" y="683767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84" name="سداسي 183">
            <a:extLst>
              <a:ext uri="{FF2B5EF4-FFF2-40B4-BE49-F238E27FC236}">
                <a16:creationId xmlns:a16="http://schemas.microsoft.com/office/drawing/2014/main" id="{64AA3667-7455-6418-C1A4-4EE6F91B9BC8}"/>
              </a:ext>
            </a:extLst>
          </p:cNvPr>
          <p:cNvSpPr/>
          <p:nvPr/>
        </p:nvSpPr>
        <p:spPr>
          <a:xfrm>
            <a:off x="4509765" y="695338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5" name="مستطيل 184">
            <a:extLst>
              <a:ext uri="{FF2B5EF4-FFF2-40B4-BE49-F238E27FC236}">
                <a16:creationId xmlns:a16="http://schemas.microsoft.com/office/drawing/2014/main" id="{39D441EC-AE83-D114-68A0-B50D00C620AE}"/>
              </a:ext>
            </a:extLst>
          </p:cNvPr>
          <p:cNvSpPr/>
          <p:nvPr/>
        </p:nvSpPr>
        <p:spPr>
          <a:xfrm>
            <a:off x="380826" y="98688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الأحد  :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إجازة مطولة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كتابة الكسور الاعتيادية في صورة كسور عشرية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الرابع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</p:txBody>
      </p:sp>
      <p:grpSp>
        <p:nvGrpSpPr>
          <p:cNvPr id="186" name="مجموعة 185">
            <a:extLst>
              <a:ext uri="{FF2B5EF4-FFF2-40B4-BE49-F238E27FC236}">
                <a16:creationId xmlns:a16="http://schemas.microsoft.com/office/drawing/2014/main" id="{FA38FA3F-71AB-57D2-4EE2-802A2785E68A}"/>
              </a:ext>
            </a:extLst>
          </p:cNvPr>
          <p:cNvGrpSpPr/>
          <p:nvPr/>
        </p:nvGrpSpPr>
        <p:grpSpPr>
          <a:xfrm>
            <a:off x="636961" y="60110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87" name="مستطيل 186">
              <a:extLst>
                <a:ext uri="{FF2B5EF4-FFF2-40B4-BE49-F238E27FC236}">
                  <a16:creationId xmlns:a16="http://schemas.microsoft.com/office/drawing/2014/main" id="{25AD6026-3138-AF62-990A-CDCE5D65FF5A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88" name="مستطيل 187">
              <a:extLst>
                <a:ext uri="{FF2B5EF4-FFF2-40B4-BE49-F238E27FC236}">
                  <a16:creationId xmlns:a16="http://schemas.microsoft.com/office/drawing/2014/main" id="{7BD5F9F9-9656-DA28-70EF-188AA274FC5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 / 6 – 8 /6</a:t>
              </a:r>
            </a:p>
          </p:txBody>
        </p:sp>
        <p:sp>
          <p:nvSpPr>
            <p:cNvPr id="189" name="شكل بيضاوي 188">
              <a:extLst>
                <a:ext uri="{FF2B5EF4-FFF2-40B4-BE49-F238E27FC236}">
                  <a16:creationId xmlns:a16="http://schemas.microsoft.com/office/drawing/2014/main" id="{80BD322D-1AA3-69BC-D0E7-0FE712B7AC97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0" name="شكل بيضاوي 189">
              <a:extLst>
                <a:ext uri="{FF2B5EF4-FFF2-40B4-BE49-F238E27FC236}">
                  <a16:creationId xmlns:a16="http://schemas.microsoft.com/office/drawing/2014/main" id="{AE36EC86-7475-F934-956F-D52C51337419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1" name="شكل بيضاوي 190">
              <a:extLst>
                <a:ext uri="{FF2B5EF4-FFF2-40B4-BE49-F238E27FC236}">
                  <a16:creationId xmlns:a16="http://schemas.microsoft.com/office/drawing/2014/main" id="{2F6E03C6-17EF-7260-A424-98C483A16181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2" name="شكل بيضاوي 191">
              <a:extLst>
                <a:ext uri="{FF2B5EF4-FFF2-40B4-BE49-F238E27FC236}">
                  <a16:creationId xmlns:a16="http://schemas.microsoft.com/office/drawing/2014/main" id="{3F9BC439-05BF-D0A4-EEDF-18524BB510D9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3" name="شكل بيضاوي 192">
              <a:extLst>
                <a:ext uri="{FF2B5EF4-FFF2-40B4-BE49-F238E27FC236}">
                  <a16:creationId xmlns:a16="http://schemas.microsoft.com/office/drawing/2014/main" id="{7B0187CD-6DE3-E1A0-E4BA-F14088B9A588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4" name="شكل بيضاوي 193">
              <a:extLst>
                <a:ext uri="{FF2B5EF4-FFF2-40B4-BE49-F238E27FC236}">
                  <a16:creationId xmlns:a16="http://schemas.microsoft.com/office/drawing/2014/main" id="{1BC88CF4-B677-10DD-C9D6-868A478C546B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95" name="سداسي 194">
            <a:extLst>
              <a:ext uri="{FF2B5EF4-FFF2-40B4-BE49-F238E27FC236}">
                <a16:creationId xmlns:a16="http://schemas.microsoft.com/office/drawing/2014/main" id="{8A166EAF-9D10-E66D-EB12-CECA6D98EAF9}"/>
              </a:ext>
            </a:extLst>
          </p:cNvPr>
          <p:cNvSpPr/>
          <p:nvPr/>
        </p:nvSpPr>
        <p:spPr>
          <a:xfrm>
            <a:off x="1910170" y="675791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96" name="سداسي 195">
            <a:extLst>
              <a:ext uri="{FF2B5EF4-FFF2-40B4-BE49-F238E27FC236}">
                <a16:creationId xmlns:a16="http://schemas.microsoft.com/office/drawing/2014/main" id="{191E98DD-8027-2CF1-CDED-EBB97722B1C0}"/>
              </a:ext>
            </a:extLst>
          </p:cNvPr>
          <p:cNvSpPr/>
          <p:nvPr/>
        </p:nvSpPr>
        <p:spPr>
          <a:xfrm>
            <a:off x="1941870" y="687362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7" name="مستطيل 196">
            <a:extLst>
              <a:ext uri="{FF2B5EF4-FFF2-40B4-BE49-F238E27FC236}">
                <a16:creationId xmlns:a16="http://schemas.microsoft.com/office/drawing/2014/main" id="{0BE39783-0A47-75CB-D8F1-685A21A79715}"/>
              </a:ext>
            </a:extLst>
          </p:cNvPr>
          <p:cNvSpPr/>
          <p:nvPr/>
        </p:nvSpPr>
        <p:spPr>
          <a:xfrm>
            <a:off x="9931329" y="2957842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الخامس</a:t>
            </a:r>
            <a:endParaRPr lang="ar-SA" sz="1400" dirty="0"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النظام المتريُّ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الطول في النظام المتريِّ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الكتلة والسعة في النظام المتريِّ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8" name="مجموعة 197">
            <a:extLst>
              <a:ext uri="{FF2B5EF4-FFF2-40B4-BE49-F238E27FC236}">
                <a16:creationId xmlns:a16="http://schemas.microsoft.com/office/drawing/2014/main" id="{F6E0DB41-5B03-76D4-01FA-73DC8050BD5B}"/>
              </a:ext>
            </a:extLst>
          </p:cNvPr>
          <p:cNvGrpSpPr/>
          <p:nvPr/>
        </p:nvGrpSpPr>
        <p:grpSpPr>
          <a:xfrm>
            <a:off x="10187464" y="2572063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199" name="مستطيل 198">
              <a:extLst>
                <a:ext uri="{FF2B5EF4-FFF2-40B4-BE49-F238E27FC236}">
                  <a16:creationId xmlns:a16="http://schemas.microsoft.com/office/drawing/2014/main" id="{D2159E68-3AEB-11B9-1107-98E7C22AAE83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0" name="مستطيل 199">
              <a:extLst>
                <a:ext uri="{FF2B5EF4-FFF2-40B4-BE49-F238E27FC236}">
                  <a16:creationId xmlns:a16="http://schemas.microsoft.com/office/drawing/2014/main" id="{AD04EC8A-7FFD-CC95-6518-1DC08470C787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11 / 6 – 15 / 6</a:t>
              </a:r>
            </a:p>
          </p:txBody>
        </p:sp>
        <p:sp>
          <p:nvSpPr>
            <p:cNvPr id="201" name="شكل بيضاوي 200">
              <a:extLst>
                <a:ext uri="{FF2B5EF4-FFF2-40B4-BE49-F238E27FC236}">
                  <a16:creationId xmlns:a16="http://schemas.microsoft.com/office/drawing/2014/main" id="{72C0C35A-1C35-F773-2D37-285A4E52BD34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2" name="شكل بيضاوي 201">
              <a:extLst>
                <a:ext uri="{FF2B5EF4-FFF2-40B4-BE49-F238E27FC236}">
                  <a16:creationId xmlns:a16="http://schemas.microsoft.com/office/drawing/2014/main" id="{DCE385F5-62BC-B2EE-5FDC-EB561287A2CF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3" name="شكل بيضاوي 202">
              <a:extLst>
                <a:ext uri="{FF2B5EF4-FFF2-40B4-BE49-F238E27FC236}">
                  <a16:creationId xmlns:a16="http://schemas.microsoft.com/office/drawing/2014/main" id="{1575700D-9490-AEA4-7E02-A404D770EEC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4" name="شكل بيضاوي 203">
              <a:extLst>
                <a:ext uri="{FF2B5EF4-FFF2-40B4-BE49-F238E27FC236}">
                  <a16:creationId xmlns:a16="http://schemas.microsoft.com/office/drawing/2014/main" id="{A4D477CC-2B9C-2CAA-F315-974B44FFE495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" name="شكل بيضاوي 204">
              <a:extLst>
                <a:ext uri="{FF2B5EF4-FFF2-40B4-BE49-F238E27FC236}">
                  <a16:creationId xmlns:a16="http://schemas.microsoft.com/office/drawing/2014/main" id="{8C693B12-AE9A-5123-CFD5-C432EDB35893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6" name="شكل بيضاوي 205">
              <a:extLst>
                <a:ext uri="{FF2B5EF4-FFF2-40B4-BE49-F238E27FC236}">
                  <a16:creationId xmlns:a16="http://schemas.microsoft.com/office/drawing/2014/main" id="{6F396FEB-6C54-D0BF-EBE2-E379E6B4175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07" name="سداسي 206">
            <a:extLst>
              <a:ext uri="{FF2B5EF4-FFF2-40B4-BE49-F238E27FC236}">
                <a16:creationId xmlns:a16="http://schemas.microsoft.com/office/drawing/2014/main" id="{B04C1D09-004B-9BAF-C1B0-022A4F16A4BA}"/>
              </a:ext>
            </a:extLst>
          </p:cNvPr>
          <p:cNvSpPr/>
          <p:nvPr/>
        </p:nvSpPr>
        <p:spPr>
          <a:xfrm>
            <a:off x="11460673" y="264675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208" name="سداسي 207">
            <a:extLst>
              <a:ext uri="{FF2B5EF4-FFF2-40B4-BE49-F238E27FC236}">
                <a16:creationId xmlns:a16="http://schemas.microsoft.com/office/drawing/2014/main" id="{54BD5489-8EAF-0B13-A68D-0B6412F7028B}"/>
              </a:ext>
            </a:extLst>
          </p:cNvPr>
          <p:cNvSpPr/>
          <p:nvPr/>
        </p:nvSpPr>
        <p:spPr>
          <a:xfrm>
            <a:off x="11492373" y="2658321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9" name="مستطيل 208">
            <a:extLst>
              <a:ext uri="{FF2B5EF4-FFF2-40B4-BE49-F238E27FC236}">
                <a16:creationId xmlns:a16="http://schemas.microsoft.com/office/drawing/2014/main" id="{8F6E2269-B68E-BE68-1374-185E1A767C99}"/>
              </a:ext>
            </a:extLst>
          </p:cNvPr>
          <p:cNvSpPr/>
          <p:nvPr/>
        </p:nvSpPr>
        <p:spPr>
          <a:xfrm>
            <a:off x="7607546" y="2962414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مهارة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حل المسألة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" استعمال مقياسٍ مرجعيٍّ "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التحويل بين الوحدات في النظام المتريِّ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الخامس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</p:txBody>
      </p:sp>
      <p:grpSp>
        <p:nvGrpSpPr>
          <p:cNvPr id="210" name="مجموعة 209">
            <a:extLst>
              <a:ext uri="{FF2B5EF4-FFF2-40B4-BE49-F238E27FC236}">
                <a16:creationId xmlns:a16="http://schemas.microsoft.com/office/drawing/2014/main" id="{9BDFCAE3-0103-B2A9-A61A-62C8C7310232}"/>
              </a:ext>
            </a:extLst>
          </p:cNvPr>
          <p:cNvGrpSpPr/>
          <p:nvPr/>
        </p:nvGrpSpPr>
        <p:grpSpPr>
          <a:xfrm>
            <a:off x="7863681" y="2576635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11" name="مستطيل 210">
              <a:extLst>
                <a:ext uri="{FF2B5EF4-FFF2-40B4-BE49-F238E27FC236}">
                  <a16:creationId xmlns:a16="http://schemas.microsoft.com/office/drawing/2014/main" id="{F9555AD1-9086-8E99-3CAB-4E85B13BAA51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2" name="مستطيل 211">
              <a:extLst>
                <a:ext uri="{FF2B5EF4-FFF2-40B4-BE49-F238E27FC236}">
                  <a16:creationId xmlns:a16="http://schemas.microsoft.com/office/drawing/2014/main" id="{1F8A5C2F-7C18-BBBB-E79D-42A4D879F25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18 / 6 – 22 / 6</a:t>
              </a:r>
            </a:p>
          </p:txBody>
        </p:sp>
        <p:sp>
          <p:nvSpPr>
            <p:cNvPr id="213" name="شكل بيضاوي 212">
              <a:extLst>
                <a:ext uri="{FF2B5EF4-FFF2-40B4-BE49-F238E27FC236}">
                  <a16:creationId xmlns:a16="http://schemas.microsoft.com/office/drawing/2014/main" id="{31ADDB28-4709-D503-6FAE-549172464554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4" name="شكل بيضاوي 213">
              <a:extLst>
                <a:ext uri="{FF2B5EF4-FFF2-40B4-BE49-F238E27FC236}">
                  <a16:creationId xmlns:a16="http://schemas.microsoft.com/office/drawing/2014/main" id="{284C4775-3435-669C-40E0-FAB213FCF313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5" name="شكل بيضاوي 214">
              <a:extLst>
                <a:ext uri="{FF2B5EF4-FFF2-40B4-BE49-F238E27FC236}">
                  <a16:creationId xmlns:a16="http://schemas.microsoft.com/office/drawing/2014/main" id="{58DC43CD-C684-14F8-A08B-770D57396A4F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6" name="شكل بيضاوي 215">
              <a:extLst>
                <a:ext uri="{FF2B5EF4-FFF2-40B4-BE49-F238E27FC236}">
                  <a16:creationId xmlns:a16="http://schemas.microsoft.com/office/drawing/2014/main" id="{A9FD5876-88A1-20BE-FD34-0686035BC3A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7" name="شكل بيضاوي 216">
              <a:extLst>
                <a:ext uri="{FF2B5EF4-FFF2-40B4-BE49-F238E27FC236}">
                  <a16:creationId xmlns:a16="http://schemas.microsoft.com/office/drawing/2014/main" id="{22F9B878-CB2C-9BF2-138D-E46D55E2F09D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8" name="شكل بيضاوي 217">
              <a:extLst>
                <a:ext uri="{FF2B5EF4-FFF2-40B4-BE49-F238E27FC236}">
                  <a16:creationId xmlns:a16="http://schemas.microsoft.com/office/drawing/2014/main" id="{FD9FECCB-5C63-3DFB-9B43-44A5412BF915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19" name="سداسي 218">
            <a:extLst>
              <a:ext uri="{FF2B5EF4-FFF2-40B4-BE49-F238E27FC236}">
                <a16:creationId xmlns:a16="http://schemas.microsoft.com/office/drawing/2014/main" id="{90C119C9-F883-BDAB-07DB-D2ACF0F2E358}"/>
              </a:ext>
            </a:extLst>
          </p:cNvPr>
          <p:cNvSpPr/>
          <p:nvPr/>
        </p:nvSpPr>
        <p:spPr>
          <a:xfrm>
            <a:off x="9136890" y="2651322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220" name="سداسي 219">
            <a:extLst>
              <a:ext uri="{FF2B5EF4-FFF2-40B4-BE49-F238E27FC236}">
                <a16:creationId xmlns:a16="http://schemas.microsoft.com/office/drawing/2014/main" id="{381D4F5C-CDCF-337B-AB99-37DBC9F78CD7}"/>
              </a:ext>
            </a:extLst>
          </p:cNvPr>
          <p:cNvSpPr/>
          <p:nvPr/>
        </p:nvSpPr>
        <p:spPr>
          <a:xfrm>
            <a:off x="9168590" y="2662893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" name="مستطيل 220">
            <a:extLst>
              <a:ext uri="{FF2B5EF4-FFF2-40B4-BE49-F238E27FC236}">
                <a16:creationId xmlns:a16="http://schemas.microsoft.com/office/drawing/2014/main" id="{4737A725-ADED-261B-D0CC-55DBEB881897}"/>
              </a:ext>
            </a:extLst>
          </p:cNvPr>
          <p:cNvSpPr/>
          <p:nvPr/>
        </p:nvSpPr>
        <p:spPr>
          <a:xfrm>
            <a:off x="5202074" y="2946526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إجازة منتصف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الفصل الدراسي الثاني</a:t>
            </a:r>
          </a:p>
        </p:txBody>
      </p:sp>
      <p:grpSp>
        <p:nvGrpSpPr>
          <p:cNvPr id="222" name="مجموعة 221">
            <a:extLst>
              <a:ext uri="{FF2B5EF4-FFF2-40B4-BE49-F238E27FC236}">
                <a16:creationId xmlns:a16="http://schemas.microsoft.com/office/drawing/2014/main" id="{B9D98E7E-7221-1459-C2AB-D782456EA4D3}"/>
              </a:ext>
            </a:extLst>
          </p:cNvPr>
          <p:cNvGrpSpPr/>
          <p:nvPr/>
        </p:nvGrpSpPr>
        <p:grpSpPr>
          <a:xfrm>
            <a:off x="5458209" y="2560747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23" name="مستطيل 222">
              <a:extLst>
                <a:ext uri="{FF2B5EF4-FFF2-40B4-BE49-F238E27FC236}">
                  <a16:creationId xmlns:a16="http://schemas.microsoft.com/office/drawing/2014/main" id="{AEE0DA80-31BC-E782-B2A1-04CBC52CD0C6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4" name="مستطيل 223">
              <a:extLst>
                <a:ext uri="{FF2B5EF4-FFF2-40B4-BE49-F238E27FC236}">
                  <a16:creationId xmlns:a16="http://schemas.microsoft.com/office/drawing/2014/main" id="{AD58A173-FBF1-C2E1-AB39-80F9F20704DA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25 / 6 – 29 / 6</a:t>
              </a:r>
            </a:p>
          </p:txBody>
        </p:sp>
        <p:sp>
          <p:nvSpPr>
            <p:cNvPr id="225" name="شكل بيضاوي 224">
              <a:extLst>
                <a:ext uri="{FF2B5EF4-FFF2-40B4-BE49-F238E27FC236}">
                  <a16:creationId xmlns:a16="http://schemas.microsoft.com/office/drawing/2014/main" id="{693997AC-3148-2A4A-B081-197C483B8503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6" name="شكل بيضاوي 225">
              <a:extLst>
                <a:ext uri="{FF2B5EF4-FFF2-40B4-BE49-F238E27FC236}">
                  <a16:creationId xmlns:a16="http://schemas.microsoft.com/office/drawing/2014/main" id="{47282C73-A8FB-E06C-B2D7-06DB256B954E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7" name="شكل بيضاوي 226">
              <a:extLst>
                <a:ext uri="{FF2B5EF4-FFF2-40B4-BE49-F238E27FC236}">
                  <a16:creationId xmlns:a16="http://schemas.microsoft.com/office/drawing/2014/main" id="{CB6ED71C-547E-B266-D9D6-BD0D9E9B9B2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8" name="شكل بيضاوي 227">
              <a:extLst>
                <a:ext uri="{FF2B5EF4-FFF2-40B4-BE49-F238E27FC236}">
                  <a16:creationId xmlns:a16="http://schemas.microsoft.com/office/drawing/2014/main" id="{42154AE4-6AB3-DB23-E855-C8246400BF65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9" name="شكل بيضاوي 228">
              <a:extLst>
                <a:ext uri="{FF2B5EF4-FFF2-40B4-BE49-F238E27FC236}">
                  <a16:creationId xmlns:a16="http://schemas.microsoft.com/office/drawing/2014/main" id="{5985B0EE-726E-A98F-92B9-57D540D8EA76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0" name="شكل بيضاوي 229">
              <a:extLst>
                <a:ext uri="{FF2B5EF4-FFF2-40B4-BE49-F238E27FC236}">
                  <a16:creationId xmlns:a16="http://schemas.microsoft.com/office/drawing/2014/main" id="{4C03895B-79A0-B058-526C-9B813028EA29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31" name="سداسي 230">
            <a:extLst>
              <a:ext uri="{FF2B5EF4-FFF2-40B4-BE49-F238E27FC236}">
                <a16:creationId xmlns:a16="http://schemas.microsoft.com/office/drawing/2014/main" id="{67E1254B-1EA2-499B-B9F7-C8C564BBF3EE}"/>
              </a:ext>
            </a:extLst>
          </p:cNvPr>
          <p:cNvSpPr/>
          <p:nvPr/>
        </p:nvSpPr>
        <p:spPr>
          <a:xfrm>
            <a:off x="6731418" y="2635434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32" name="سداسي 231">
            <a:extLst>
              <a:ext uri="{FF2B5EF4-FFF2-40B4-BE49-F238E27FC236}">
                <a16:creationId xmlns:a16="http://schemas.microsoft.com/office/drawing/2014/main" id="{D7F43496-BA8C-E535-B9C9-91801B436045}"/>
              </a:ext>
            </a:extLst>
          </p:cNvPr>
          <p:cNvSpPr/>
          <p:nvPr/>
        </p:nvSpPr>
        <p:spPr>
          <a:xfrm>
            <a:off x="6763118" y="2647005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3" name="مستطيل 232">
            <a:extLst>
              <a:ext uri="{FF2B5EF4-FFF2-40B4-BE49-F238E27FC236}">
                <a16:creationId xmlns:a16="http://schemas.microsoft.com/office/drawing/2014/main" id="{3A35FA09-D96C-5D75-FB54-F101CF59F2B7}"/>
              </a:ext>
            </a:extLst>
          </p:cNvPr>
          <p:cNvSpPr/>
          <p:nvPr/>
        </p:nvSpPr>
        <p:spPr>
          <a:xfrm>
            <a:off x="2778610" y="2951649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95CBDC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تهيئة الفصل السادس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تقريب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تقريب الكسور والأعداد الكسرية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خطة حل المسألة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 تمثيل المسألة "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جمع الكسو</a:t>
            </a: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 المتشابهة وطرحها</a:t>
            </a:r>
            <a:endParaRPr kumimoji="0" lang="ar-SA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34" name="مجموعة 233">
            <a:extLst>
              <a:ext uri="{FF2B5EF4-FFF2-40B4-BE49-F238E27FC236}">
                <a16:creationId xmlns:a16="http://schemas.microsoft.com/office/drawing/2014/main" id="{FACC23DE-78B8-920A-A9D5-E58480EC217E}"/>
              </a:ext>
            </a:extLst>
          </p:cNvPr>
          <p:cNvGrpSpPr/>
          <p:nvPr/>
        </p:nvGrpSpPr>
        <p:grpSpPr>
          <a:xfrm>
            <a:off x="3034745" y="256587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35" name="مستطيل 234">
              <a:extLst>
                <a:ext uri="{FF2B5EF4-FFF2-40B4-BE49-F238E27FC236}">
                  <a16:creationId xmlns:a16="http://schemas.microsoft.com/office/drawing/2014/main" id="{BAB13328-BE8A-34BA-5E9B-6AA9D09888AD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6" name="مستطيل 235">
              <a:extLst>
                <a:ext uri="{FF2B5EF4-FFF2-40B4-BE49-F238E27FC236}">
                  <a16:creationId xmlns:a16="http://schemas.microsoft.com/office/drawing/2014/main" id="{9AB36E15-FC70-A8B2-E4C2-069B1767C594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 / 7 – 6 / 7</a:t>
              </a:r>
            </a:p>
          </p:txBody>
        </p:sp>
        <p:sp>
          <p:nvSpPr>
            <p:cNvPr id="237" name="شكل بيضاوي 236">
              <a:extLst>
                <a:ext uri="{FF2B5EF4-FFF2-40B4-BE49-F238E27FC236}">
                  <a16:creationId xmlns:a16="http://schemas.microsoft.com/office/drawing/2014/main" id="{620A3084-B2B7-AE2A-0FBC-AE657194D359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8" name="شكل بيضاوي 237">
              <a:extLst>
                <a:ext uri="{FF2B5EF4-FFF2-40B4-BE49-F238E27FC236}">
                  <a16:creationId xmlns:a16="http://schemas.microsoft.com/office/drawing/2014/main" id="{99C764F6-8B04-64B2-FB1D-CED5841C5278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9" name="شكل بيضاوي 238">
              <a:extLst>
                <a:ext uri="{FF2B5EF4-FFF2-40B4-BE49-F238E27FC236}">
                  <a16:creationId xmlns:a16="http://schemas.microsoft.com/office/drawing/2014/main" id="{640A50C9-6B4C-6363-6481-4C28E31574CE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0" name="شكل بيضاوي 239">
              <a:extLst>
                <a:ext uri="{FF2B5EF4-FFF2-40B4-BE49-F238E27FC236}">
                  <a16:creationId xmlns:a16="http://schemas.microsoft.com/office/drawing/2014/main" id="{13BCADEA-17F8-B848-A4B4-2684C3AB0A3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1" name="شكل بيضاوي 240">
              <a:extLst>
                <a:ext uri="{FF2B5EF4-FFF2-40B4-BE49-F238E27FC236}">
                  <a16:creationId xmlns:a16="http://schemas.microsoft.com/office/drawing/2014/main" id="{1921CC35-55E6-F2EE-796D-94E751310DA2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2" name="شكل بيضاوي 241">
              <a:extLst>
                <a:ext uri="{FF2B5EF4-FFF2-40B4-BE49-F238E27FC236}">
                  <a16:creationId xmlns:a16="http://schemas.microsoft.com/office/drawing/2014/main" id="{C876E7A7-478C-62BC-F28D-BE8697CBF08C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43" name="سداسي 242">
            <a:extLst>
              <a:ext uri="{FF2B5EF4-FFF2-40B4-BE49-F238E27FC236}">
                <a16:creationId xmlns:a16="http://schemas.microsoft.com/office/drawing/2014/main" id="{D29BDAD6-0033-0675-13FC-2E1B7A567AF5}"/>
              </a:ext>
            </a:extLst>
          </p:cNvPr>
          <p:cNvSpPr/>
          <p:nvPr/>
        </p:nvSpPr>
        <p:spPr>
          <a:xfrm>
            <a:off x="4307954" y="2640557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244" name="سداسي 243">
            <a:extLst>
              <a:ext uri="{FF2B5EF4-FFF2-40B4-BE49-F238E27FC236}">
                <a16:creationId xmlns:a16="http://schemas.microsoft.com/office/drawing/2014/main" id="{E2D9C5A9-AAAE-0AAE-E5D3-09C0EB95DC90}"/>
              </a:ext>
            </a:extLst>
          </p:cNvPr>
          <p:cNvSpPr/>
          <p:nvPr/>
        </p:nvSpPr>
        <p:spPr>
          <a:xfrm>
            <a:off x="4339654" y="2652128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" name="مستطيل 244">
            <a:extLst>
              <a:ext uri="{FF2B5EF4-FFF2-40B4-BE49-F238E27FC236}">
                <a16:creationId xmlns:a16="http://schemas.microsoft.com/office/drawing/2014/main" id="{810E4F4B-5384-B68C-A780-D1592E3010B2}"/>
              </a:ext>
            </a:extLst>
          </p:cNvPr>
          <p:cNvSpPr/>
          <p:nvPr/>
        </p:nvSpPr>
        <p:spPr>
          <a:xfrm>
            <a:off x="9897543" y="509499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الأحد :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kumimoji="0" lang="ar-SA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جازة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مطولة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sz="1050" dirty="0"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تقدير نواتج </a:t>
            </a: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ضرب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ضرب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ضرب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ضرب الأعداد الكسرية</a:t>
            </a:r>
          </a:p>
        </p:txBody>
      </p:sp>
      <p:grpSp>
        <p:nvGrpSpPr>
          <p:cNvPr id="246" name="مجموعة 245">
            <a:extLst>
              <a:ext uri="{FF2B5EF4-FFF2-40B4-BE49-F238E27FC236}">
                <a16:creationId xmlns:a16="http://schemas.microsoft.com/office/drawing/2014/main" id="{70CA9660-86B2-8784-9744-444C427420A6}"/>
              </a:ext>
            </a:extLst>
          </p:cNvPr>
          <p:cNvGrpSpPr/>
          <p:nvPr/>
        </p:nvGrpSpPr>
        <p:grpSpPr>
          <a:xfrm>
            <a:off x="10153678" y="470921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47" name="مستطيل 246">
              <a:extLst>
                <a:ext uri="{FF2B5EF4-FFF2-40B4-BE49-F238E27FC236}">
                  <a16:creationId xmlns:a16="http://schemas.microsoft.com/office/drawing/2014/main" id="{80BEF5B1-8799-EF33-A829-8826772D258E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48" name="مستطيل 247">
              <a:extLst>
                <a:ext uri="{FF2B5EF4-FFF2-40B4-BE49-F238E27FC236}">
                  <a16:creationId xmlns:a16="http://schemas.microsoft.com/office/drawing/2014/main" id="{A2AB4CB5-AB92-B752-AAD9-2F61F911DF67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16 / 7 – 20 / 7</a:t>
              </a:r>
            </a:p>
          </p:txBody>
        </p:sp>
        <p:sp>
          <p:nvSpPr>
            <p:cNvPr id="249" name="شكل بيضاوي 248">
              <a:extLst>
                <a:ext uri="{FF2B5EF4-FFF2-40B4-BE49-F238E27FC236}">
                  <a16:creationId xmlns:a16="http://schemas.microsoft.com/office/drawing/2014/main" id="{E155AA42-F607-472F-3EA8-088EFC2E7851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0" name="شكل بيضاوي 249">
              <a:extLst>
                <a:ext uri="{FF2B5EF4-FFF2-40B4-BE49-F238E27FC236}">
                  <a16:creationId xmlns:a16="http://schemas.microsoft.com/office/drawing/2014/main" id="{6895AA9C-A386-1252-6E78-40D629B62A57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1" name="شكل بيضاوي 250">
              <a:extLst>
                <a:ext uri="{FF2B5EF4-FFF2-40B4-BE49-F238E27FC236}">
                  <a16:creationId xmlns:a16="http://schemas.microsoft.com/office/drawing/2014/main" id="{38AF31DF-4735-9E91-F0D5-37D4E29E8996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2" name="شكل بيضاوي 251">
              <a:extLst>
                <a:ext uri="{FF2B5EF4-FFF2-40B4-BE49-F238E27FC236}">
                  <a16:creationId xmlns:a16="http://schemas.microsoft.com/office/drawing/2014/main" id="{ADB912D2-8537-5E6C-169B-D95EA1D4117B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3" name="شكل بيضاوي 252">
              <a:extLst>
                <a:ext uri="{FF2B5EF4-FFF2-40B4-BE49-F238E27FC236}">
                  <a16:creationId xmlns:a16="http://schemas.microsoft.com/office/drawing/2014/main" id="{95237CDA-E85F-7215-3576-9049D619BFB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54" name="شكل بيضاوي 253">
              <a:extLst>
                <a:ext uri="{FF2B5EF4-FFF2-40B4-BE49-F238E27FC236}">
                  <a16:creationId xmlns:a16="http://schemas.microsoft.com/office/drawing/2014/main" id="{E6676973-4EC1-6DE4-0314-A527AAFF3C70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255" name="سداسي 254">
            <a:extLst>
              <a:ext uri="{FF2B5EF4-FFF2-40B4-BE49-F238E27FC236}">
                <a16:creationId xmlns:a16="http://schemas.microsoft.com/office/drawing/2014/main" id="{8812EBFC-1B0E-A90B-054F-A37C8E0E53DA}"/>
              </a:ext>
            </a:extLst>
          </p:cNvPr>
          <p:cNvSpPr/>
          <p:nvPr/>
        </p:nvSpPr>
        <p:spPr>
          <a:xfrm>
            <a:off x="11378247" y="4767356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256" name="سداسي 255">
            <a:extLst>
              <a:ext uri="{FF2B5EF4-FFF2-40B4-BE49-F238E27FC236}">
                <a16:creationId xmlns:a16="http://schemas.microsoft.com/office/drawing/2014/main" id="{C7CF3480-0598-8DFE-903A-6CBA7E381311}"/>
              </a:ext>
            </a:extLst>
          </p:cNvPr>
          <p:cNvSpPr/>
          <p:nvPr/>
        </p:nvSpPr>
        <p:spPr>
          <a:xfrm>
            <a:off x="11388515" y="4742998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3" name="مستطيل 292">
            <a:extLst>
              <a:ext uri="{FF2B5EF4-FFF2-40B4-BE49-F238E27FC236}">
                <a16:creationId xmlns:a16="http://schemas.microsoft.com/office/drawing/2014/main" id="{7362D190-6EBC-7A2F-E089-82FED4D62836}"/>
              </a:ext>
            </a:extLst>
          </p:cNvPr>
          <p:cNvSpPr/>
          <p:nvPr/>
        </p:nvSpPr>
        <p:spPr>
          <a:xfrm>
            <a:off x="343527" y="2950461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الكسور غير المتشابهة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جمع الكسور غير المتشابهة وطرحها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جمع الأعداد الكسرية وطرحها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منتصف الفصل</a:t>
            </a:r>
          </a:p>
        </p:txBody>
      </p:sp>
      <p:grpSp>
        <p:nvGrpSpPr>
          <p:cNvPr id="294" name="مجموعة 293">
            <a:extLst>
              <a:ext uri="{FF2B5EF4-FFF2-40B4-BE49-F238E27FC236}">
                <a16:creationId xmlns:a16="http://schemas.microsoft.com/office/drawing/2014/main" id="{BCC6A949-FA72-1E8D-5672-028C0F3EF822}"/>
              </a:ext>
            </a:extLst>
          </p:cNvPr>
          <p:cNvGrpSpPr/>
          <p:nvPr/>
        </p:nvGrpSpPr>
        <p:grpSpPr>
          <a:xfrm>
            <a:off x="599662" y="2564682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295" name="مستطيل 294">
              <a:extLst>
                <a:ext uri="{FF2B5EF4-FFF2-40B4-BE49-F238E27FC236}">
                  <a16:creationId xmlns:a16="http://schemas.microsoft.com/office/drawing/2014/main" id="{6DCFF6EF-6F9E-84AA-5B0A-26306C3579E7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6" name="مستطيل 295">
              <a:extLst>
                <a:ext uri="{FF2B5EF4-FFF2-40B4-BE49-F238E27FC236}">
                  <a16:creationId xmlns:a16="http://schemas.microsoft.com/office/drawing/2014/main" id="{D53B5D13-9D11-E9A9-17CA-4D48FA0FEA8C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9 / 7 – 13 / 7</a:t>
              </a:r>
            </a:p>
          </p:txBody>
        </p:sp>
        <p:sp>
          <p:nvSpPr>
            <p:cNvPr id="297" name="شكل بيضاوي 296">
              <a:extLst>
                <a:ext uri="{FF2B5EF4-FFF2-40B4-BE49-F238E27FC236}">
                  <a16:creationId xmlns:a16="http://schemas.microsoft.com/office/drawing/2014/main" id="{992FB785-BD6D-E647-318A-7580DF74C709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8" name="شكل بيضاوي 297">
              <a:extLst>
                <a:ext uri="{FF2B5EF4-FFF2-40B4-BE49-F238E27FC236}">
                  <a16:creationId xmlns:a16="http://schemas.microsoft.com/office/drawing/2014/main" id="{CA7CB452-2757-5AE5-99C7-BA0BE791AB5E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99" name="شكل بيضاوي 298">
              <a:extLst>
                <a:ext uri="{FF2B5EF4-FFF2-40B4-BE49-F238E27FC236}">
                  <a16:creationId xmlns:a16="http://schemas.microsoft.com/office/drawing/2014/main" id="{0DFDE93F-B482-7320-C11B-A586603EC9F6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0" name="شكل بيضاوي 299">
              <a:extLst>
                <a:ext uri="{FF2B5EF4-FFF2-40B4-BE49-F238E27FC236}">
                  <a16:creationId xmlns:a16="http://schemas.microsoft.com/office/drawing/2014/main" id="{87C0CE49-B10A-9FDB-BBED-343C9970D6E8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1" name="شكل بيضاوي 300">
              <a:extLst>
                <a:ext uri="{FF2B5EF4-FFF2-40B4-BE49-F238E27FC236}">
                  <a16:creationId xmlns:a16="http://schemas.microsoft.com/office/drawing/2014/main" id="{5B14077E-3554-1801-9865-711ADF81E8D5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02" name="شكل بيضاوي 301">
              <a:extLst>
                <a:ext uri="{FF2B5EF4-FFF2-40B4-BE49-F238E27FC236}">
                  <a16:creationId xmlns:a16="http://schemas.microsoft.com/office/drawing/2014/main" id="{145A7A43-CF76-5367-32FA-80E2881DF9B8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03" name="سداسي 302">
            <a:extLst>
              <a:ext uri="{FF2B5EF4-FFF2-40B4-BE49-F238E27FC236}">
                <a16:creationId xmlns:a16="http://schemas.microsoft.com/office/drawing/2014/main" id="{C908136D-C034-89BB-AFC3-6AAE18FB223A}"/>
              </a:ext>
            </a:extLst>
          </p:cNvPr>
          <p:cNvSpPr/>
          <p:nvPr/>
        </p:nvSpPr>
        <p:spPr>
          <a:xfrm>
            <a:off x="1872871" y="2639369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fill="none" extrusionOk="0">
                <a:moveTo>
                  <a:pt x="0" y="214957"/>
                </a:moveTo>
                <a:cubicBezTo>
                  <a:pt x="31231" y="139133"/>
                  <a:pt x="62859" y="103583"/>
                  <a:pt x="94113" y="0"/>
                </a:cubicBezTo>
                <a:cubicBezTo>
                  <a:pt x="152505" y="-5678"/>
                  <a:pt x="220506" y="-9036"/>
                  <a:pt x="282338" y="0"/>
                </a:cubicBezTo>
                <a:cubicBezTo>
                  <a:pt x="304711" y="40422"/>
                  <a:pt x="344724" y="157010"/>
                  <a:pt x="376450" y="214957"/>
                </a:cubicBezTo>
                <a:cubicBezTo>
                  <a:pt x="374824" y="262732"/>
                  <a:pt x="326308" y="366334"/>
                  <a:pt x="282338" y="429914"/>
                </a:cubicBezTo>
                <a:cubicBezTo>
                  <a:pt x="197813" y="422427"/>
                  <a:pt x="134654" y="420430"/>
                  <a:pt x="94113" y="429914"/>
                </a:cubicBezTo>
                <a:cubicBezTo>
                  <a:pt x="87954" y="366415"/>
                  <a:pt x="32861" y="290012"/>
                  <a:pt x="0" y="214957"/>
                </a:cubicBezTo>
                <a:close/>
              </a:path>
              <a:path w="376450" h="429914" stroke="0" extrusionOk="0">
                <a:moveTo>
                  <a:pt x="0" y="214957"/>
                </a:moveTo>
                <a:cubicBezTo>
                  <a:pt x="30533" y="119122"/>
                  <a:pt x="77242" y="56280"/>
                  <a:pt x="94113" y="0"/>
                </a:cubicBezTo>
                <a:cubicBezTo>
                  <a:pt x="171550" y="-2639"/>
                  <a:pt x="247160" y="-15936"/>
                  <a:pt x="282338" y="0"/>
                </a:cubicBezTo>
                <a:cubicBezTo>
                  <a:pt x="327038" y="54522"/>
                  <a:pt x="344049" y="111043"/>
                  <a:pt x="376450" y="214957"/>
                </a:cubicBezTo>
                <a:cubicBezTo>
                  <a:pt x="371502" y="278201"/>
                  <a:pt x="340301" y="332748"/>
                  <a:pt x="282338" y="429914"/>
                </a:cubicBezTo>
                <a:cubicBezTo>
                  <a:pt x="190565" y="428573"/>
                  <a:pt x="125642" y="420458"/>
                  <a:pt x="94113" y="429914"/>
                </a:cubicBezTo>
                <a:cubicBezTo>
                  <a:pt x="66607" y="379706"/>
                  <a:pt x="53803" y="314332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304" name="سداسي 303">
            <a:extLst>
              <a:ext uri="{FF2B5EF4-FFF2-40B4-BE49-F238E27FC236}">
                <a16:creationId xmlns:a16="http://schemas.microsoft.com/office/drawing/2014/main" id="{DC12E27E-8F3C-910E-83B4-E7CD76A01D0B}"/>
              </a:ext>
            </a:extLst>
          </p:cNvPr>
          <p:cNvSpPr/>
          <p:nvPr/>
        </p:nvSpPr>
        <p:spPr>
          <a:xfrm>
            <a:off x="1904571" y="2650940"/>
            <a:ext cx="376450" cy="429914"/>
          </a:xfrm>
          <a:custGeom>
            <a:avLst/>
            <a:gdLst>
              <a:gd name="connsiteX0" fmla="*/ 0 w 376450"/>
              <a:gd name="connsiteY0" fmla="*/ 214957 h 429914"/>
              <a:gd name="connsiteX1" fmla="*/ 94113 w 376450"/>
              <a:gd name="connsiteY1" fmla="*/ 0 h 429914"/>
              <a:gd name="connsiteX2" fmla="*/ 282338 w 376450"/>
              <a:gd name="connsiteY2" fmla="*/ 0 h 429914"/>
              <a:gd name="connsiteX3" fmla="*/ 376450 w 376450"/>
              <a:gd name="connsiteY3" fmla="*/ 214957 h 429914"/>
              <a:gd name="connsiteX4" fmla="*/ 282338 w 376450"/>
              <a:gd name="connsiteY4" fmla="*/ 429914 h 429914"/>
              <a:gd name="connsiteX5" fmla="*/ 94113 w 376450"/>
              <a:gd name="connsiteY5" fmla="*/ 429914 h 429914"/>
              <a:gd name="connsiteX6" fmla="*/ 0 w 376450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76450" h="429914" extrusionOk="0">
                <a:moveTo>
                  <a:pt x="0" y="214957"/>
                </a:moveTo>
                <a:cubicBezTo>
                  <a:pt x="43972" y="126891"/>
                  <a:pt x="69552" y="101149"/>
                  <a:pt x="94113" y="0"/>
                </a:cubicBezTo>
                <a:cubicBezTo>
                  <a:pt x="131499" y="11400"/>
                  <a:pt x="233569" y="14001"/>
                  <a:pt x="282338" y="0"/>
                </a:cubicBezTo>
                <a:cubicBezTo>
                  <a:pt x="316156" y="27025"/>
                  <a:pt x="351369" y="108191"/>
                  <a:pt x="376450" y="214957"/>
                </a:cubicBezTo>
                <a:cubicBezTo>
                  <a:pt x="338924" y="262577"/>
                  <a:pt x="318250" y="339657"/>
                  <a:pt x="282338" y="429914"/>
                </a:cubicBezTo>
                <a:cubicBezTo>
                  <a:pt x="258048" y="422975"/>
                  <a:pt x="137477" y="437086"/>
                  <a:pt x="94113" y="429914"/>
                </a:cubicBezTo>
                <a:cubicBezTo>
                  <a:pt x="68816" y="385221"/>
                  <a:pt x="38739" y="285540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" name="مستطيل 316">
            <a:extLst>
              <a:ext uri="{FF2B5EF4-FFF2-40B4-BE49-F238E27FC236}">
                <a16:creationId xmlns:a16="http://schemas.microsoft.com/office/drawing/2014/main" id="{A3BF50E5-2870-77D1-8272-E4D8BD095F65}"/>
              </a:ext>
            </a:extLst>
          </p:cNvPr>
          <p:cNvSpPr/>
          <p:nvPr/>
        </p:nvSpPr>
        <p:spPr>
          <a:xfrm>
            <a:off x="7631758" y="5094993"/>
            <a:ext cx="2113152" cy="1510235"/>
          </a:xfrm>
          <a:custGeom>
            <a:avLst/>
            <a:gdLst>
              <a:gd name="connsiteX0" fmla="*/ 0 w 2113152"/>
              <a:gd name="connsiteY0" fmla="*/ 0 h 1510235"/>
              <a:gd name="connsiteX1" fmla="*/ 549420 w 2113152"/>
              <a:gd name="connsiteY1" fmla="*/ 0 h 1510235"/>
              <a:gd name="connsiteX2" fmla="*/ 1056576 w 2113152"/>
              <a:gd name="connsiteY2" fmla="*/ 0 h 1510235"/>
              <a:gd name="connsiteX3" fmla="*/ 1521469 w 2113152"/>
              <a:gd name="connsiteY3" fmla="*/ 0 h 1510235"/>
              <a:gd name="connsiteX4" fmla="*/ 2113152 w 2113152"/>
              <a:gd name="connsiteY4" fmla="*/ 0 h 1510235"/>
              <a:gd name="connsiteX5" fmla="*/ 2113152 w 2113152"/>
              <a:gd name="connsiteY5" fmla="*/ 518514 h 1510235"/>
              <a:gd name="connsiteX6" fmla="*/ 2113152 w 2113152"/>
              <a:gd name="connsiteY6" fmla="*/ 976619 h 1510235"/>
              <a:gd name="connsiteX7" fmla="*/ 2113152 w 2113152"/>
              <a:gd name="connsiteY7" fmla="*/ 1510235 h 1510235"/>
              <a:gd name="connsiteX8" fmla="*/ 1584864 w 2113152"/>
              <a:gd name="connsiteY8" fmla="*/ 1510235 h 1510235"/>
              <a:gd name="connsiteX9" fmla="*/ 1035444 w 2113152"/>
              <a:gd name="connsiteY9" fmla="*/ 1510235 h 1510235"/>
              <a:gd name="connsiteX10" fmla="*/ 486025 w 2113152"/>
              <a:gd name="connsiteY10" fmla="*/ 1510235 h 1510235"/>
              <a:gd name="connsiteX11" fmla="*/ 0 w 2113152"/>
              <a:gd name="connsiteY11" fmla="*/ 1510235 h 1510235"/>
              <a:gd name="connsiteX12" fmla="*/ 0 w 2113152"/>
              <a:gd name="connsiteY12" fmla="*/ 1006823 h 1510235"/>
              <a:gd name="connsiteX13" fmla="*/ 0 w 2113152"/>
              <a:gd name="connsiteY13" fmla="*/ 473207 h 1510235"/>
              <a:gd name="connsiteX14" fmla="*/ 0 w 2113152"/>
              <a:gd name="connsiteY14" fmla="*/ 0 h 1510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113152" h="1510235" fill="none" extrusionOk="0">
                <a:moveTo>
                  <a:pt x="0" y="0"/>
                </a:moveTo>
                <a:cubicBezTo>
                  <a:pt x="174401" y="-19058"/>
                  <a:pt x="292747" y="-21101"/>
                  <a:pt x="549420" y="0"/>
                </a:cubicBezTo>
                <a:cubicBezTo>
                  <a:pt x="806093" y="21101"/>
                  <a:pt x="831473" y="-12266"/>
                  <a:pt x="1056576" y="0"/>
                </a:cubicBezTo>
                <a:cubicBezTo>
                  <a:pt x="1281679" y="12266"/>
                  <a:pt x="1420376" y="-19964"/>
                  <a:pt x="1521469" y="0"/>
                </a:cubicBezTo>
                <a:cubicBezTo>
                  <a:pt x="1622562" y="19964"/>
                  <a:pt x="1943096" y="19432"/>
                  <a:pt x="2113152" y="0"/>
                </a:cubicBezTo>
                <a:cubicBezTo>
                  <a:pt x="2087584" y="206355"/>
                  <a:pt x="2106067" y="341039"/>
                  <a:pt x="2113152" y="518514"/>
                </a:cubicBezTo>
                <a:cubicBezTo>
                  <a:pt x="2120237" y="695989"/>
                  <a:pt x="2130712" y="795001"/>
                  <a:pt x="2113152" y="976619"/>
                </a:cubicBezTo>
                <a:cubicBezTo>
                  <a:pt x="2095592" y="1158238"/>
                  <a:pt x="2114273" y="1393124"/>
                  <a:pt x="2113152" y="1510235"/>
                </a:cubicBezTo>
                <a:cubicBezTo>
                  <a:pt x="1883778" y="1508709"/>
                  <a:pt x="1781754" y="1516878"/>
                  <a:pt x="1584864" y="1510235"/>
                </a:cubicBezTo>
                <a:cubicBezTo>
                  <a:pt x="1387974" y="1503592"/>
                  <a:pt x="1231184" y="1500522"/>
                  <a:pt x="1035444" y="1510235"/>
                </a:cubicBezTo>
                <a:cubicBezTo>
                  <a:pt x="839704" y="1519948"/>
                  <a:pt x="688209" y="1508756"/>
                  <a:pt x="486025" y="1510235"/>
                </a:cubicBezTo>
                <a:cubicBezTo>
                  <a:pt x="283841" y="1511714"/>
                  <a:pt x="116276" y="1517233"/>
                  <a:pt x="0" y="1510235"/>
                </a:cubicBezTo>
                <a:cubicBezTo>
                  <a:pt x="8512" y="1273559"/>
                  <a:pt x="-20710" y="1250726"/>
                  <a:pt x="0" y="1006823"/>
                </a:cubicBezTo>
                <a:cubicBezTo>
                  <a:pt x="20710" y="762920"/>
                  <a:pt x="16166" y="730163"/>
                  <a:pt x="0" y="473207"/>
                </a:cubicBezTo>
                <a:cubicBezTo>
                  <a:pt x="-16166" y="216251"/>
                  <a:pt x="8711" y="188007"/>
                  <a:pt x="0" y="0"/>
                </a:cubicBezTo>
                <a:close/>
              </a:path>
              <a:path w="2113152" h="1510235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121209" y="119553"/>
                  <a:pt x="2090314" y="299205"/>
                  <a:pt x="2113152" y="473207"/>
                </a:cubicBezTo>
                <a:cubicBezTo>
                  <a:pt x="2135990" y="647209"/>
                  <a:pt x="2114040" y="875687"/>
                  <a:pt x="2113152" y="1006823"/>
                </a:cubicBezTo>
                <a:cubicBezTo>
                  <a:pt x="2112264" y="1137959"/>
                  <a:pt x="2111670" y="1318153"/>
                  <a:pt x="2113152" y="1510235"/>
                </a:cubicBezTo>
                <a:cubicBezTo>
                  <a:pt x="1997889" y="1504649"/>
                  <a:pt x="1768408" y="1523884"/>
                  <a:pt x="1563732" y="1510235"/>
                </a:cubicBezTo>
                <a:cubicBezTo>
                  <a:pt x="1359056" y="1496586"/>
                  <a:pt x="1207564" y="1512758"/>
                  <a:pt x="1098839" y="1510235"/>
                </a:cubicBezTo>
                <a:cubicBezTo>
                  <a:pt x="990114" y="1507712"/>
                  <a:pt x="764198" y="1507085"/>
                  <a:pt x="591683" y="1510235"/>
                </a:cubicBezTo>
                <a:cubicBezTo>
                  <a:pt x="419168" y="1513385"/>
                  <a:pt x="272822" y="1518817"/>
                  <a:pt x="0" y="1510235"/>
                </a:cubicBezTo>
                <a:cubicBezTo>
                  <a:pt x="-20478" y="1370711"/>
                  <a:pt x="8327" y="1219662"/>
                  <a:pt x="0" y="976619"/>
                </a:cubicBezTo>
                <a:cubicBezTo>
                  <a:pt x="-8327" y="733576"/>
                  <a:pt x="-11630" y="587557"/>
                  <a:pt x="0" y="458105"/>
                </a:cubicBezTo>
                <a:cubicBezTo>
                  <a:pt x="11630" y="328653"/>
                  <a:pt x="926" y="14082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استكشاف : قسمة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قسمة الكسور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قسمة الأعداد الكسرية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الفصل السادس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الاختبار التراكمي</a:t>
            </a:r>
          </a:p>
        </p:txBody>
      </p:sp>
      <p:grpSp>
        <p:nvGrpSpPr>
          <p:cNvPr id="318" name="مجموعة 317">
            <a:extLst>
              <a:ext uri="{FF2B5EF4-FFF2-40B4-BE49-F238E27FC236}">
                <a16:creationId xmlns:a16="http://schemas.microsoft.com/office/drawing/2014/main" id="{D2E8539B-C6B8-6ECF-BC7E-BB471AC8C796}"/>
              </a:ext>
            </a:extLst>
          </p:cNvPr>
          <p:cNvGrpSpPr/>
          <p:nvPr/>
        </p:nvGrpSpPr>
        <p:grpSpPr>
          <a:xfrm>
            <a:off x="7887893" y="4709214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19" name="مستطيل 318">
              <a:extLst>
                <a:ext uri="{FF2B5EF4-FFF2-40B4-BE49-F238E27FC236}">
                  <a16:creationId xmlns:a16="http://schemas.microsoft.com/office/drawing/2014/main" id="{450171F4-A92B-1844-7FA4-26F0050FC649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0" name="مستطيل 319">
              <a:extLst>
                <a:ext uri="{FF2B5EF4-FFF2-40B4-BE49-F238E27FC236}">
                  <a16:creationId xmlns:a16="http://schemas.microsoft.com/office/drawing/2014/main" id="{7626C636-3184-85F7-0E0E-9B053E480F20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23/ 7 – 27 / 7</a:t>
              </a:r>
            </a:p>
          </p:txBody>
        </p:sp>
        <p:sp>
          <p:nvSpPr>
            <p:cNvPr id="321" name="شكل بيضاوي 320">
              <a:extLst>
                <a:ext uri="{FF2B5EF4-FFF2-40B4-BE49-F238E27FC236}">
                  <a16:creationId xmlns:a16="http://schemas.microsoft.com/office/drawing/2014/main" id="{CBA01823-00B3-8329-579D-B26A7704FC8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2" name="شكل بيضاوي 321">
              <a:extLst>
                <a:ext uri="{FF2B5EF4-FFF2-40B4-BE49-F238E27FC236}">
                  <a16:creationId xmlns:a16="http://schemas.microsoft.com/office/drawing/2014/main" id="{39E66748-6226-CF13-3483-D049D31C4875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3" name="شكل بيضاوي 322">
              <a:extLst>
                <a:ext uri="{FF2B5EF4-FFF2-40B4-BE49-F238E27FC236}">
                  <a16:creationId xmlns:a16="http://schemas.microsoft.com/office/drawing/2014/main" id="{87739D22-52EF-FC2D-4AF2-5772E2EB1C08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4" name="شكل بيضاوي 323">
              <a:extLst>
                <a:ext uri="{FF2B5EF4-FFF2-40B4-BE49-F238E27FC236}">
                  <a16:creationId xmlns:a16="http://schemas.microsoft.com/office/drawing/2014/main" id="{14A5E78C-EDB0-2565-386E-A924D4444354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5" name="شكل بيضاوي 324">
              <a:extLst>
                <a:ext uri="{FF2B5EF4-FFF2-40B4-BE49-F238E27FC236}">
                  <a16:creationId xmlns:a16="http://schemas.microsoft.com/office/drawing/2014/main" id="{EB3075A4-AE52-0D74-3063-9BF9E17DBED1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26" name="شكل بيضاوي 325">
              <a:extLst>
                <a:ext uri="{FF2B5EF4-FFF2-40B4-BE49-F238E27FC236}">
                  <a16:creationId xmlns:a16="http://schemas.microsoft.com/office/drawing/2014/main" id="{A2C7B851-3095-6B6E-102A-71B23EF45664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27" name="سداسي 326">
            <a:extLst>
              <a:ext uri="{FF2B5EF4-FFF2-40B4-BE49-F238E27FC236}">
                <a16:creationId xmlns:a16="http://schemas.microsoft.com/office/drawing/2014/main" id="{A0261FE8-A3FC-7ACD-6C19-3E33357B5152}"/>
              </a:ext>
            </a:extLst>
          </p:cNvPr>
          <p:cNvSpPr/>
          <p:nvPr/>
        </p:nvSpPr>
        <p:spPr>
          <a:xfrm>
            <a:off x="9112462" y="4767356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</a:p>
        </p:txBody>
      </p:sp>
      <p:sp>
        <p:nvSpPr>
          <p:cNvPr id="328" name="سداسي 327">
            <a:extLst>
              <a:ext uri="{FF2B5EF4-FFF2-40B4-BE49-F238E27FC236}">
                <a16:creationId xmlns:a16="http://schemas.microsoft.com/office/drawing/2014/main" id="{85B21941-E3C6-A969-BF39-4E26CB4C9953}"/>
              </a:ext>
            </a:extLst>
          </p:cNvPr>
          <p:cNvSpPr/>
          <p:nvPr/>
        </p:nvSpPr>
        <p:spPr>
          <a:xfrm>
            <a:off x="9122730" y="4742998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9" name="مستطيل 328">
            <a:extLst>
              <a:ext uri="{FF2B5EF4-FFF2-40B4-BE49-F238E27FC236}">
                <a16:creationId xmlns:a16="http://schemas.microsoft.com/office/drawing/2014/main" id="{464DA61D-522D-5AEC-EE3A-C0FD8E263686}"/>
              </a:ext>
            </a:extLst>
          </p:cNvPr>
          <p:cNvSpPr/>
          <p:nvPr/>
        </p:nvSpPr>
        <p:spPr>
          <a:xfrm>
            <a:off x="5131810" y="4887740"/>
            <a:ext cx="2113152" cy="430883"/>
          </a:xfrm>
          <a:custGeom>
            <a:avLst/>
            <a:gdLst>
              <a:gd name="connsiteX0" fmla="*/ 0 w 2113152"/>
              <a:gd name="connsiteY0" fmla="*/ 0 h 430883"/>
              <a:gd name="connsiteX1" fmla="*/ 486025 w 2113152"/>
              <a:gd name="connsiteY1" fmla="*/ 0 h 430883"/>
              <a:gd name="connsiteX2" fmla="*/ 972050 w 2113152"/>
              <a:gd name="connsiteY2" fmla="*/ 0 h 430883"/>
              <a:gd name="connsiteX3" fmla="*/ 1458075 w 2113152"/>
              <a:gd name="connsiteY3" fmla="*/ 0 h 430883"/>
              <a:gd name="connsiteX4" fmla="*/ 2113152 w 2113152"/>
              <a:gd name="connsiteY4" fmla="*/ 0 h 430883"/>
              <a:gd name="connsiteX5" fmla="*/ 2113152 w 2113152"/>
              <a:gd name="connsiteY5" fmla="*/ 430883 h 430883"/>
              <a:gd name="connsiteX6" fmla="*/ 1563732 w 2113152"/>
              <a:gd name="connsiteY6" fmla="*/ 430883 h 430883"/>
              <a:gd name="connsiteX7" fmla="*/ 993181 w 2113152"/>
              <a:gd name="connsiteY7" fmla="*/ 430883 h 430883"/>
              <a:gd name="connsiteX8" fmla="*/ 464893 w 2113152"/>
              <a:gd name="connsiteY8" fmla="*/ 430883 h 430883"/>
              <a:gd name="connsiteX9" fmla="*/ 0 w 2113152"/>
              <a:gd name="connsiteY9" fmla="*/ 430883 h 430883"/>
              <a:gd name="connsiteX10" fmla="*/ 0 w 2113152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13152" h="430883" fill="none" extrusionOk="0">
                <a:moveTo>
                  <a:pt x="0" y="0"/>
                </a:moveTo>
                <a:cubicBezTo>
                  <a:pt x="242196" y="19863"/>
                  <a:pt x="347212" y="-12938"/>
                  <a:pt x="486025" y="0"/>
                </a:cubicBezTo>
                <a:cubicBezTo>
                  <a:pt x="624839" y="12938"/>
                  <a:pt x="863647" y="22707"/>
                  <a:pt x="972050" y="0"/>
                </a:cubicBezTo>
                <a:cubicBezTo>
                  <a:pt x="1080454" y="-22707"/>
                  <a:pt x="1270666" y="8705"/>
                  <a:pt x="1458075" y="0"/>
                </a:cubicBezTo>
                <a:cubicBezTo>
                  <a:pt x="1645484" y="-8705"/>
                  <a:pt x="1818730" y="24408"/>
                  <a:pt x="2113152" y="0"/>
                </a:cubicBezTo>
                <a:cubicBezTo>
                  <a:pt x="2123983" y="208943"/>
                  <a:pt x="2131103" y="275235"/>
                  <a:pt x="2113152" y="430883"/>
                </a:cubicBezTo>
                <a:cubicBezTo>
                  <a:pt x="1935031" y="422134"/>
                  <a:pt x="1757888" y="426116"/>
                  <a:pt x="1563732" y="430883"/>
                </a:cubicBezTo>
                <a:cubicBezTo>
                  <a:pt x="1369576" y="435650"/>
                  <a:pt x="1214697" y="416740"/>
                  <a:pt x="993181" y="430883"/>
                </a:cubicBezTo>
                <a:cubicBezTo>
                  <a:pt x="771665" y="445026"/>
                  <a:pt x="653366" y="427508"/>
                  <a:pt x="464893" y="430883"/>
                </a:cubicBezTo>
                <a:cubicBezTo>
                  <a:pt x="276420" y="434258"/>
                  <a:pt x="130664" y="448987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113152" h="430883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093040" y="151661"/>
                  <a:pt x="2113402" y="248249"/>
                  <a:pt x="2113152" y="430883"/>
                </a:cubicBezTo>
                <a:cubicBezTo>
                  <a:pt x="1932814" y="438320"/>
                  <a:pt x="1808829" y="424431"/>
                  <a:pt x="1542601" y="430883"/>
                </a:cubicBezTo>
                <a:cubicBezTo>
                  <a:pt x="1276373" y="437335"/>
                  <a:pt x="1228943" y="415517"/>
                  <a:pt x="972050" y="430883"/>
                </a:cubicBezTo>
                <a:cubicBezTo>
                  <a:pt x="715157" y="446249"/>
                  <a:pt x="340422" y="472252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</a:t>
            </a:r>
          </a:p>
        </p:txBody>
      </p:sp>
      <p:grpSp>
        <p:nvGrpSpPr>
          <p:cNvPr id="330" name="مجموعة 329">
            <a:extLst>
              <a:ext uri="{FF2B5EF4-FFF2-40B4-BE49-F238E27FC236}">
                <a16:creationId xmlns:a16="http://schemas.microsoft.com/office/drawing/2014/main" id="{21F44ADA-9844-0596-E89B-A7138FD24C7D}"/>
              </a:ext>
            </a:extLst>
          </p:cNvPr>
          <p:cNvGrpSpPr/>
          <p:nvPr/>
        </p:nvGrpSpPr>
        <p:grpSpPr>
          <a:xfrm>
            <a:off x="5387945" y="4501960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31" name="مستطيل 330">
              <a:extLst>
                <a:ext uri="{FF2B5EF4-FFF2-40B4-BE49-F238E27FC236}">
                  <a16:creationId xmlns:a16="http://schemas.microsoft.com/office/drawing/2014/main" id="{88988CC9-20AB-4208-6A5E-15AECA646480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2" name="مستطيل 331">
              <a:extLst>
                <a:ext uri="{FF2B5EF4-FFF2-40B4-BE49-F238E27FC236}">
                  <a16:creationId xmlns:a16="http://schemas.microsoft.com/office/drawing/2014/main" id="{F881ED7C-594F-A224-BB13-1D28A200BA2B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 / 8 – 5 / 8</a:t>
              </a:r>
            </a:p>
          </p:txBody>
        </p:sp>
        <p:sp>
          <p:nvSpPr>
            <p:cNvPr id="333" name="شكل بيضاوي 332">
              <a:extLst>
                <a:ext uri="{FF2B5EF4-FFF2-40B4-BE49-F238E27FC236}">
                  <a16:creationId xmlns:a16="http://schemas.microsoft.com/office/drawing/2014/main" id="{A3E48DBE-8EF6-7F04-7EEB-2D3AB5B32FB2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4" name="شكل بيضاوي 333">
              <a:extLst>
                <a:ext uri="{FF2B5EF4-FFF2-40B4-BE49-F238E27FC236}">
                  <a16:creationId xmlns:a16="http://schemas.microsoft.com/office/drawing/2014/main" id="{0CE4C58A-AA86-B0A6-86EC-F95A9561F60A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5" name="شكل بيضاوي 334">
              <a:extLst>
                <a:ext uri="{FF2B5EF4-FFF2-40B4-BE49-F238E27FC236}">
                  <a16:creationId xmlns:a16="http://schemas.microsoft.com/office/drawing/2014/main" id="{967F9721-F242-AA81-9F97-F657FE319F32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6" name="شكل بيضاوي 335">
              <a:extLst>
                <a:ext uri="{FF2B5EF4-FFF2-40B4-BE49-F238E27FC236}">
                  <a16:creationId xmlns:a16="http://schemas.microsoft.com/office/drawing/2014/main" id="{8EF65229-7947-E962-F4AF-F0506CAC7242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7" name="شكل بيضاوي 336">
              <a:extLst>
                <a:ext uri="{FF2B5EF4-FFF2-40B4-BE49-F238E27FC236}">
                  <a16:creationId xmlns:a16="http://schemas.microsoft.com/office/drawing/2014/main" id="{D85E40D9-9F78-1127-CFB3-C7B895CB41DA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8" name="شكل بيضاوي 337">
              <a:extLst>
                <a:ext uri="{FF2B5EF4-FFF2-40B4-BE49-F238E27FC236}">
                  <a16:creationId xmlns:a16="http://schemas.microsoft.com/office/drawing/2014/main" id="{CD550B07-70C4-26AF-14D5-0962EB05402B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39" name="سداسي 338">
            <a:extLst>
              <a:ext uri="{FF2B5EF4-FFF2-40B4-BE49-F238E27FC236}">
                <a16:creationId xmlns:a16="http://schemas.microsoft.com/office/drawing/2014/main" id="{F1559075-D0DE-FE2A-1506-26FF159F5313}"/>
              </a:ext>
            </a:extLst>
          </p:cNvPr>
          <p:cNvSpPr/>
          <p:nvPr/>
        </p:nvSpPr>
        <p:spPr>
          <a:xfrm>
            <a:off x="6612514" y="4560102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sp>
        <p:nvSpPr>
          <p:cNvPr id="340" name="سداسي 339">
            <a:extLst>
              <a:ext uri="{FF2B5EF4-FFF2-40B4-BE49-F238E27FC236}">
                <a16:creationId xmlns:a16="http://schemas.microsoft.com/office/drawing/2014/main" id="{E7A46325-7A64-4375-7A58-157AA4BE0D19}"/>
              </a:ext>
            </a:extLst>
          </p:cNvPr>
          <p:cNvSpPr/>
          <p:nvPr/>
        </p:nvSpPr>
        <p:spPr>
          <a:xfrm>
            <a:off x="6622782" y="4535744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1" name="مستطيل 340">
            <a:extLst>
              <a:ext uri="{FF2B5EF4-FFF2-40B4-BE49-F238E27FC236}">
                <a16:creationId xmlns:a16="http://schemas.microsoft.com/office/drawing/2014/main" id="{B9360F7F-2710-9CAA-C925-1A0BB862E6CB}"/>
              </a:ext>
            </a:extLst>
          </p:cNvPr>
          <p:cNvSpPr/>
          <p:nvPr/>
        </p:nvSpPr>
        <p:spPr>
          <a:xfrm>
            <a:off x="5179053" y="5729290"/>
            <a:ext cx="2113152" cy="1080899"/>
          </a:xfrm>
          <a:custGeom>
            <a:avLst/>
            <a:gdLst>
              <a:gd name="connsiteX0" fmla="*/ 0 w 2113152"/>
              <a:gd name="connsiteY0" fmla="*/ 0 h 1080899"/>
              <a:gd name="connsiteX1" fmla="*/ 549420 w 2113152"/>
              <a:gd name="connsiteY1" fmla="*/ 0 h 1080899"/>
              <a:gd name="connsiteX2" fmla="*/ 1119971 w 2113152"/>
              <a:gd name="connsiteY2" fmla="*/ 0 h 1080899"/>
              <a:gd name="connsiteX3" fmla="*/ 1605996 w 2113152"/>
              <a:gd name="connsiteY3" fmla="*/ 0 h 1080899"/>
              <a:gd name="connsiteX4" fmla="*/ 2113152 w 2113152"/>
              <a:gd name="connsiteY4" fmla="*/ 0 h 1080899"/>
              <a:gd name="connsiteX5" fmla="*/ 2113152 w 2113152"/>
              <a:gd name="connsiteY5" fmla="*/ 508023 h 1080899"/>
              <a:gd name="connsiteX6" fmla="*/ 2113152 w 2113152"/>
              <a:gd name="connsiteY6" fmla="*/ 1080899 h 1080899"/>
              <a:gd name="connsiteX7" fmla="*/ 1542601 w 2113152"/>
              <a:gd name="connsiteY7" fmla="*/ 1080899 h 1080899"/>
              <a:gd name="connsiteX8" fmla="*/ 1035444 w 2113152"/>
              <a:gd name="connsiteY8" fmla="*/ 1080899 h 1080899"/>
              <a:gd name="connsiteX9" fmla="*/ 464893 w 2113152"/>
              <a:gd name="connsiteY9" fmla="*/ 1080899 h 1080899"/>
              <a:gd name="connsiteX10" fmla="*/ 0 w 2113152"/>
              <a:gd name="connsiteY10" fmla="*/ 1080899 h 1080899"/>
              <a:gd name="connsiteX11" fmla="*/ 0 w 2113152"/>
              <a:gd name="connsiteY11" fmla="*/ 529641 h 1080899"/>
              <a:gd name="connsiteX12" fmla="*/ 0 w 2113152"/>
              <a:gd name="connsiteY12" fmla="*/ 0 h 108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13152" h="1080899" fill="none" extrusionOk="0">
                <a:moveTo>
                  <a:pt x="0" y="0"/>
                </a:moveTo>
                <a:cubicBezTo>
                  <a:pt x="146467" y="23172"/>
                  <a:pt x="314061" y="21779"/>
                  <a:pt x="549420" y="0"/>
                </a:cubicBezTo>
                <a:cubicBezTo>
                  <a:pt x="784779" y="-21779"/>
                  <a:pt x="847434" y="-19905"/>
                  <a:pt x="1119971" y="0"/>
                </a:cubicBezTo>
                <a:cubicBezTo>
                  <a:pt x="1392508" y="19905"/>
                  <a:pt x="1412718" y="-266"/>
                  <a:pt x="1605996" y="0"/>
                </a:cubicBezTo>
                <a:cubicBezTo>
                  <a:pt x="1799274" y="266"/>
                  <a:pt x="1888049" y="-12266"/>
                  <a:pt x="2113152" y="0"/>
                </a:cubicBezTo>
                <a:cubicBezTo>
                  <a:pt x="2098563" y="225886"/>
                  <a:pt x="2088450" y="284621"/>
                  <a:pt x="2113152" y="508023"/>
                </a:cubicBezTo>
                <a:cubicBezTo>
                  <a:pt x="2137854" y="731425"/>
                  <a:pt x="2119346" y="886078"/>
                  <a:pt x="2113152" y="1080899"/>
                </a:cubicBezTo>
                <a:cubicBezTo>
                  <a:pt x="1845674" y="1054468"/>
                  <a:pt x="1790940" y="1073155"/>
                  <a:pt x="1542601" y="1080899"/>
                </a:cubicBezTo>
                <a:cubicBezTo>
                  <a:pt x="1294262" y="1088643"/>
                  <a:pt x="1160293" y="1066573"/>
                  <a:pt x="1035444" y="1080899"/>
                </a:cubicBezTo>
                <a:cubicBezTo>
                  <a:pt x="910595" y="1095225"/>
                  <a:pt x="723484" y="1058930"/>
                  <a:pt x="464893" y="1080899"/>
                </a:cubicBezTo>
                <a:cubicBezTo>
                  <a:pt x="206302" y="1102868"/>
                  <a:pt x="164832" y="1071824"/>
                  <a:pt x="0" y="1080899"/>
                </a:cubicBezTo>
                <a:cubicBezTo>
                  <a:pt x="23781" y="816666"/>
                  <a:pt x="-23540" y="733348"/>
                  <a:pt x="0" y="529641"/>
                </a:cubicBezTo>
                <a:cubicBezTo>
                  <a:pt x="23540" y="325934"/>
                  <a:pt x="-10818" y="218292"/>
                  <a:pt x="0" y="0"/>
                </a:cubicBezTo>
                <a:close/>
              </a:path>
              <a:path w="2113152" h="1080899" stroke="0" extrusionOk="0">
                <a:moveTo>
                  <a:pt x="0" y="0"/>
                </a:moveTo>
                <a:cubicBezTo>
                  <a:pt x="186322" y="-18595"/>
                  <a:pt x="296138" y="-9182"/>
                  <a:pt x="549420" y="0"/>
                </a:cubicBezTo>
                <a:cubicBezTo>
                  <a:pt x="802702" y="9182"/>
                  <a:pt x="848849" y="4122"/>
                  <a:pt x="1056576" y="0"/>
                </a:cubicBezTo>
                <a:cubicBezTo>
                  <a:pt x="1264303" y="-4122"/>
                  <a:pt x="1360156" y="11273"/>
                  <a:pt x="1584864" y="0"/>
                </a:cubicBezTo>
                <a:cubicBezTo>
                  <a:pt x="1809572" y="-11273"/>
                  <a:pt x="1976279" y="-21229"/>
                  <a:pt x="2113152" y="0"/>
                </a:cubicBezTo>
                <a:cubicBezTo>
                  <a:pt x="2091523" y="182406"/>
                  <a:pt x="2138611" y="319535"/>
                  <a:pt x="2113152" y="518832"/>
                </a:cubicBezTo>
                <a:cubicBezTo>
                  <a:pt x="2087693" y="718129"/>
                  <a:pt x="2116107" y="815080"/>
                  <a:pt x="2113152" y="1080899"/>
                </a:cubicBezTo>
                <a:cubicBezTo>
                  <a:pt x="1898738" y="1095189"/>
                  <a:pt x="1717074" y="1078944"/>
                  <a:pt x="1605996" y="1080899"/>
                </a:cubicBezTo>
                <a:cubicBezTo>
                  <a:pt x="1494918" y="1082854"/>
                  <a:pt x="1339312" y="1068188"/>
                  <a:pt x="1077708" y="1080899"/>
                </a:cubicBezTo>
                <a:cubicBezTo>
                  <a:pt x="816104" y="1093610"/>
                  <a:pt x="724971" y="1083889"/>
                  <a:pt x="612814" y="1080899"/>
                </a:cubicBezTo>
                <a:cubicBezTo>
                  <a:pt x="500657" y="1077909"/>
                  <a:pt x="287653" y="1063250"/>
                  <a:pt x="0" y="1080899"/>
                </a:cubicBezTo>
                <a:cubicBezTo>
                  <a:pt x="7853" y="911088"/>
                  <a:pt x="24887" y="752555"/>
                  <a:pt x="0" y="529641"/>
                </a:cubicBezTo>
                <a:cubicBezTo>
                  <a:pt x="-24887" y="306727"/>
                  <a:pt x="9233" y="197772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اختبارات الفصل الدراسي الثاني لعام 1445 هـ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الخميس :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إجازة يوم التأسيس</a:t>
            </a:r>
          </a:p>
        </p:txBody>
      </p:sp>
      <p:grpSp>
        <p:nvGrpSpPr>
          <p:cNvPr id="342" name="مجموعة 341">
            <a:extLst>
              <a:ext uri="{FF2B5EF4-FFF2-40B4-BE49-F238E27FC236}">
                <a16:creationId xmlns:a16="http://schemas.microsoft.com/office/drawing/2014/main" id="{0C42612F-BDB4-1130-EC18-431038403330}"/>
              </a:ext>
            </a:extLst>
          </p:cNvPr>
          <p:cNvGrpSpPr/>
          <p:nvPr/>
        </p:nvGrpSpPr>
        <p:grpSpPr>
          <a:xfrm>
            <a:off x="5435188" y="5343511"/>
            <a:ext cx="1475102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43" name="مستطيل 342">
              <a:extLst>
                <a:ext uri="{FF2B5EF4-FFF2-40B4-BE49-F238E27FC236}">
                  <a16:creationId xmlns:a16="http://schemas.microsoft.com/office/drawing/2014/main" id="{A1AC232F-CC5C-9BA3-CD78-27E56ABBF68A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4" name="مستطيل 343">
              <a:extLst>
                <a:ext uri="{FF2B5EF4-FFF2-40B4-BE49-F238E27FC236}">
                  <a16:creationId xmlns:a16="http://schemas.microsoft.com/office/drawing/2014/main" id="{7AD579C5-E510-4327-EB3C-C0F265318F85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0 h 3528292"/>
                <a:gd name="connsiteX1" fmla="*/ 10264877 w 10264877"/>
                <a:gd name="connsiteY1" fmla="*/ 0 h 3528292"/>
                <a:gd name="connsiteX2" fmla="*/ 10264877 w 10264877"/>
                <a:gd name="connsiteY2" fmla="*/ 3528292 h 3528292"/>
                <a:gd name="connsiteX3" fmla="*/ 0 w 10264877"/>
                <a:gd name="connsiteY3" fmla="*/ 3528292 h 3528292"/>
                <a:gd name="connsiteX4" fmla="*/ 0 w 10264877"/>
                <a:gd name="connsiteY4" fmla="*/ 0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2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11071"/>
                    <a:pt x="10380937" y="2308310"/>
                    <a:pt x="10264877" y="3528292"/>
                  </a:cubicBezTo>
                  <a:cubicBezTo>
                    <a:pt x="6317898" y="3377631"/>
                    <a:pt x="4118496" y="3574922"/>
                    <a:pt x="0" y="3528292"/>
                  </a:cubicBezTo>
                  <a:cubicBezTo>
                    <a:pt x="-36097" y="2898351"/>
                    <a:pt x="-96689" y="681124"/>
                    <a:pt x="0" y="0"/>
                  </a:cubicBezTo>
                  <a:close/>
                </a:path>
                <a:path w="10264877" h="3528292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3706"/>
                    <a:pt x="10320940" y="2412256"/>
                    <a:pt x="10264877" y="3528292"/>
                  </a:cubicBezTo>
                  <a:cubicBezTo>
                    <a:pt x="6536792" y="3406277"/>
                    <a:pt x="4963172" y="3489050"/>
                    <a:pt x="0" y="3528292"/>
                  </a:cubicBezTo>
                  <a:cubicBezTo>
                    <a:pt x="-144498" y="1920610"/>
                    <a:pt x="-26950" y="1265921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8 / 8 – 12 / 8</a:t>
              </a:r>
            </a:p>
          </p:txBody>
        </p:sp>
        <p:sp>
          <p:nvSpPr>
            <p:cNvPr id="345" name="شكل بيضاوي 344">
              <a:extLst>
                <a:ext uri="{FF2B5EF4-FFF2-40B4-BE49-F238E27FC236}">
                  <a16:creationId xmlns:a16="http://schemas.microsoft.com/office/drawing/2014/main" id="{B1382AD2-B6B5-DDD5-B4C5-FFEA1F1F291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6" name="شكل بيضاوي 345">
              <a:extLst>
                <a:ext uri="{FF2B5EF4-FFF2-40B4-BE49-F238E27FC236}">
                  <a16:creationId xmlns:a16="http://schemas.microsoft.com/office/drawing/2014/main" id="{D724A330-1910-08DB-D4A4-90A76EE737C1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7" name="شكل بيضاوي 346">
              <a:extLst>
                <a:ext uri="{FF2B5EF4-FFF2-40B4-BE49-F238E27FC236}">
                  <a16:creationId xmlns:a16="http://schemas.microsoft.com/office/drawing/2014/main" id="{B7E4D9F4-8814-4E24-50D0-6DD225350647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8" name="شكل بيضاوي 347">
              <a:extLst>
                <a:ext uri="{FF2B5EF4-FFF2-40B4-BE49-F238E27FC236}">
                  <a16:creationId xmlns:a16="http://schemas.microsoft.com/office/drawing/2014/main" id="{C4DF6828-472E-A54C-A28B-7E9523B9924F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49" name="شكل بيضاوي 348">
              <a:extLst>
                <a:ext uri="{FF2B5EF4-FFF2-40B4-BE49-F238E27FC236}">
                  <a16:creationId xmlns:a16="http://schemas.microsoft.com/office/drawing/2014/main" id="{189DE777-9008-33B9-E657-20683238909F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50" name="شكل بيضاوي 349">
              <a:extLst>
                <a:ext uri="{FF2B5EF4-FFF2-40B4-BE49-F238E27FC236}">
                  <a16:creationId xmlns:a16="http://schemas.microsoft.com/office/drawing/2014/main" id="{0300BD59-908F-C2FA-B8D9-02A170CC82CE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51" name="سداسي 350">
            <a:extLst>
              <a:ext uri="{FF2B5EF4-FFF2-40B4-BE49-F238E27FC236}">
                <a16:creationId xmlns:a16="http://schemas.microsoft.com/office/drawing/2014/main" id="{0727D794-31DB-19E3-481A-33938FDB7269}"/>
              </a:ext>
            </a:extLst>
          </p:cNvPr>
          <p:cNvSpPr/>
          <p:nvPr/>
        </p:nvSpPr>
        <p:spPr>
          <a:xfrm>
            <a:off x="6659757" y="5401653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203697" y="-5885"/>
                  <a:pt x="386828" y="-25171"/>
                  <a:pt x="429651" y="0"/>
                </a:cubicBezTo>
                <a:cubicBezTo>
                  <a:pt x="481768" y="96293"/>
                  <a:pt x="467245" y="121639"/>
                  <a:pt x="537129" y="214957"/>
                </a:cubicBezTo>
                <a:cubicBezTo>
                  <a:pt x="489350" y="302178"/>
                  <a:pt x="454393" y="392242"/>
                  <a:pt x="429651" y="429914"/>
                </a:cubicBezTo>
                <a:cubicBezTo>
                  <a:pt x="381658" y="410034"/>
                  <a:pt x="198309" y="417957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53712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220256" y="2635"/>
                  <a:pt x="277773" y="-10995"/>
                  <a:pt x="429651" y="0"/>
                </a:cubicBezTo>
                <a:cubicBezTo>
                  <a:pt x="490200" y="75329"/>
                  <a:pt x="524407" y="190938"/>
                  <a:pt x="537129" y="214957"/>
                </a:cubicBezTo>
                <a:cubicBezTo>
                  <a:pt x="497634" y="315728"/>
                  <a:pt x="468354" y="344041"/>
                  <a:pt x="429651" y="429914"/>
                </a:cubicBezTo>
                <a:cubicBezTo>
                  <a:pt x="391176" y="458439"/>
                  <a:pt x="250336" y="435697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rgbClr val="93CBDC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</a:p>
        </p:txBody>
      </p:sp>
      <p:sp>
        <p:nvSpPr>
          <p:cNvPr id="352" name="سداسي 351">
            <a:extLst>
              <a:ext uri="{FF2B5EF4-FFF2-40B4-BE49-F238E27FC236}">
                <a16:creationId xmlns:a16="http://schemas.microsoft.com/office/drawing/2014/main" id="{BD2CBB2F-DC19-01A5-5DB7-DE7A69888A7B}"/>
              </a:ext>
            </a:extLst>
          </p:cNvPr>
          <p:cNvSpPr/>
          <p:nvPr/>
        </p:nvSpPr>
        <p:spPr>
          <a:xfrm>
            <a:off x="6670025" y="5377295"/>
            <a:ext cx="537129" cy="429914"/>
          </a:xfrm>
          <a:custGeom>
            <a:avLst/>
            <a:gdLst>
              <a:gd name="connsiteX0" fmla="*/ 0 w 537129"/>
              <a:gd name="connsiteY0" fmla="*/ 214957 h 429914"/>
              <a:gd name="connsiteX1" fmla="*/ 107479 w 537129"/>
              <a:gd name="connsiteY1" fmla="*/ 0 h 429914"/>
              <a:gd name="connsiteX2" fmla="*/ 429651 w 537129"/>
              <a:gd name="connsiteY2" fmla="*/ 0 h 429914"/>
              <a:gd name="connsiteX3" fmla="*/ 537129 w 537129"/>
              <a:gd name="connsiteY3" fmla="*/ 214957 h 429914"/>
              <a:gd name="connsiteX4" fmla="*/ 429651 w 537129"/>
              <a:gd name="connsiteY4" fmla="*/ 429914 h 429914"/>
              <a:gd name="connsiteX5" fmla="*/ 107479 w 537129"/>
              <a:gd name="connsiteY5" fmla="*/ 429914 h 429914"/>
              <a:gd name="connsiteX6" fmla="*/ 0 w 53712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712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252069" y="-20570"/>
                  <a:pt x="328210" y="16660"/>
                  <a:pt x="429651" y="0"/>
                </a:cubicBezTo>
                <a:cubicBezTo>
                  <a:pt x="445425" y="79804"/>
                  <a:pt x="496590" y="136027"/>
                  <a:pt x="537129" y="214957"/>
                </a:cubicBezTo>
                <a:cubicBezTo>
                  <a:pt x="518658" y="269170"/>
                  <a:pt x="465802" y="405958"/>
                  <a:pt x="429651" y="429914"/>
                </a:cubicBezTo>
                <a:cubicBezTo>
                  <a:pt x="276480" y="457432"/>
                  <a:pt x="226205" y="401317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1" name="مستطيل 380">
            <a:extLst>
              <a:ext uri="{FF2B5EF4-FFF2-40B4-BE49-F238E27FC236}">
                <a16:creationId xmlns:a16="http://schemas.microsoft.com/office/drawing/2014/main" id="{6BD2073A-479C-0D8A-1605-AB31A04B026B}"/>
              </a:ext>
            </a:extLst>
          </p:cNvPr>
          <p:cNvSpPr/>
          <p:nvPr/>
        </p:nvSpPr>
        <p:spPr>
          <a:xfrm>
            <a:off x="2361711" y="5246353"/>
            <a:ext cx="2417971" cy="430883"/>
          </a:xfrm>
          <a:custGeom>
            <a:avLst/>
            <a:gdLst>
              <a:gd name="connsiteX0" fmla="*/ 0 w 2417971"/>
              <a:gd name="connsiteY0" fmla="*/ 0 h 430883"/>
              <a:gd name="connsiteX1" fmla="*/ 556133 w 2417971"/>
              <a:gd name="connsiteY1" fmla="*/ 0 h 430883"/>
              <a:gd name="connsiteX2" fmla="*/ 1112267 w 2417971"/>
              <a:gd name="connsiteY2" fmla="*/ 0 h 430883"/>
              <a:gd name="connsiteX3" fmla="*/ 1668400 w 2417971"/>
              <a:gd name="connsiteY3" fmla="*/ 0 h 430883"/>
              <a:gd name="connsiteX4" fmla="*/ 2417971 w 2417971"/>
              <a:gd name="connsiteY4" fmla="*/ 0 h 430883"/>
              <a:gd name="connsiteX5" fmla="*/ 2417971 w 2417971"/>
              <a:gd name="connsiteY5" fmla="*/ 430883 h 430883"/>
              <a:gd name="connsiteX6" fmla="*/ 1789299 w 2417971"/>
              <a:gd name="connsiteY6" fmla="*/ 430883 h 430883"/>
              <a:gd name="connsiteX7" fmla="*/ 1136446 w 2417971"/>
              <a:gd name="connsiteY7" fmla="*/ 430883 h 430883"/>
              <a:gd name="connsiteX8" fmla="*/ 531954 w 2417971"/>
              <a:gd name="connsiteY8" fmla="*/ 430883 h 430883"/>
              <a:gd name="connsiteX9" fmla="*/ 0 w 2417971"/>
              <a:gd name="connsiteY9" fmla="*/ 430883 h 430883"/>
              <a:gd name="connsiteX10" fmla="*/ 0 w 2417971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17971" h="430883" fill="none" extrusionOk="0">
                <a:moveTo>
                  <a:pt x="0" y="0"/>
                </a:moveTo>
                <a:cubicBezTo>
                  <a:pt x="175170" y="-24466"/>
                  <a:pt x="438247" y="-4317"/>
                  <a:pt x="556133" y="0"/>
                </a:cubicBezTo>
                <a:cubicBezTo>
                  <a:pt x="674019" y="4317"/>
                  <a:pt x="848726" y="13733"/>
                  <a:pt x="1112267" y="0"/>
                </a:cubicBezTo>
                <a:cubicBezTo>
                  <a:pt x="1375808" y="-13733"/>
                  <a:pt x="1393397" y="5127"/>
                  <a:pt x="1668400" y="0"/>
                </a:cubicBezTo>
                <a:cubicBezTo>
                  <a:pt x="1943403" y="-5127"/>
                  <a:pt x="2102441" y="-28637"/>
                  <a:pt x="2417971" y="0"/>
                </a:cubicBezTo>
                <a:cubicBezTo>
                  <a:pt x="2428802" y="208943"/>
                  <a:pt x="2435922" y="275235"/>
                  <a:pt x="2417971" y="430883"/>
                </a:cubicBezTo>
                <a:cubicBezTo>
                  <a:pt x="2207142" y="406794"/>
                  <a:pt x="1931713" y="446173"/>
                  <a:pt x="1789299" y="430883"/>
                </a:cubicBezTo>
                <a:cubicBezTo>
                  <a:pt x="1646885" y="415593"/>
                  <a:pt x="1452687" y="451273"/>
                  <a:pt x="1136446" y="430883"/>
                </a:cubicBezTo>
                <a:cubicBezTo>
                  <a:pt x="820205" y="410493"/>
                  <a:pt x="813114" y="449678"/>
                  <a:pt x="531954" y="430883"/>
                </a:cubicBezTo>
                <a:cubicBezTo>
                  <a:pt x="250794" y="412088"/>
                  <a:pt x="134318" y="407709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417971" h="430883" stroke="0" extrusionOk="0">
                <a:moveTo>
                  <a:pt x="0" y="0"/>
                </a:moveTo>
                <a:cubicBezTo>
                  <a:pt x="136834" y="-8176"/>
                  <a:pt x="456859" y="-12143"/>
                  <a:pt x="628672" y="0"/>
                </a:cubicBezTo>
                <a:cubicBezTo>
                  <a:pt x="800485" y="12143"/>
                  <a:pt x="990059" y="24651"/>
                  <a:pt x="1208986" y="0"/>
                </a:cubicBezTo>
                <a:cubicBezTo>
                  <a:pt x="1427913" y="-24651"/>
                  <a:pt x="1513739" y="-28065"/>
                  <a:pt x="1813478" y="0"/>
                </a:cubicBezTo>
                <a:cubicBezTo>
                  <a:pt x="2113217" y="28065"/>
                  <a:pt x="2140989" y="27848"/>
                  <a:pt x="2417971" y="0"/>
                </a:cubicBezTo>
                <a:cubicBezTo>
                  <a:pt x="2397859" y="151661"/>
                  <a:pt x="2418221" y="248249"/>
                  <a:pt x="2417971" y="430883"/>
                </a:cubicBezTo>
                <a:cubicBezTo>
                  <a:pt x="2102333" y="456704"/>
                  <a:pt x="2054656" y="416303"/>
                  <a:pt x="1765119" y="430883"/>
                </a:cubicBezTo>
                <a:cubicBezTo>
                  <a:pt x="1475582" y="445463"/>
                  <a:pt x="1419233" y="450667"/>
                  <a:pt x="1112267" y="430883"/>
                </a:cubicBezTo>
                <a:cubicBezTo>
                  <a:pt x="805301" y="411099"/>
                  <a:pt x="310569" y="456475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</a:t>
            </a:r>
          </a:p>
        </p:txBody>
      </p:sp>
      <p:grpSp>
        <p:nvGrpSpPr>
          <p:cNvPr id="382" name="مجموعة 381">
            <a:extLst>
              <a:ext uri="{FF2B5EF4-FFF2-40B4-BE49-F238E27FC236}">
                <a16:creationId xmlns:a16="http://schemas.microsoft.com/office/drawing/2014/main" id="{1C7F6B0B-62AA-EDC0-8B2E-80FE559C933D}"/>
              </a:ext>
            </a:extLst>
          </p:cNvPr>
          <p:cNvGrpSpPr/>
          <p:nvPr/>
        </p:nvGrpSpPr>
        <p:grpSpPr>
          <a:xfrm>
            <a:off x="2787023" y="4860573"/>
            <a:ext cx="1610745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83" name="سداسي 382">
              <a:extLst>
                <a:ext uri="{FF2B5EF4-FFF2-40B4-BE49-F238E27FC236}">
                  <a16:creationId xmlns:a16="http://schemas.microsoft.com/office/drawing/2014/main" id="{3A05A376-88BD-C20D-897B-7686B79EDAD2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1673938 h 3347875"/>
                <a:gd name="connsiteX1" fmla="*/ 836969 w 10264877"/>
                <a:gd name="connsiteY1" fmla="*/ 1 h 3347875"/>
                <a:gd name="connsiteX2" fmla="*/ 9427908 w 10264877"/>
                <a:gd name="connsiteY2" fmla="*/ 1 h 3347875"/>
                <a:gd name="connsiteX3" fmla="*/ 10264877 w 10264877"/>
                <a:gd name="connsiteY3" fmla="*/ 1673938 h 3347875"/>
                <a:gd name="connsiteX4" fmla="*/ 9427908 w 10264877"/>
                <a:gd name="connsiteY4" fmla="*/ 3347874 h 3347875"/>
                <a:gd name="connsiteX5" fmla="*/ 836969 w 10264877"/>
                <a:gd name="connsiteY5" fmla="*/ 3347874 h 3347875"/>
                <a:gd name="connsiteX6" fmla="*/ 0 w 10264877"/>
                <a:gd name="connsiteY6" fmla="*/ 1673938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347875" fill="none" extrusionOk="0">
                  <a:moveTo>
                    <a:pt x="0" y="1673938"/>
                  </a:moveTo>
                  <a:cubicBezTo>
                    <a:pt x="86975" y="1467312"/>
                    <a:pt x="566505" y="625479"/>
                    <a:pt x="836969" y="1"/>
                  </a:cubicBezTo>
                  <a:cubicBezTo>
                    <a:pt x="3623239" y="-36096"/>
                    <a:pt x="7592398" y="-96688"/>
                    <a:pt x="9427908" y="1"/>
                  </a:cubicBezTo>
                  <a:cubicBezTo>
                    <a:pt x="9708766" y="737040"/>
                    <a:pt x="10137554" y="1433180"/>
                    <a:pt x="10264877" y="1673938"/>
                  </a:cubicBezTo>
                  <a:cubicBezTo>
                    <a:pt x="9963875" y="1979643"/>
                    <a:pt x="9894562" y="2548740"/>
                    <a:pt x="9427908" y="3347874"/>
                  </a:cubicBezTo>
                  <a:cubicBezTo>
                    <a:pt x="7122392" y="3355382"/>
                    <a:pt x="3536051" y="3474076"/>
                    <a:pt x="836969" y="3347874"/>
                  </a:cubicBezTo>
                  <a:cubicBezTo>
                    <a:pt x="867297" y="3062043"/>
                    <a:pt x="224813" y="1963756"/>
                    <a:pt x="0" y="1673938"/>
                  </a:cubicBezTo>
                  <a:close/>
                </a:path>
                <a:path w="10264877" h="3347875" stroke="0" extrusionOk="0">
                  <a:moveTo>
                    <a:pt x="0" y="1673938"/>
                  </a:moveTo>
                  <a:cubicBezTo>
                    <a:pt x="-471" y="1394365"/>
                    <a:pt x="733138" y="258260"/>
                    <a:pt x="836969" y="1"/>
                  </a:cubicBezTo>
                  <a:cubicBezTo>
                    <a:pt x="4475866" y="100883"/>
                    <a:pt x="7756902" y="-56062"/>
                    <a:pt x="9427908" y="1"/>
                  </a:cubicBezTo>
                  <a:cubicBezTo>
                    <a:pt x="9629887" y="564935"/>
                    <a:pt x="10066669" y="948174"/>
                    <a:pt x="10264877" y="1673938"/>
                  </a:cubicBezTo>
                  <a:cubicBezTo>
                    <a:pt x="10123598" y="2320214"/>
                    <a:pt x="9696145" y="3094138"/>
                    <a:pt x="9427908" y="3347874"/>
                  </a:cubicBezTo>
                  <a:cubicBezTo>
                    <a:pt x="5958392" y="3468813"/>
                    <a:pt x="4268783" y="3197272"/>
                    <a:pt x="836969" y="3347874"/>
                  </a:cubicBezTo>
                  <a:cubicBezTo>
                    <a:pt x="521107" y="3058257"/>
                    <a:pt x="265733" y="2051150"/>
                    <a:pt x="0" y="1673938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4" name="سداسي 383">
              <a:extLst>
                <a:ext uri="{FF2B5EF4-FFF2-40B4-BE49-F238E27FC236}">
                  <a16:creationId xmlns:a16="http://schemas.microsoft.com/office/drawing/2014/main" id="{436466DC-E191-BDCA-8FF4-C12E070A6D22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1764146 h 3528292"/>
                <a:gd name="connsiteX1" fmla="*/ 882073 w 10264877"/>
                <a:gd name="connsiteY1" fmla="*/ 1 h 3528292"/>
                <a:gd name="connsiteX2" fmla="*/ 9382804 w 10264877"/>
                <a:gd name="connsiteY2" fmla="*/ 1 h 3528292"/>
                <a:gd name="connsiteX3" fmla="*/ 10264877 w 10264877"/>
                <a:gd name="connsiteY3" fmla="*/ 1764146 h 3528292"/>
                <a:gd name="connsiteX4" fmla="*/ 9382804 w 10264877"/>
                <a:gd name="connsiteY4" fmla="*/ 3528291 h 3528292"/>
                <a:gd name="connsiteX5" fmla="*/ 882073 w 10264877"/>
                <a:gd name="connsiteY5" fmla="*/ 3528291 h 3528292"/>
                <a:gd name="connsiteX6" fmla="*/ 0 w 10264877"/>
                <a:gd name="connsiteY6" fmla="*/ 1764146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528292" fill="none" extrusionOk="0">
                  <a:moveTo>
                    <a:pt x="0" y="1764146"/>
                  </a:moveTo>
                  <a:cubicBezTo>
                    <a:pt x="273645" y="1553744"/>
                    <a:pt x="746873" y="166132"/>
                    <a:pt x="882073" y="1"/>
                  </a:cubicBezTo>
                  <a:cubicBezTo>
                    <a:pt x="3746540" y="-36096"/>
                    <a:pt x="7350481" y="-96688"/>
                    <a:pt x="9382804" y="1"/>
                  </a:cubicBezTo>
                  <a:cubicBezTo>
                    <a:pt x="9521078" y="425652"/>
                    <a:pt x="10061832" y="1142540"/>
                    <a:pt x="10264877" y="1764146"/>
                  </a:cubicBezTo>
                  <a:cubicBezTo>
                    <a:pt x="9861564" y="2491584"/>
                    <a:pt x="9502340" y="2956909"/>
                    <a:pt x="9382804" y="3528291"/>
                  </a:cubicBezTo>
                  <a:cubicBezTo>
                    <a:pt x="6992811" y="3535799"/>
                    <a:pt x="4616354" y="3654493"/>
                    <a:pt x="882073" y="3528291"/>
                  </a:cubicBezTo>
                  <a:cubicBezTo>
                    <a:pt x="484872" y="2712710"/>
                    <a:pt x="148323" y="2408938"/>
                    <a:pt x="0" y="1764146"/>
                  </a:cubicBezTo>
                  <a:close/>
                </a:path>
                <a:path w="10264877" h="3528292" stroke="0" extrusionOk="0">
                  <a:moveTo>
                    <a:pt x="0" y="1764146"/>
                  </a:moveTo>
                  <a:cubicBezTo>
                    <a:pt x="200006" y="1574372"/>
                    <a:pt x="478190" y="773248"/>
                    <a:pt x="882073" y="1"/>
                  </a:cubicBezTo>
                  <a:cubicBezTo>
                    <a:pt x="2809760" y="100883"/>
                    <a:pt x="8228177" y="-56062"/>
                    <a:pt x="9382804" y="1"/>
                  </a:cubicBezTo>
                  <a:cubicBezTo>
                    <a:pt x="9709105" y="925437"/>
                    <a:pt x="9812492" y="947125"/>
                    <a:pt x="10264877" y="1764146"/>
                  </a:cubicBezTo>
                  <a:cubicBezTo>
                    <a:pt x="10117301" y="2382406"/>
                    <a:pt x="9531647" y="3290866"/>
                    <a:pt x="9382804" y="3528291"/>
                  </a:cubicBezTo>
                  <a:cubicBezTo>
                    <a:pt x="8486110" y="3649230"/>
                    <a:pt x="2326569" y="3377689"/>
                    <a:pt x="882073" y="3528291"/>
                  </a:cubicBezTo>
                  <a:cubicBezTo>
                    <a:pt x="574027" y="3280642"/>
                    <a:pt x="293635" y="2610933"/>
                    <a:pt x="0" y="1764146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معلم / ة  المادة</a:t>
              </a:r>
            </a:p>
          </p:txBody>
        </p:sp>
        <p:sp>
          <p:nvSpPr>
            <p:cNvPr id="385" name="شكل بيضاوي 384">
              <a:extLst>
                <a:ext uri="{FF2B5EF4-FFF2-40B4-BE49-F238E27FC236}">
                  <a16:creationId xmlns:a16="http://schemas.microsoft.com/office/drawing/2014/main" id="{FD8A5A91-4CB8-BCEC-D563-CE538B9B389D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6" name="شكل بيضاوي 385">
              <a:extLst>
                <a:ext uri="{FF2B5EF4-FFF2-40B4-BE49-F238E27FC236}">
                  <a16:creationId xmlns:a16="http://schemas.microsoft.com/office/drawing/2014/main" id="{3CB775DE-51F1-4EFA-9DE7-37AF50E2D748}"/>
                </a:ext>
              </a:extLst>
            </p:cNvPr>
            <p:cNvSpPr/>
            <p:nvPr/>
          </p:nvSpPr>
          <p:spPr>
            <a:xfrm>
              <a:off x="2575455" y="4703308"/>
              <a:ext cx="2322779" cy="74674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7" name="شكل بيضاوي 386">
              <a:extLst>
                <a:ext uri="{FF2B5EF4-FFF2-40B4-BE49-F238E27FC236}">
                  <a16:creationId xmlns:a16="http://schemas.microsoft.com/office/drawing/2014/main" id="{A30E04A4-C1E9-8B28-CF13-6BA046AD80CF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8" name="شكل بيضاوي 387">
              <a:extLst>
                <a:ext uri="{FF2B5EF4-FFF2-40B4-BE49-F238E27FC236}">
                  <a16:creationId xmlns:a16="http://schemas.microsoft.com/office/drawing/2014/main" id="{4E3B587B-C489-786D-8951-C77761A029F6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89" name="شكل بيضاوي 388">
              <a:extLst>
                <a:ext uri="{FF2B5EF4-FFF2-40B4-BE49-F238E27FC236}">
                  <a16:creationId xmlns:a16="http://schemas.microsoft.com/office/drawing/2014/main" id="{C71BE6A6-58DE-F87F-A9FE-E1854C1A02CE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0" name="شكل بيضاوي 389">
              <a:extLst>
                <a:ext uri="{FF2B5EF4-FFF2-40B4-BE49-F238E27FC236}">
                  <a16:creationId xmlns:a16="http://schemas.microsoft.com/office/drawing/2014/main" id="{DD95D3F6-0BD8-9257-78AE-548AB098B083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393" name="مستطيل 392">
            <a:extLst>
              <a:ext uri="{FF2B5EF4-FFF2-40B4-BE49-F238E27FC236}">
                <a16:creationId xmlns:a16="http://schemas.microsoft.com/office/drawing/2014/main" id="{A97F0BE4-2748-628C-4BD9-1E5071C749EA}"/>
              </a:ext>
            </a:extLst>
          </p:cNvPr>
          <p:cNvSpPr/>
          <p:nvPr/>
        </p:nvSpPr>
        <p:spPr>
          <a:xfrm>
            <a:off x="2319288" y="6149064"/>
            <a:ext cx="2417971" cy="430883"/>
          </a:xfrm>
          <a:custGeom>
            <a:avLst/>
            <a:gdLst>
              <a:gd name="connsiteX0" fmla="*/ 0 w 2417971"/>
              <a:gd name="connsiteY0" fmla="*/ 0 h 430883"/>
              <a:gd name="connsiteX1" fmla="*/ 556133 w 2417971"/>
              <a:gd name="connsiteY1" fmla="*/ 0 h 430883"/>
              <a:gd name="connsiteX2" fmla="*/ 1112267 w 2417971"/>
              <a:gd name="connsiteY2" fmla="*/ 0 h 430883"/>
              <a:gd name="connsiteX3" fmla="*/ 1668400 w 2417971"/>
              <a:gd name="connsiteY3" fmla="*/ 0 h 430883"/>
              <a:gd name="connsiteX4" fmla="*/ 2417971 w 2417971"/>
              <a:gd name="connsiteY4" fmla="*/ 0 h 430883"/>
              <a:gd name="connsiteX5" fmla="*/ 2417971 w 2417971"/>
              <a:gd name="connsiteY5" fmla="*/ 430883 h 430883"/>
              <a:gd name="connsiteX6" fmla="*/ 1789299 w 2417971"/>
              <a:gd name="connsiteY6" fmla="*/ 430883 h 430883"/>
              <a:gd name="connsiteX7" fmla="*/ 1136446 w 2417971"/>
              <a:gd name="connsiteY7" fmla="*/ 430883 h 430883"/>
              <a:gd name="connsiteX8" fmla="*/ 531954 w 2417971"/>
              <a:gd name="connsiteY8" fmla="*/ 430883 h 430883"/>
              <a:gd name="connsiteX9" fmla="*/ 0 w 2417971"/>
              <a:gd name="connsiteY9" fmla="*/ 430883 h 430883"/>
              <a:gd name="connsiteX10" fmla="*/ 0 w 2417971"/>
              <a:gd name="connsiteY10" fmla="*/ 0 h 430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17971" h="430883" fill="none" extrusionOk="0">
                <a:moveTo>
                  <a:pt x="0" y="0"/>
                </a:moveTo>
                <a:cubicBezTo>
                  <a:pt x="175170" y="-24466"/>
                  <a:pt x="438247" y="-4317"/>
                  <a:pt x="556133" y="0"/>
                </a:cubicBezTo>
                <a:cubicBezTo>
                  <a:pt x="674019" y="4317"/>
                  <a:pt x="848726" y="13733"/>
                  <a:pt x="1112267" y="0"/>
                </a:cubicBezTo>
                <a:cubicBezTo>
                  <a:pt x="1375808" y="-13733"/>
                  <a:pt x="1393397" y="5127"/>
                  <a:pt x="1668400" y="0"/>
                </a:cubicBezTo>
                <a:cubicBezTo>
                  <a:pt x="1943403" y="-5127"/>
                  <a:pt x="2102441" y="-28637"/>
                  <a:pt x="2417971" y="0"/>
                </a:cubicBezTo>
                <a:cubicBezTo>
                  <a:pt x="2428802" y="208943"/>
                  <a:pt x="2435922" y="275235"/>
                  <a:pt x="2417971" y="430883"/>
                </a:cubicBezTo>
                <a:cubicBezTo>
                  <a:pt x="2207142" y="406794"/>
                  <a:pt x="1931713" y="446173"/>
                  <a:pt x="1789299" y="430883"/>
                </a:cubicBezTo>
                <a:cubicBezTo>
                  <a:pt x="1646885" y="415593"/>
                  <a:pt x="1452687" y="451273"/>
                  <a:pt x="1136446" y="430883"/>
                </a:cubicBezTo>
                <a:cubicBezTo>
                  <a:pt x="820205" y="410493"/>
                  <a:pt x="813114" y="449678"/>
                  <a:pt x="531954" y="430883"/>
                </a:cubicBezTo>
                <a:cubicBezTo>
                  <a:pt x="250794" y="412088"/>
                  <a:pt x="134318" y="407709"/>
                  <a:pt x="0" y="430883"/>
                </a:cubicBezTo>
                <a:cubicBezTo>
                  <a:pt x="10437" y="278584"/>
                  <a:pt x="14497" y="125054"/>
                  <a:pt x="0" y="0"/>
                </a:cubicBezTo>
                <a:close/>
              </a:path>
              <a:path w="2417971" h="430883" stroke="0" extrusionOk="0">
                <a:moveTo>
                  <a:pt x="0" y="0"/>
                </a:moveTo>
                <a:cubicBezTo>
                  <a:pt x="136834" y="-8176"/>
                  <a:pt x="456859" y="-12143"/>
                  <a:pt x="628672" y="0"/>
                </a:cubicBezTo>
                <a:cubicBezTo>
                  <a:pt x="800485" y="12143"/>
                  <a:pt x="990059" y="24651"/>
                  <a:pt x="1208986" y="0"/>
                </a:cubicBezTo>
                <a:cubicBezTo>
                  <a:pt x="1427913" y="-24651"/>
                  <a:pt x="1513739" y="-28065"/>
                  <a:pt x="1813478" y="0"/>
                </a:cubicBezTo>
                <a:cubicBezTo>
                  <a:pt x="2113217" y="28065"/>
                  <a:pt x="2140989" y="27848"/>
                  <a:pt x="2417971" y="0"/>
                </a:cubicBezTo>
                <a:cubicBezTo>
                  <a:pt x="2397859" y="151661"/>
                  <a:pt x="2418221" y="248249"/>
                  <a:pt x="2417971" y="430883"/>
                </a:cubicBezTo>
                <a:cubicBezTo>
                  <a:pt x="2102333" y="456704"/>
                  <a:pt x="2054656" y="416303"/>
                  <a:pt x="1765119" y="430883"/>
                </a:cubicBezTo>
                <a:cubicBezTo>
                  <a:pt x="1475582" y="445463"/>
                  <a:pt x="1419233" y="450667"/>
                  <a:pt x="1112267" y="430883"/>
                </a:cubicBezTo>
                <a:cubicBezTo>
                  <a:pt x="805301" y="411099"/>
                  <a:pt x="310569" y="456475"/>
                  <a:pt x="0" y="430883"/>
                </a:cubicBezTo>
                <a:cubicBezTo>
                  <a:pt x="-7532" y="246178"/>
                  <a:pt x="10337" y="144307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2833981743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</a:t>
            </a:r>
          </a:p>
        </p:txBody>
      </p:sp>
      <p:grpSp>
        <p:nvGrpSpPr>
          <p:cNvPr id="394" name="مجموعة 393">
            <a:extLst>
              <a:ext uri="{FF2B5EF4-FFF2-40B4-BE49-F238E27FC236}">
                <a16:creationId xmlns:a16="http://schemas.microsoft.com/office/drawing/2014/main" id="{5DFD54F4-5A21-BD89-4B91-DB62F1CED3FC}"/>
              </a:ext>
            </a:extLst>
          </p:cNvPr>
          <p:cNvGrpSpPr/>
          <p:nvPr/>
        </p:nvGrpSpPr>
        <p:grpSpPr>
          <a:xfrm>
            <a:off x="2744600" y="5763284"/>
            <a:ext cx="1610745" cy="506600"/>
            <a:chOff x="888193" y="1141049"/>
            <a:chExt cx="10264877" cy="4309003"/>
          </a:xfrm>
          <a:solidFill>
            <a:schemeClr val="bg1"/>
          </a:solidFill>
        </p:grpSpPr>
        <p:sp>
          <p:nvSpPr>
            <p:cNvPr id="395" name="سداسي 394">
              <a:extLst>
                <a:ext uri="{FF2B5EF4-FFF2-40B4-BE49-F238E27FC236}">
                  <a16:creationId xmlns:a16="http://schemas.microsoft.com/office/drawing/2014/main" id="{E58C3951-0C17-0DF7-8FE2-AFC7D47D3172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1673938 h 3347875"/>
                <a:gd name="connsiteX1" fmla="*/ 836969 w 10264877"/>
                <a:gd name="connsiteY1" fmla="*/ 1 h 3347875"/>
                <a:gd name="connsiteX2" fmla="*/ 9427908 w 10264877"/>
                <a:gd name="connsiteY2" fmla="*/ 1 h 3347875"/>
                <a:gd name="connsiteX3" fmla="*/ 10264877 w 10264877"/>
                <a:gd name="connsiteY3" fmla="*/ 1673938 h 3347875"/>
                <a:gd name="connsiteX4" fmla="*/ 9427908 w 10264877"/>
                <a:gd name="connsiteY4" fmla="*/ 3347874 h 3347875"/>
                <a:gd name="connsiteX5" fmla="*/ 836969 w 10264877"/>
                <a:gd name="connsiteY5" fmla="*/ 3347874 h 3347875"/>
                <a:gd name="connsiteX6" fmla="*/ 0 w 10264877"/>
                <a:gd name="connsiteY6" fmla="*/ 1673938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347875" fill="none" extrusionOk="0">
                  <a:moveTo>
                    <a:pt x="0" y="1673938"/>
                  </a:moveTo>
                  <a:cubicBezTo>
                    <a:pt x="86975" y="1467312"/>
                    <a:pt x="566505" y="625479"/>
                    <a:pt x="836969" y="1"/>
                  </a:cubicBezTo>
                  <a:cubicBezTo>
                    <a:pt x="3623239" y="-36096"/>
                    <a:pt x="7592398" y="-96688"/>
                    <a:pt x="9427908" y="1"/>
                  </a:cubicBezTo>
                  <a:cubicBezTo>
                    <a:pt x="9708766" y="737040"/>
                    <a:pt x="10137554" y="1433180"/>
                    <a:pt x="10264877" y="1673938"/>
                  </a:cubicBezTo>
                  <a:cubicBezTo>
                    <a:pt x="9963875" y="1979643"/>
                    <a:pt x="9894562" y="2548740"/>
                    <a:pt x="9427908" y="3347874"/>
                  </a:cubicBezTo>
                  <a:cubicBezTo>
                    <a:pt x="7122392" y="3355382"/>
                    <a:pt x="3536051" y="3474076"/>
                    <a:pt x="836969" y="3347874"/>
                  </a:cubicBezTo>
                  <a:cubicBezTo>
                    <a:pt x="867297" y="3062043"/>
                    <a:pt x="224813" y="1963756"/>
                    <a:pt x="0" y="1673938"/>
                  </a:cubicBezTo>
                  <a:close/>
                </a:path>
                <a:path w="10264877" h="3347875" stroke="0" extrusionOk="0">
                  <a:moveTo>
                    <a:pt x="0" y="1673938"/>
                  </a:moveTo>
                  <a:cubicBezTo>
                    <a:pt x="-471" y="1394365"/>
                    <a:pt x="733138" y="258260"/>
                    <a:pt x="836969" y="1"/>
                  </a:cubicBezTo>
                  <a:cubicBezTo>
                    <a:pt x="4475866" y="100883"/>
                    <a:pt x="7756902" y="-56062"/>
                    <a:pt x="9427908" y="1"/>
                  </a:cubicBezTo>
                  <a:cubicBezTo>
                    <a:pt x="9629887" y="564935"/>
                    <a:pt x="10066669" y="948174"/>
                    <a:pt x="10264877" y="1673938"/>
                  </a:cubicBezTo>
                  <a:cubicBezTo>
                    <a:pt x="10123598" y="2320214"/>
                    <a:pt x="9696145" y="3094138"/>
                    <a:pt x="9427908" y="3347874"/>
                  </a:cubicBezTo>
                  <a:cubicBezTo>
                    <a:pt x="5958392" y="3468813"/>
                    <a:pt x="4268783" y="3197272"/>
                    <a:pt x="836969" y="3347874"/>
                  </a:cubicBezTo>
                  <a:cubicBezTo>
                    <a:pt x="521107" y="3058257"/>
                    <a:pt x="265733" y="2051150"/>
                    <a:pt x="0" y="1673938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6" name="سداسي 395">
              <a:extLst>
                <a:ext uri="{FF2B5EF4-FFF2-40B4-BE49-F238E27FC236}">
                  <a16:creationId xmlns:a16="http://schemas.microsoft.com/office/drawing/2014/main" id="{97EFE7F9-94A3-CCE4-6E16-D0A9007302AF}"/>
                </a:ext>
              </a:extLst>
            </p:cNvPr>
            <p:cNvSpPr/>
            <p:nvPr/>
          </p:nvSpPr>
          <p:spPr>
            <a:xfrm>
              <a:off x="888193" y="1772280"/>
              <a:ext cx="10264877" cy="3528292"/>
            </a:xfrm>
            <a:custGeom>
              <a:avLst/>
              <a:gdLst>
                <a:gd name="connsiteX0" fmla="*/ 0 w 10264877"/>
                <a:gd name="connsiteY0" fmla="*/ 1764146 h 3528292"/>
                <a:gd name="connsiteX1" fmla="*/ 882073 w 10264877"/>
                <a:gd name="connsiteY1" fmla="*/ 1 h 3528292"/>
                <a:gd name="connsiteX2" fmla="*/ 9382804 w 10264877"/>
                <a:gd name="connsiteY2" fmla="*/ 1 h 3528292"/>
                <a:gd name="connsiteX3" fmla="*/ 10264877 w 10264877"/>
                <a:gd name="connsiteY3" fmla="*/ 1764146 h 3528292"/>
                <a:gd name="connsiteX4" fmla="*/ 9382804 w 10264877"/>
                <a:gd name="connsiteY4" fmla="*/ 3528291 h 3528292"/>
                <a:gd name="connsiteX5" fmla="*/ 882073 w 10264877"/>
                <a:gd name="connsiteY5" fmla="*/ 3528291 h 3528292"/>
                <a:gd name="connsiteX6" fmla="*/ 0 w 10264877"/>
                <a:gd name="connsiteY6" fmla="*/ 1764146 h 35282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264877" h="3528292" fill="none" extrusionOk="0">
                  <a:moveTo>
                    <a:pt x="0" y="1764146"/>
                  </a:moveTo>
                  <a:cubicBezTo>
                    <a:pt x="273645" y="1553744"/>
                    <a:pt x="746873" y="166132"/>
                    <a:pt x="882073" y="1"/>
                  </a:cubicBezTo>
                  <a:cubicBezTo>
                    <a:pt x="3746540" y="-36096"/>
                    <a:pt x="7350481" y="-96688"/>
                    <a:pt x="9382804" y="1"/>
                  </a:cubicBezTo>
                  <a:cubicBezTo>
                    <a:pt x="9521078" y="425652"/>
                    <a:pt x="10061832" y="1142540"/>
                    <a:pt x="10264877" y="1764146"/>
                  </a:cubicBezTo>
                  <a:cubicBezTo>
                    <a:pt x="9861564" y="2491584"/>
                    <a:pt x="9502340" y="2956909"/>
                    <a:pt x="9382804" y="3528291"/>
                  </a:cubicBezTo>
                  <a:cubicBezTo>
                    <a:pt x="6992811" y="3535799"/>
                    <a:pt x="4616354" y="3654493"/>
                    <a:pt x="882073" y="3528291"/>
                  </a:cubicBezTo>
                  <a:cubicBezTo>
                    <a:pt x="484872" y="2712710"/>
                    <a:pt x="148323" y="2408938"/>
                    <a:pt x="0" y="1764146"/>
                  </a:cubicBezTo>
                  <a:close/>
                </a:path>
                <a:path w="10264877" h="3528292" stroke="0" extrusionOk="0">
                  <a:moveTo>
                    <a:pt x="0" y="1764146"/>
                  </a:moveTo>
                  <a:cubicBezTo>
                    <a:pt x="200006" y="1574372"/>
                    <a:pt x="478190" y="773248"/>
                    <a:pt x="882073" y="1"/>
                  </a:cubicBezTo>
                  <a:cubicBezTo>
                    <a:pt x="2809760" y="100883"/>
                    <a:pt x="8228177" y="-56062"/>
                    <a:pt x="9382804" y="1"/>
                  </a:cubicBezTo>
                  <a:cubicBezTo>
                    <a:pt x="9709105" y="925437"/>
                    <a:pt x="9812492" y="947125"/>
                    <a:pt x="10264877" y="1764146"/>
                  </a:cubicBezTo>
                  <a:cubicBezTo>
                    <a:pt x="10117301" y="2382406"/>
                    <a:pt x="9531647" y="3290866"/>
                    <a:pt x="9382804" y="3528291"/>
                  </a:cubicBezTo>
                  <a:cubicBezTo>
                    <a:pt x="8486110" y="3649230"/>
                    <a:pt x="2326569" y="3377689"/>
                    <a:pt x="882073" y="3528291"/>
                  </a:cubicBezTo>
                  <a:cubicBezTo>
                    <a:pt x="574027" y="3280642"/>
                    <a:pt x="293635" y="2610933"/>
                    <a:pt x="0" y="1764146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hexagon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مدير / ة المدرسة</a:t>
              </a:r>
            </a:p>
          </p:txBody>
        </p:sp>
        <p:sp>
          <p:nvSpPr>
            <p:cNvPr id="397" name="شكل بيضاوي 396">
              <a:extLst>
                <a:ext uri="{FF2B5EF4-FFF2-40B4-BE49-F238E27FC236}">
                  <a16:creationId xmlns:a16="http://schemas.microsoft.com/office/drawing/2014/main" id="{FCC2AC28-5A31-5B07-3073-388B7E60D0AF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8" name="شكل بيضاوي 397">
              <a:extLst>
                <a:ext uri="{FF2B5EF4-FFF2-40B4-BE49-F238E27FC236}">
                  <a16:creationId xmlns:a16="http://schemas.microsoft.com/office/drawing/2014/main" id="{3BB7255E-6425-FDB6-BA47-FECAFDD15192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99" name="شكل بيضاوي 398">
              <a:extLst>
                <a:ext uri="{FF2B5EF4-FFF2-40B4-BE49-F238E27FC236}">
                  <a16:creationId xmlns:a16="http://schemas.microsoft.com/office/drawing/2014/main" id="{E3A348B6-9139-6888-6931-D3124E15BC40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0" name="شكل بيضاوي 399">
              <a:extLst>
                <a:ext uri="{FF2B5EF4-FFF2-40B4-BE49-F238E27FC236}">
                  <a16:creationId xmlns:a16="http://schemas.microsoft.com/office/drawing/2014/main" id="{F2F408FE-DE70-8605-8424-7BE2B904EE8F}"/>
                </a:ext>
              </a:extLst>
            </p:cNvPr>
            <p:cNvSpPr/>
            <p:nvPr/>
          </p:nvSpPr>
          <p:spPr>
            <a:xfrm>
              <a:off x="2180982" y="5209136"/>
              <a:ext cx="2322779" cy="17993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1" name="شكل بيضاوي 400">
              <a:extLst>
                <a:ext uri="{FF2B5EF4-FFF2-40B4-BE49-F238E27FC236}">
                  <a16:creationId xmlns:a16="http://schemas.microsoft.com/office/drawing/2014/main" id="{5F53F91E-2ACF-8EF6-E19E-64FCA5EA36BE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2" name="شكل بيضاوي 401">
              <a:extLst>
                <a:ext uri="{FF2B5EF4-FFF2-40B4-BE49-F238E27FC236}">
                  <a16:creationId xmlns:a16="http://schemas.microsoft.com/office/drawing/2014/main" id="{B2C8F8CD-8268-6B67-2373-25CF33C1E28C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مجموعة 402">
            <a:extLst>
              <a:ext uri="{FF2B5EF4-FFF2-40B4-BE49-F238E27FC236}">
                <a16:creationId xmlns:a16="http://schemas.microsoft.com/office/drawing/2014/main" id="{E2E47D4D-5B0B-E313-332F-9B70100BC27A}"/>
              </a:ext>
            </a:extLst>
          </p:cNvPr>
          <p:cNvGrpSpPr/>
          <p:nvPr/>
        </p:nvGrpSpPr>
        <p:grpSpPr>
          <a:xfrm>
            <a:off x="5810884" y="3085"/>
            <a:ext cx="3450095" cy="506600"/>
            <a:chOff x="888190" y="1141049"/>
            <a:chExt cx="10264880" cy="4309003"/>
          </a:xfrm>
          <a:solidFill>
            <a:schemeClr val="bg1"/>
          </a:solidFill>
        </p:grpSpPr>
        <p:sp>
          <p:nvSpPr>
            <p:cNvPr id="404" name="مستطيل 403">
              <a:extLst>
                <a:ext uri="{FF2B5EF4-FFF2-40B4-BE49-F238E27FC236}">
                  <a16:creationId xmlns:a16="http://schemas.microsoft.com/office/drawing/2014/main" id="{4F97B078-4FA0-3D6B-561B-AD42349DD3E8}"/>
                </a:ext>
              </a:extLst>
            </p:cNvPr>
            <p:cNvSpPr/>
            <p:nvPr/>
          </p:nvSpPr>
          <p:spPr>
            <a:xfrm>
              <a:off x="888193" y="1849443"/>
              <a:ext cx="10264877" cy="3347875"/>
            </a:xfrm>
            <a:custGeom>
              <a:avLst/>
              <a:gdLst>
                <a:gd name="connsiteX0" fmla="*/ 0 w 10264877"/>
                <a:gd name="connsiteY0" fmla="*/ 0 h 3347875"/>
                <a:gd name="connsiteX1" fmla="*/ 10264877 w 10264877"/>
                <a:gd name="connsiteY1" fmla="*/ 0 h 3347875"/>
                <a:gd name="connsiteX2" fmla="*/ 10264877 w 10264877"/>
                <a:gd name="connsiteY2" fmla="*/ 3347875 h 3347875"/>
                <a:gd name="connsiteX3" fmla="*/ 0 w 10264877"/>
                <a:gd name="connsiteY3" fmla="*/ 3347875 h 3347875"/>
                <a:gd name="connsiteX4" fmla="*/ 0 w 10264877"/>
                <a:gd name="connsiteY4" fmla="*/ 0 h 3347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347875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098140"/>
                    <a:pt x="10380937" y="2963230"/>
                    <a:pt x="10264877" y="3347875"/>
                  </a:cubicBezTo>
                  <a:cubicBezTo>
                    <a:pt x="6317898" y="3197214"/>
                    <a:pt x="4118496" y="3394505"/>
                    <a:pt x="0" y="3347875"/>
                  </a:cubicBezTo>
                  <a:cubicBezTo>
                    <a:pt x="-36097" y="2206341"/>
                    <a:pt x="-96689" y="1571247"/>
                    <a:pt x="0" y="0"/>
                  </a:cubicBezTo>
                  <a:close/>
                </a:path>
                <a:path w="10264877" h="3347875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463680"/>
                    <a:pt x="10320940" y="2655974"/>
                    <a:pt x="10264877" y="3347875"/>
                  </a:cubicBezTo>
                  <a:cubicBezTo>
                    <a:pt x="6536792" y="3225860"/>
                    <a:pt x="4963172" y="3308633"/>
                    <a:pt x="0" y="3347875"/>
                  </a:cubicBezTo>
                  <a:cubicBezTo>
                    <a:pt x="-144498" y="1815072"/>
                    <a:pt x="-26950" y="557147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rgbClr val="95CBDC"/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5" name="مستطيل 404">
              <a:extLst>
                <a:ext uri="{FF2B5EF4-FFF2-40B4-BE49-F238E27FC236}">
                  <a16:creationId xmlns:a16="http://schemas.microsoft.com/office/drawing/2014/main" id="{F576461A-A71A-BBE0-F837-F1A84C4E9A9E}"/>
                </a:ext>
              </a:extLst>
            </p:cNvPr>
            <p:cNvSpPr/>
            <p:nvPr/>
          </p:nvSpPr>
          <p:spPr>
            <a:xfrm>
              <a:off x="888190" y="1772276"/>
              <a:ext cx="10264877" cy="3528296"/>
            </a:xfrm>
            <a:custGeom>
              <a:avLst/>
              <a:gdLst>
                <a:gd name="connsiteX0" fmla="*/ 0 w 10264877"/>
                <a:gd name="connsiteY0" fmla="*/ 0 h 3528296"/>
                <a:gd name="connsiteX1" fmla="*/ 10264877 w 10264877"/>
                <a:gd name="connsiteY1" fmla="*/ 0 h 3528296"/>
                <a:gd name="connsiteX2" fmla="*/ 10264877 w 10264877"/>
                <a:gd name="connsiteY2" fmla="*/ 3528296 h 3528296"/>
                <a:gd name="connsiteX3" fmla="*/ 0 w 10264877"/>
                <a:gd name="connsiteY3" fmla="*/ 3528296 h 3528296"/>
                <a:gd name="connsiteX4" fmla="*/ 0 w 10264877"/>
                <a:gd name="connsiteY4" fmla="*/ 0 h 3528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64877" h="3528296" fill="none" extrusionOk="0">
                  <a:moveTo>
                    <a:pt x="0" y="0"/>
                  </a:moveTo>
                  <a:cubicBezTo>
                    <a:pt x="2866068" y="-120939"/>
                    <a:pt x="7580969" y="150602"/>
                    <a:pt x="10264877" y="0"/>
                  </a:cubicBezTo>
                  <a:cubicBezTo>
                    <a:pt x="10429650" y="1109528"/>
                    <a:pt x="10380937" y="2303723"/>
                    <a:pt x="10264877" y="3528296"/>
                  </a:cubicBezTo>
                  <a:cubicBezTo>
                    <a:pt x="6317898" y="3377635"/>
                    <a:pt x="4118496" y="3574926"/>
                    <a:pt x="0" y="3528296"/>
                  </a:cubicBezTo>
                  <a:cubicBezTo>
                    <a:pt x="-36097" y="2902404"/>
                    <a:pt x="-96689" y="682203"/>
                    <a:pt x="0" y="0"/>
                  </a:cubicBezTo>
                  <a:close/>
                </a:path>
                <a:path w="10264877" h="3528296" stroke="0" extrusionOk="0">
                  <a:moveTo>
                    <a:pt x="0" y="0"/>
                  </a:moveTo>
                  <a:cubicBezTo>
                    <a:pt x="1449623" y="94021"/>
                    <a:pt x="8866994" y="-15437"/>
                    <a:pt x="10264877" y="0"/>
                  </a:cubicBezTo>
                  <a:cubicBezTo>
                    <a:pt x="10163995" y="852052"/>
                    <a:pt x="10320940" y="2410737"/>
                    <a:pt x="10264877" y="3528296"/>
                  </a:cubicBezTo>
                  <a:cubicBezTo>
                    <a:pt x="6536792" y="3406281"/>
                    <a:pt x="4963172" y="3489054"/>
                    <a:pt x="0" y="3528296"/>
                  </a:cubicBezTo>
                  <a:cubicBezTo>
                    <a:pt x="-144498" y="1925244"/>
                    <a:pt x="-26950" y="1269588"/>
                    <a:pt x="0" y="0"/>
                  </a:cubicBezTo>
                  <a:close/>
                </a:path>
              </a:pathLst>
            </a:custGeom>
            <a:grpFill/>
            <a:ln w="12700">
              <a:solidFill>
                <a:schemeClr val="bg1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936961519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توزيع مقرر الرياضيات لعام 1445 هـ</a:t>
              </a:r>
            </a:p>
          </p:txBody>
        </p:sp>
        <p:sp>
          <p:nvSpPr>
            <p:cNvPr id="406" name="شكل بيضاوي 405">
              <a:extLst>
                <a:ext uri="{FF2B5EF4-FFF2-40B4-BE49-F238E27FC236}">
                  <a16:creationId xmlns:a16="http://schemas.microsoft.com/office/drawing/2014/main" id="{B871F43D-820D-F898-590B-2E79480461C6}"/>
                </a:ext>
              </a:extLst>
            </p:cNvPr>
            <p:cNvSpPr/>
            <p:nvPr/>
          </p:nvSpPr>
          <p:spPr>
            <a:xfrm>
              <a:off x="7301821" y="1141049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7" name="شكل بيضاوي 406">
              <a:extLst>
                <a:ext uri="{FF2B5EF4-FFF2-40B4-BE49-F238E27FC236}">
                  <a16:creationId xmlns:a16="http://schemas.microsoft.com/office/drawing/2014/main" id="{4D73A68A-A427-09DA-ED96-EA6899B3DBC9}"/>
                </a:ext>
              </a:extLst>
            </p:cNvPr>
            <p:cNvSpPr/>
            <p:nvPr/>
          </p:nvSpPr>
          <p:spPr>
            <a:xfrm>
              <a:off x="2575454" y="4703307"/>
              <a:ext cx="2322777" cy="7467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8" name="شكل بيضاوي 407">
              <a:extLst>
                <a:ext uri="{FF2B5EF4-FFF2-40B4-BE49-F238E27FC236}">
                  <a16:creationId xmlns:a16="http://schemas.microsoft.com/office/drawing/2014/main" id="{97B21BB5-41E6-8221-CF20-CD90D49FAC89}"/>
                </a:ext>
              </a:extLst>
            </p:cNvPr>
            <p:cNvSpPr/>
            <p:nvPr/>
          </p:nvSpPr>
          <p:spPr>
            <a:xfrm>
              <a:off x="3342371" y="501739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09" name="شكل بيضاوي 408">
              <a:extLst>
                <a:ext uri="{FF2B5EF4-FFF2-40B4-BE49-F238E27FC236}">
                  <a16:creationId xmlns:a16="http://schemas.microsoft.com/office/drawing/2014/main" id="{E292BB4E-00F4-209A-94FC-635923B81ED6}"/>
                </a:ext>
              </a:extLst>
            </p:cNvPr>
            <p:cNvSpPr/>
            <p:nvPr/>
          </p:nvSpPr>
          <p:spPr>
            <a:xfrm>
              <a:off x="2180982" y="5209132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0" name="شكل بيضاوي 409">
              <a:extLst>
                <a:ext uri="{FF2B5EF4-FFF2-40B4-BE49-F238E27FC236}">
                  <a16:creationId xmlns:a16="http://schemas.microsoft.com/office/drawing/2014/main" id="{56608C26-59F1-CE56-9E46-8B7ADFD79A20}"/>
                </a:ext>
              </a:extLst>
            </p:cNvPr>
            <p:cNvSpPr/>
            <p:nvPr/>
          </p:nvSpPr>
          <p:spPr>
            <a:xfrm>
              <a:off x="6859369" y="1455660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11" name="شكل بيضاوي 410">
              <a:extLst>
                <a:ext uri="{FF2B5EF4-FFF2-40B4-BE49-F238E27FC236}">
                  <a16:creationId xmlns:a16="http://schemas.microsoft.com/office/drawing/2014/main" id="{83DFA079-0BF9-BCDB-08CF-02CA9C1CBF79}"/>
                </a:ext>
              </a:extLst>
            </p:cNvPr>
            <p:cNvSpPr/>
            <p:nvPr/>
          </p:nvSpPr>
          <p:spPr>
            <a:xfrm>
              <a:off x="7163877" y="1669519"/>
              <a:ext cx="2322777" cy="179931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412" name="سداسي 411">
            <a:extLst>
              <a:ext uri="{FF2B5EF4-FFF2-40B4-BE49-F238E27FC236}">
                <a16:creationId xmlns:a16="http://schemas.microsoft.com/office/drawing/2014/main" id="{BC01969F-C193-D3C8-F6B2-AE65E243ABAA}"/>
              </a:ext>
            </a:extLst>
          </p:cNvPr>
          <p:cNvSpPr/>
          <p:nvPr/>
        </p:nvSpPr>
        <p:spPr>
          <a:xfrm>
            <a:off x="3337036" y="86528"/>
            <a:ext cx="2303699" cy="429914"/>
          </a:xfrm>
          <a:custGeom>
            <a:avLst/>
            <a:gdLst>
              <a:gd name="connsiteX0" fmla="*/ 0 w 2303699"/>
              <a:gd name="connsiteY0" fmla="*/ 214957 h 429914"/>
              <a:gd name="connsiteX1" fmla="*/ 107479 w 2303699"/>
              <a:gd name="connsiteY1" fmla="*/ 0 h 429914"/>
              <a:gd name="connsiteX2" fmla="*/ 2196221 w 2303699"/>
              <a:gd name="connsiteY2" fmla="*/ 0 h 429914"/>
              <a:gd name="connsiteX3" fmla="*/ 2303699 w 2303699"/>
              <a:gd name="connsiteY3" fmla="*/ 214957 h 429914"/>
              <a:gd name="connsiteX4" fmla="*/ 2196221 w 2303699"/>
              <a:gd name="connsiteY4" fmla="*/ 429914 h 429914"/>
              <a:gd name="connsiteX5" fmla="*/ 107479 w 2303699"/>
              <a:gd name="connsiteY5" fmla="*/ 429914 h 429914"/>
              <a:gd name="connsiteX6" fmla="*/ 0 w 230369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3699" h="429914" fill="none" extrusionOk="0">
                <a:moveTo>
                  <a:pt x="0" y="214957"/>
                </a:moveTo>
                <a:cubicBezTo>
                  <a:pt x="47157" y="154422"/>
                  <a:pt x="105440" y="43784"/>
                  <a:pt x="107479" y="0"/>
                </a:cubicBezTo>
                <a:cubicBezTo>
                  <a:pt x="1066391" y="165853"/>
                  <a:pt x="1621166" y="30910"/>
                  <a:pt x="2196221" y="0"/>
                </a:cubicBezTo>
                <a:cubicBezTo>
                  <a:pt x="2248338" y="96293"/>
                  <a:pt x="2233815" y="121639"/>
                  <a:pt x="2303699" y="214957"/>
                </a:cubicBezTo>
                <a:cubicBezTo>
                  <a:pt x="2255920" y="302178"/>
                  <a:pt x="2220963" y="392242"/>
                  <a:pt x="2196221" y="429914"/>
                </a:cubicBezTo>
                <a:cubicBezTo>
                  <a:pt x="1314172" y="344183"/>
                  <a:pt x="890008" y="486384"/>
                  <a:pt x="107479" y="429914"/>
                </a:cubicBezTo>
                <a:cubicBezTo>
                  <a:pt x="88949" y="412294"/>
                  <a:pt x="38217" y="253004"/>
                  <a:pt x="0" y="214957"/>
                </a:cubicBezTo>
                <a:close/>
              </a:path>
              <a:path w="2303699" h="429914" stroke="0" extrusionOk="0">
                <a:moveTo>
                  <a:pt x="0" y="214957"/>
                </a:moveTo>
                <a:cubicBezTo>
                  <a:pt x="64107" y="129290"/>
                  <a:pt x="36295" y="94603"/>
                  <a:pt x="107479" y="0"/>
                </a:cubicBezTo>
                <a:cubicBezTo>
                  <a:pt x="713426" y="-100427"/>
                  <a:pt x="1238717" y="-71379"/>
                  <a:pt x="2196221" y="0"/>
                </a:cubicBezTo>
                <a:cubicBezTo>
                  <a:pt x="2256770" y="75329"/>
                  <a:pt x="2290977" y="190938"/>
                  <a:pt x="2303699" y="214957"/>
                </a:cubicBezTo>
                <a:cubicBezTo>
                  <a:pt x="2264204" y="315728"/>
                  <a:pt x="2234924" y="344041"/>
                  <a:pt x="2196221" y="429914"/>
                </a:cubicBezTo>
                <a:cubicBezTo>
                  <a:pt x="1427634" y="353374"/>
                  <a:pt x="360840" y="492256"/>
                  <a:pt x="107479" y="429914"/>
                </a:cubicBezTo>
                <a:cubicBezTo>
                  <a:pt x="47648" y="354508"/>
                  <a:pt x="40196" y="301551"/>
                  <a:pt x="0" y="214957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rgbClr val="95CBDC"/>
            </a:solidFill>
            <a:extLst>
              <a:ext uri="{C807C97D-BFC1-408E-A445-0C87EB9F89A2}">
                <ask:lineSketchStyleProps xmlns:ask="http://schemas.microsoft.com/office/drawing/2018/sketchyshapes" sd="1907330480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الصف السادس الابتدائي</a:t>
            </a:r>
          </a:p>
        </p:txBody>
      </p:sp>
      <p:sp>
        <p:nvSpPr>
          <p:cNvPr id="413" name="سداسي 412">
            <a:extLst>
              <a:ext uri="{FF2B5EF4-FFF2-40B4-BE49-F238E27FC236}">
                <a16:creationId xmlns:a16="http://schemas.microsoft.com/office/drawing/2014/main" id="{18986966-AC4B-0752-E142-AB30B9DB06A6}"/>
              </a:ext>
            </a:extLst>
          </p:cNvPr>
          <p:cNvSpPr/>
          <p:nvPr/>
        </p:nvSpPr>
        <p:spPr>
          <a:xfrm>
            <a:off x="3416271" y="98744"/>
            <a:ext cx="2190639" cy="429914"/>
          </a:xfrm>
          <a:custGeom>
            <a:avLst/>
            <a:gdLst>
              <a:gd name="connsiteX0" fmla="*/ 0 w 2190639"/>
              <a:gd name="connsiteY0" fmla="*/ 214957 h 429914"/>
              <a:gd name="connsiteX1" fmla="*/ 107479 w 2190639"/>
              <a:gd name="connsiteY1" fmla="*/ 0 h 429914"/>
              <a:gd name="connsiteX2" fmla="*/ 2083161 w 2190639"/>
              <a:gd name="connsiteY2" fmla="*/ 0 h 429914"/>
              <a:gd name="connsiteX3" fmla="*/ 2190639 w 2190639"/>
              <a:gd name="connsiteY3" fmla="*/ 214957 h 429914"/>
              <a:gd name="connsiteX4" fmla="*/ 2083161 w 2190639"/>
              <a:gd name="connsiteY4" fmla="*/ 429914 h 429914"/>
              <a:gd name="connsiteX5" fmla="*/ 107479 w 2190639"/>
              <a:gd name="connsiteY5" fmla="*/ 429914 h 429914"/>
              <a:gd name="connsiteX6" fmla="*/ 0 w 2190639"/>
              <a:gd name="connsiteY6" fmla="*/ 214957 h 429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0639" h="429914" extrusionOk="0">
                <a:moveTo>
                  <a:pt x="0" y="214957"/>
                </a:moveTo>
                <a:cubicBezTo>
                  <a:pt x="38186" y="140109"/>
                  <a:pt x="42633" y="85136"/>
                  <a:pt x="107479" y="0"/>
                </a:cubicBezTo>
                <a:cubicBezTo>
                  <a:pt x="598238" y="90933"/>
                  <a:pt x="1569074" y="147618"/>
                  <a:pt x="2083161" y="0"/>
                </a:cubicBezTo>
                <a:cubicBezTo>
                  <a:pt x="2098935" y="79804"/>
                  <a:pt x="2150100" y="136027"/>
                  <a:pt x="2190639" y="214957"/>
                </a:cubicBezTo>
                <a:cubicBezTo>
                  <a:pt x="2172168" y="269170"/>
                  <a:pt x="2119312" y="405958"/>
                  <a:pt x="2083161" y="429914"/>
                </a:cubicBezTo>
                <a:cubicBezTo>
                  <a:pt x="1291935" y="519711"/>
                  <a:pt x="768074" y="401099"/>
                  <a:pt x="107479" y="429914"/>
                </a:cubicBezTo>
                <a:cubicBezTo>
                  <a:pt x="94453" y="398170"/>
                  <a:pt x="57466" y="318303"/>
                  <a:pt x="0" y="214957"/>
                </a:cubicBezTo>
                <a:close/>
              </a:path>
            </a:pathLst>
          </a:custGeom>
          <a:noFill/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1649140102">
                  <a:prstGeom prst="hexagon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4" name="صورة 413">
            <a:extLst>
              <a:ext uri="{FF2B5EF4-FFF2-40B4-BE49-F238E27FC236}">
                <a16:creationId xmlns:a16="http://schemas.microsoft.com/office/drawing/2014/main" id="{7A062132-8AE5-1CC3-60AF-2BD7E5BD3992}"/>
              </a:ext>
            </a:extLst>
          </p:cNvPr>
          <p:cNvPicPr>
            <a:picLocks noChangeAspect="1"/>
          </p:cNvPicPr>
          <p:nvPr/>
        </p:nvPicPr>
        <p:blipFill>
          <a:blip r:embed="rId5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9761" y="1603884"/>
            <a:ext cx="840350" cy="840350"/>
          </a:xfrm>
          <a:prstGeom prst="rect">
            <a:avLst/>
          </a:prstGeom>
        </p:spPr>
      </p:pic>
      <p:pic>
        <p:nvPicPr>
          <p:cNvPr id="415" name="صورة 414">
            <a:extLst>
              <a:ext uri="{FF2B5EF4-FFF2-40B4-BE49-F238E27FC236}">
                <a16:creationId xmlns:a16="http://schemas.microsoft.com/office/drawing/2014/main" id="{26DF06EB-8D03-EF60-7813-FD87ED515F6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45" y="4668062"/>
            <a:ext cx="1078051" cy="853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60647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شاشة عريضة</PresentationFormat>
  <Paragraphs>94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قمراء السبيعي</dc:creator>
  <cp:lastModifiedBy>قمراء السبيعي</cp:lastModifiedBy>
  <cp:revision>4</cp:revision>
  <dcterms:created xsi:type="dcterms:W3CDTF">2023-11-21T11:53:31Z</dcterms:created>
  <dcterms:modified xsi:type="dcterms:W3CDTF">2023-11-22T15:06:08Z</dcterms:modified>
</cp:coreProperties>
</file>