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58" r:id="rId6"/>
    <p:sldId id="261" r:id="rId7"/>
    <p:sldId id="263" r:id="rId8"/>
    <p:sldId id="262" r:id="rId9"/>
    <p:sldId id="264" r:id="rId10"/>
    <p:sldId id="266" r:id="rId11"/>
    <p:sldId id="271" r:id="rId12"/>
    <p:sldId id="265" r:id="rId13"/>
    <p:sldId id="268" r:id="rId14"/>
    <p:sldId id="269" r:id="rId15"/>
    <p:sldId id="270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8B5"/>
    <a:srgbClr val="808000"/>
    <a:srgbClr val="CCFF66"/>
    <a:srgbClr val="CA57A0"/>
    <a:srgbClr val="CC3399"/>
    <a:srgbClr val="B652A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74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9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78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28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hyperlink" Target="https://www.desmos.com/" TargetMode="External"/><Relationship Id="rId18" Type="http://schemas.openxmlformats.org/officeDocument/2006/relationships/hyperlink" Target="&#1603;&#1578;&#1575;&#1576;%202.pdf" TargetMode="Externa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heelofnames.com/ar/" TargetMode="External"/><Relationship Id="rId7" Type="http://schemas.openxmlformats.org/officeDocument/2006/relationships/theme" Target="../theme/theme1.xml"/><Relationship Id="rId12" Type="http://schemas.openxmlformats.org/officeDocument/2006/relationships/image" Target="../media/image3.jpg"/><Relationship Id="rId17" Type="http://schemas.openxmlformats.org/officeDocument/2006/relationships/image" Target="../media/image6.svg"/><Relationship Id="rId25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t.me/Omomar2233" TargetMode="Externa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a-calc.info/" TargetMode="External"/><Relationship Id="rId23" Type="http://schemas.openxmlformats.org/officeDocument/2006/relationships/hyperlink" Target="https://v-clock.com/timer/" TargetMode="External"/><Relationship Id="rId10" Type="http://schemas.openxmlformats.org/officeDocument/2006/relationships/hyperlink" Target="https://t.me/omomar_math" TargetMode="Externa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Relationship Id="rId14" Type="http://schemas.openxmlformats.org/officeDocument/2006/relationships/image" Target="../media/image4.jp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760E5DD-B91A-EA35-D5E1-61B9EABE5228}"/>
              </a:ext>
            </a:extLst>
          </p:cNvPr>
          <p:cNvGrpSpPr/>
          <p:nvPr userDrawn="1"/>
        </p:nvGrpSpPr>
        <p:grpSpPr>
          <a:xfrm>
            <a:off x="1007698" y="6193557"/>
            <a:ext cx="1992579" cy="369332"/>
            <a:chOff x="1007698" y="6193557"/>
            <a:chExt cx="1992579" cy="369332"/>
          </a:xfrm>
        </p:grpSpPr>
        <p:pic>
          <p:nvPicPr>
            <p:cNvPr id="1026" name="Picture 2" descr="حذف التلغرام - موضوع">
              <a:extLst>
                <a:ext uri="{FF2B5EF4-FFF2-40B4-BE49-F238E27FC236}">
                  <a16:creationId xmlns:a16="http://schemas.microsoft.com/office/drawing/2014/main" id="{86B758FF-B130-B031-3C9D-86DA448327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98" y="6236922"/>
              <a:ext cx="594376" cy="28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مربع نص 23">
              <a:hlinkClick r:id="rId10"/>
              <a:extLst>
                <a:ext uri="{FF2B5EF4-FFF2-40B4-BE49-F238E27FC236}">
                  <a16:creationId xmlns:a16="http://schemas.microsoft.com/office/drawing/2014/main" id="{764C3BEE-4777-938E-DC1A-1C4138A1C886}"/>
                </a:ext>
              </a:extLst>
            </p:cNvPr>
            <p:cNvSpPr txBox="1"/>
            <p:nvPr userDrawn="1"/>
          </p:nvSpPr>
          <p:spPr>
            <a:xfrm>
              <a:off x="1187783" y="6193557"/>
              <a:ext cx="181249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11"/>
                </a:rPr>
                <a:t>Omomar2233</a:t>
              </a:r>
              <a:endParaRPr lang="ar-SA" dirty="0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5EF97E67-72BB-D20A-E85C-051A64865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7312" r="17823" b="12575"/>
          <a:stretch/>
        </p:blipFill>
        <p:spPr>
          <a:xfrm>
            <a:off x="89577" y="111613"/>
            <a:ext cx="957366" cy="95226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D2EAB9F-435E-8605-83A1-C19B9E40F361}"/>
              </a:ext>
            </a:extLst>
          </p:cNvPr>
          <p:cNvSpPr/>
          <p:nvPr userDrawn="1"/>
        </p:nvSpPr>
        <p:spPr>
          <a:xfrm rot="16200000">
            <a:off x="7318887" y="2083943"/>
            <a:ext cx="100048" cy="8771114"/>
          </a:xfrm>
          <a:prstGeom prst="rect">
            <a:avLst/>
          </a:prstGeom>
          <a:solidFill>
            <a:srgbClr val="CA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AAAFB747-4F55-4186-55EE-77AA5D2D75D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4816451"/>
              </p:ext>
            </p:extLst>
          </p:nvPr>
        </p:nvGraphicFramePr>
        <p:xfrm>
          <a:off x="1095084" y="96178"/>
          <a:ext cx="10866341" cy="9650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6830">
                  <a:extLst>
                    <a:ext uri="{9D8B030D-6E8A-4147-A177-3AD203B41FA5}">
                      <a16:colId xmlns:a16="http://schemas.microsoft.com/office/drawing/2014/main" val="4266308956"/>
                    </a:ext>
                  </a:extLst>
                </a:gridCol>
                <a:gridCol w="1759486">
                  <a:extLst>
                    <a:ext uri="{9D8B030D-6E8A-4147-A177-3AD203B41FA5}">
                      <a16:colId xmlns:a16="http://schemas.microsoft.com/office/drawing/2014/main" val="5900088"/>
                    </a:ext>
                  </a:extLst>
                </a:gridCol>
                <a:gridCol w="1729155">
                  <a:extLst>
                    <a:ext uri="{9D8B030D-6E8A-4147-A177-3AD203B41FA5}">
                      <a16:colId xmlns:a16="http://schemas.microsoft.com/office/drawing/2014/main" val="2643335300"/>
                    </a:ext>
                  </a:extLst>
                </a:gridCol>
                <a:gridCol w="1581002">
                  <a:extLst>
                    <a:ext uri="{9D8B030D-6E8A-4147-A177-3AD203B41FA5}">
                      <a16:colId xmlns:a16="http://schemas.microsoft.com/office/drawing/2014/main" val="2850276387"/>
                    </a:ext>
                  </a:extLst>
                </a:gridCol>
                <a:gridCol w="4589868">
                  <a:extLst>
                    <a:ext uri="{9D8B030D-6E8A-4147-A177-3AD203B41FA5}">
                      <a16:colId xmlns:a16="http://schemas.microsoft.com/office/drawing/2014/main" val="852039910"/>
                    </a:ext>
                  </a:extLst>
                </a:gridCol>
              </a:tblGrid>
              <a:tr h="446826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اليوم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7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التاريخ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7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الحصة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7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الصف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7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الموضوع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48277"/>
                  </a:ext>
                </a:extLst>
              </a:tr>
              <a:tr h="518194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cs typeface="Khalid Art bold" pitchFamily="2" charset="-78"/>
                        </a:rPr>
                        <a:t>الأحد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cs typeface="Khalid Art bold" pitchFamily="2" charset="-78"/>
                        </a:rPr>
                        <a:t>12/ 5/ 1445هـ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cs typeface="Khalid Art bold" pitchFamily="2" charset="-78"/>
                        </a:rPr>
                        <a:t>الأولى – الثانية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cs typeface="Khalid Art bold" pitchFamily="2" charset="-78"/>
                        </a:rPr>
                        <a:t>2 /1 – 2/2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cs typeface="Khalid Art bold" pitchFamily="2" charset="-78"/>
                        </a:rPr>
                        <a:t>تهيئة – العمليات على الدوال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791001"/>
                  </a:ext>
                </a:extLst>
              </a:tr>
            </a:tbl>
          </a:graphicData>
        </a:graphic>
      </p:graphicFrame>
      <p:graphicFrame>
        <p:nvGraphicFramePr>
          <p:cNvPr id="11" name="جدول 11">
            <a:extLst>
              <a:ext uri="{FF2B5EF4-FFF2-40B4-BE49-F238E27FC236}">
                <a16:creationId xmlns:a16="http://schemas.microsoft.com/office/drawing/2014/main" id="{EA8135D1-B457-1863-5EDB-9D547303A5D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54349695"/>
              </p:ext>
            </p:extLst>
          </p:nvPr>
        </p:nvGraphicFramePr>
        <p:xfrm>
          <a:off x="142735" y="1060667"/>
          <a:ext cx="957366" cy="5474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7366">
                  <a:extLst>
                    <a:ext uri="{9D8B030D-6E8A-4147-A177-3AD203B41FA5}">
                      <a16:colId xmlns:a16="http://schemas.microsoft.com/office/drawing/2014/main" val="2913664585"/>
                    </a:ext>
                  </a:extLst>
                </a:gridCol>
              </a:tblGrid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761462"/>
                  </a:ext>
                </a:extLst>
              </a:tr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196688"/>
                  </a:ext>
                </a:extLst>
              </a:tr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59312"/>
                  </a:ext>
                </a:extLst>
              </a:tr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671659"/>
                  </a:ext>
                </a:extLst>
              </a:tr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5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14522"/>
                  </a:ext>
                </a:extLst>
              </a:tr>
            </a:tbl>
          </a:graphicData>
        </a:graphic>
      </p:graphicFrame>
      <p:pic>
        <p:nvPicPr>
          <p:cNvPr id="17" name="صورة 16">
            <a:hlinkClick r:id="rId13"/>
            <a:extLst>
              <a:ext uri="{FF2B5EF4-FFF2-40B4-BE49-F238E27FC236}">
                <a16:creationId xmlns:a16="http://schemas.microsoft.com/office/drawing/2014/main" id="{398F3767-2416-7686-7D25-726FE75E8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94984" y="3462181"/>
            <a:ext cx="851959" cy="840602"/>
          </a:xfrm>
          <a:prstGeom prst="rect">
            <a:avLst/>
          </a:prstGeom>
        </p:spPr>
      </p:pic>
      <p:pic>
        <p:nvPicPr>
          <p:cNvPr id="18" name="رسم 17" descr="آلة حاسبة مع تعبئة خالصة">
            <a:hlinkClick r:id="rId15"/>
            <a:extLst>
              <a:ext uri="{FF2B5EF4-FFF2-40B4-BE49-F238E27FC236}">
                <a16:creationId xmlns:a16="http://schemas.microsoft.com/office/drawing/2014/main" id="{6169FD0C-E8F8-3A7C-05B9-55C2F9A09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481" y="1210981"/>
            <a:ext cx="904462" cy="904462"/>
          </a:xfrm>
          <a:prstGeom prst="rect">
            <a:avLst/>
          </a:prstGeom>
        </p:spPr>
      </p:pic>
      <p:pic>
        <p:nvPicPr>
          <p:cNvPr id="19" name="رسم 18" descr="كتاب مفتوح مع تعبئة خالصة">
            <a:hlinkClick r:id="rId18" action="ppaction://hlinkfile"/>
            <a:extLst>
              <a:ext uri="{FF2B5EF4-FFF2-40B4-BE49-F238E27FC236}">
                <a16:creationId xmlns:a16="http://schemas.microsoft.com/office/drawing/2014/main" id="{A48C9F62-9BB3-AD69-3191-F94D4976877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0621" y="2264146"/>
            <a:ext cx="904463" cy="904463"/>
          </a:xfrm>
          <a:prstGeom prst="rect">
            <a:avLst/>
          </a:prstGeom>
        </p:spPr>
      </p:pic>
      <p:pic>
        <p:nvPicPr>
          <p:cNvPr id="20" name="Picture 4" descr="Spinning wheel Icons - 496 free icons">
            <a:hlinkClick r:id="rId21"/>
            <a:extLst>
              <a:ext uri="{FF2B5EF4-FFF2-40B4-BE49-F238E27FC236}">
                <a16:creationId xmlns:a16="http://schemas.microsoft.com/office/drawing/2014/main" id="{2E6A562F-F28A-9817-D447-6865E963F6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9" y="5614165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رسم 20" descr="ساعة توقيت مع تعبئة خالصة">
            <a:hlinkClick r:id="rId23"/>
            <a:extLst>
              <a:ext uri="{FF2B5EF4-FFF2-40B4-BE49-F238E27FC236}">
                <a16:creationId xmlns:a16="http://schemas.microsoft.com/office/drawing/2014/main" id="{36BFB7BA-FE32-A389-50D9-3A506A494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4984" y="4454947"/>
            <a:ext cx="90446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7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  <p:sldLayoutId id="2147483658" r:id="rId4"/>
    <p:sldLayoutId id="2147483657" r:id="rId5"/>
    <p:sldLayoutId id="2147483656" r:id="rId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5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5.wdp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D8C00C-218D-26B8-D37A-E31B2D2C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1540701"/>
            <a:ext cx="7648575" cy="458863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814B84E-826D-0895-5907-E24D9DB976CA}"/>
              </a:ext>
            </a:extLst>
          </p:cNvPr>
          <p:cNvSpPr/>
          <p:nvPr/>
        </p:nvSpPr>
        <p:spPr>
          <a:xfrm>
            <a:off x="8329809" y="1705692"/>
            <a:ext cx="1440493" cy="101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6C9CD57-6B87-5372-8AA3-9BF730C97630}"/>
              </a:ext>
            </a:extLst>
          </p:cNvPr>
          <p:cNvSpPr/>
          <p:nvPr/>
        </p:nvSpPr>
        <p:spPr>
          <a:xfrm>
            <a:off x="5049032" y="5686816"/>
            <a:ext cx="2093934" cy="44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44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A5BD4B5-1F38-633B-9DD3-04C8C36469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37" y="2215792"/>
            <a:ext cx="6617498" cy="1213208"/>
          </a:xfrm>
          <a:prstGeom prst="rect">
            <a:avLst/>
          </a:prstGeom>
        </p:spPr>
      </p:pic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445" y="1347435"/>
            <a:ext cx="2400749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50315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تحقق من فهمك 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0E49839-DB7B-EA24-5EE3-BF45EE407DB1}"/>
              </a:ext>
            </a:extLst>
          </p:cNvPr>
          <p:cNvCxnSpPr>
            <a:cxnSpLocks/>
          </p:cNvCxnSpPr>
          <p:nvPr/>
        </p:nvCxnSpPr>
        <p:spPr>
          <a:xfrm>
            <a:off x="6843252" y="2846439"/>
            <a:ext cx="0" cy="3451122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0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2BE3A89-A713-B343-6908-A2ED5BAA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7612" y="1347435"/>
            <a:ext cx="1648581" cy="617381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385EDF1-DB04-4C00-B023-C49A68FBA460}"/>
              </a:ext>
            </a:extLst>
          </p:cNvPr>
          <p:cNvSpPr txBox="1"/>
          <p:nvPr/>
        </p:nvSpPr>
        <p:spPr>
          <a:xfrm>
            <a:off x="10250130" y="1425292"/>
            <a:ext cx="13328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تأكد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DD5E66-50FB-8289-45C4-68DFEFF44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4724"/>
          <a:stretch/>
        </p:blipFill>
        <p:spPr>
          <a:xfrm>
            <a:off x="3878210" y="1964815"/>
            <a:ext cx="8167984" cy="7636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03F23F-40D4-038E-2C7E-7A61A7861B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080" t="35276"/>
          <a:stretch/>
        </p:blipFill>
        <p:spPr>
          <a:xfrm>
            <a:off x="9438968" y="2728451"/>
            <a:ext cx="2607226" cy="14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1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6EDDE8-85AF-2DE5-0560-5295B6D70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1430879"/>
            <a:ext cx="6452265" cy="36573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57F2E9-5B2A-943A-2D82-42FCD40654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2039" y="1430879"/>
            <a:ext cx="1914218" cy="209573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BF5139-C830-1A0F-8741-2F3095DFE6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102" y="5088194"/>
            <a:ext cx="8405659" cy="10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5BF5139-C830-1A0F-8741-2F3095DF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9612" y="1460091"/>
            <a:ext cx="8405659" cy="10471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126555F-7CCA-3E5A-2628-BE08AE710A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065" y="2507226"/>
            <a:ext cx="2139283" cy="26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8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445" y="1347435"/>
            <a:ext cx="2400749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50315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تحقق من فهمك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814A9A-B8D8-9BE8-037F-0F9AFD13CE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7236" y="2276249"/>
            <a:ext cx="6575552" cy="4951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A09DA8-0DF9-1E42-712E-BF1774E67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3306"/>
          <a:stretch/>
        </p:blipFill>
        <p:spPr>
          <a:xfrm>
            <a:off x="3091218" y="2771396"/>
            <a:ext cx="8861570" cy="6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445" y="1347435"/>
            <a:ext cx="2400749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50315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تحقق من فهمك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814A9A-B8D8-9BE8-037F-0F9AFD13CE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7236" y="2276249"/>
            <a:ext cx="6575552" cy="4951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A09DA8-0DF9-1E42-712E-BF1774E67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6694"/>
          <a:stretch/>
        </p:blipFill>
        <p:spPr>
          <a:xfrm>
            <a:off x="2993923" y="2771396"/>
            <a:ext cx="8958865" cy="7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1259ED-7C1F-A258-BEE0-5A77BE71C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1516" y="1238865"/>
            <a:ext cx="7974816" cy="5751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058140-78C8-B72B-D1CC-5CF634D7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5331" y="2742866"/>
            <a:ext cx="9404386" cy="1371934"/>
          </a:xfrm>
          <a:prstGeom prst="rect">
            <a:avLst/>
          </a:prstGeom>
        </p:spPr>
      </p:pic>
      <p:pic>
        <p:nvPicPr>
          <p:cNvPr id="6" name="Graphic 20">
            <a:extLst>
              <a:ext uri="{FF2B5EF4-FFF2-40B4-BE49-F238E27FC236}">
                <a16:creationId xmlns:a16="http://schemas.microsoft.com/office/drawing/2014/main" id="{A744C0BF-DDAD-6DC3-136E-F00ADD1A378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8968" y="1814052"/>
            <a:ext cx="2400749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C11CCFF-CC38-744C-2416-36889BCCAEF4}"/>
              </a:ext>
            </a:extLst>
          </p:cNvPr>
          <p:cNvSpPr txBox="1"/>
          <p:nvPr/>
        </p:nvSpPr>
        <p:spPr>
          <a:xfrm>
            <a:off x="8849034" y="1969768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تحقق من فهمك </a:t>
            </a:r>
          </a:p>
        </p:txBody>
      </p:sp>
    </p:spTree>
    <p:extLst>
      <p:ext uri="{BB962C8B-B14F-4D97-AF65-F5344CB8AC3E}">
        <p14:creationId xmlns:p14="http://schemas.microsoft.com/office/powerpoint/2010/main" val="182822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2BE3A89-A713-B343-6908-A2ED5BAA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8B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7612" y="1347435"/>
            <a:ext cx="1648581" cy="617381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385EDF1-DB04-4C00-B023-C49A68FBA460}"/>
              </a:ext>
            </a:extLst>
          </p:cNvPr>
          <p:cNvSpPr txBox="1"/>
          <p:nvPr/>
        </p:nvSpPr>
        <p:spPr>
          <a:xfrm>
            <a:off x="10250130" y="1425292"/>
            <a:ext cx="13328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تأكد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3EABE4-5F6D-C46C-FA70-A394BA23BD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1342" y="2042673"/>
            <a:ext cx="8314851" cy="172269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F63970B6-B22F-1D11-8CD0-B10A2025AD1F}"/>
              </a:ext>
            </a:extLst>
          </p:cNvPr>
          <p:cNvCxnSpPr>
            <a:cxnSpLocks/>
          </p:cNvCxnSpPr>
          <p:nvPr/>
        </p:nvCxnSpPr>
        <p:spPr>
          <a:xfrm>
            <a:off x="6843252" y="2846439"/>
            <a:ext cx="0" cy="3451122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2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511" y="1347435"/>
            <a:ext cx="2990683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47528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مهارات التفكير العليا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3390B77-BF55-4397-7ABD-A8836EDAC9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192" y="2276249"/>
            <a:ext cx="9230192" cy="28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1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511" y="1347435"/>
            <a:ext cx="2990683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47528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مهارات التفكير العليا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60438C-C328-A2F8-1AFF-384B29C96A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4050" y="2248379"/>
            <a:ext cx="8236375" cy="16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0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3-11-25 at 5.58.47 PM">
            <a:hlinkClick r:id="" action="ppaction://media"/>
            <a:extLst>
              <a:ext uri="{FF2B5EF4-FFF2-40B4-BE49-F238E27FC236}">
                <a16:creationId xmlns:a16="http://schemas.microsoft.com/office/drawing/2014/main" id="{37D2AA81-8741-A585-31C4-C8CD38CDBC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5386" y="1277238"/>
            <a:ext cx="6137754" cy="48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511" y="1347435"/>
            <a:ext cx="2990683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47528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تدريب على اختبار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177836-4F74-6FFB-7BEF-184D86DBD9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3162" y="2329495"/>
            <a:ext cx="6186144" cy="33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511" y="1347435"/>
            <a:ext cx="2990683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47528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تدريب على اختبار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CAE6A7C-6190-7AF1-C78B-A9CBD9A6EE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6431" y="2248379"/>
            <a:ext cx="5192907" cy="30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2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1135" y="1347435"/>
            <a:ext cx="1855059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10191135" y="1475281"/>
            <a:ext cx="15392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تحصيلي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249ECFF-DB23-D80C-4B65-CF958C2EB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71"/>
          <a:stretch/>
        </p:blipFill>
        <p:spPr>
          <a:xfrm>
            <a:off x="3563813" y="2248379"/>
            <a:ext cx="8166612" cy="38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1135" y="1347435"/>
            <a:ext cx="1855059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10191135" y="1475281"/>
            <a:ext cx="15392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ef_ graffiti" panose="02000500000000000000" pitchFamily="2" charset="-78"/>
                <a:cs typeface="PT Bold Heading" panose="02010400000000000000" pitchFamily="2" charset="-78"/>
              </a:rPr>
              <a:t>تحصيلي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3A1DC5-C709-7339-9B78-AD193011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875" y="2248379"/>
            <a:ext cx="7829550" cy="39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4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56BB5A-EF58-7AD9-DE2B-DB59C7E4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1706" y="1719262"/>
            <a:ext cx="3514725" cy="34194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1FFA556-34E2-3C84-415C-6492859DA4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7918" y="1719262"/>
            <a:ext cx="3514725" cy="32232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6FAC5BA-BF5A-0311-7BDB-EE4D8A256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15" y="1640208"/>
            <a:ext cx="36290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20">
            <a:extLst>
              <a:ext uri="{FF2B5EF4-FFF2-40B4-BE49-F238E27FC236}">
                <a16:creationId xmlns:a16="http://schemas.microsoft.com/office/drawing/2014/main" id="{CC93F454-1133-2D1F-69EA-5554C39B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9918" y="1198200"/>
            <a:ext cx="1530524" cy="583862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2778292-5F97-2655-A37B-8DC0AE4FF721}"/>
              </a:ext>
            </a:extLst>
          </p:cNvPr>
          <p:cNvSpPr txBox="1"/>
          <p:nvPr/>
        </p:nvSpPr>
        <p:spPr>
          <a:xfrm>
            <a:off x="10713069" y="1280786"/>
            <a:ext cx="9042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Khalid Art bold" pitchFamily="2" charset="-78"/>
              </a:rPr>
              <a:t>التهيئة 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14DBB09C-8F99-7619-777C-F7AA1C7276E1}"/>
              </a:ext>
            </a:extLst>
          </p:cNvPr>
          <p:cNvGrpSpPr/>
          <p:nvPr/>
        </p:nvGrpSpPr>
        <p:grpSpPr>
          <a:xfrm>
            <a:off x="6931742" y="1808245"/>
            <a:ext cx="4233439" cy="4356582"/>
            <a:chOff x="4076700" y="5355133"/>
            <a:chExt cx="1138870" cy="1264238"/>
          </a:xfrm>
          <a:solidFill>
            <a:srgbClr val="FFCC66"/>
          </a:solidFill>
        </p:grpSpPr>
        <p:pic>
          <p:nvPicPr>
            <p:cNvPr id="16" name="Graphic 6">
              <a:extLst>
                <a:ext uri="{FF2B5EF4-FFF2-40B4-BE49-F238E27FC236}">
                  <a16:creationId xmlns:a16="http://schemas.microsoft.com/office/drawing/2014/main" id="{EC09653A-DBDE-353E-7FFB-9E344541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76700" y="5410200"/>
              <a:ext cx="1138870" cy="12091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phic 7">
              <a:extLst>
                <a:ext uri="{FF2B5EF4-FFF2-40B4-BE49-F238E27FC236}">
                  <a16:creationId xmlns:a16="http://schemas.microsoft.com/office/drawing/2014/main" id="{6DCB6B85-5CFE-BACF-2028-6FDA03B70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526" y="5355133"/>
              <a:ext cx="654869" cy="153854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CCFF66"/>
              </a:solidFill>
            </a:ln>
          </p:spPr>
        </p:pic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D140DE0D-7EA4-3EBF-7258-5BFA0333BD44}"/>
              </a:ext>
            </a:extLst>
          </p:cNvPr>
          <p:cNvGrpSpPr/>
          <p:nvPr/>
        </p:nvGrpSpPr>
        <p:grpSpPr>
          <a:xfrm>
            <a:off x="1519084" y="1884733"/>
            <a:ext cx="4579595" cy="4280094"/>
            <a:chOff x="4076700" y="5355133"/>
            <a:chExt cx="1138870" cy="1264238"/>
          </a:xfrm>
          <a:solidFill>
            <a:srgbClr val="FFCC66"/>
          </a:solidFill>
        </p:grpSpPr>
        <p:pic>
          <p:nvPicPr>
            <p:cNvPr id="22" name="Graphic 6">
              <a:extLst>
                <a:ext uri="{FF2B5EF4-FFF2-40B4-BE49-F238E27FC236}">
                  <a16:creationId xmlns:a16="http://schemas.microsoft.com/office/drawing/2014/main" id="{4F4BE0E6-C6F3-4C98-A6BE-20EFBC23A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76700" y="5410200"/>
              <a:ext cx="1138870" cy="12091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Graphic 7">
              <a:extLst>
                <a:ext uri="{FF2B5EF4-FFF2-40B4-BE49-F238E27FC236}">
                  <a16:creationId xmlns:a16="http://schemas.microsoft.com/office/drawing/2014/main" id="{B7B5896B-69C9-C751-8CBB-D1DCD90B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526" y="5355133"/>
              <a:ext cx="654869" cy="153854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CCFF66"/>
              </a:solidFill>
            </a:ln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F7EE380B-0A29-CB5C-AAE2-0FD4E60CC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9019" y="2518791"/>
            <a:ext cx="3904879" cy="53007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96212F6A-24DA-D13C-E8FA-322A4D0AD7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9977" y="3052879"/>
            <a:ext cx="3193921" cy="54236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C56BD0B-CA1C-372F-B983-9A514EA7B8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227" y="2518792"/>
            <a:ext cx="2434296" cy="53007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032DFF4-7A1B-380E-3545-F8E1B17E72D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57681" y="3120323"/>
            <a:ext cx="1410650" cy="4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2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498;p43">
            <a:extLst>
              <a:ext uri="{FF2B5EF4-FFF2-40B4-BE49-F238E27FC236}">
                <a16:creationId xmlns:a16="http://schemas.microsoft.com/office/drawing/2014/main" id="{7FB1C7EF-A06D-DDD9-D0FE-62C4F71AF103}"/>
              </a:ext>
            </a:extLst>
          </p:cNvPr>
          <p:cNvSpPr/>
          <p:nvPr/>
        </p:nvSpPr>
        <p:spPr>
          <a:xfrm>
            <a:off x="8896098" y="2735182"/>
            <a:ext cx="3006363" cy="2564001"/>
          </a:xfrm>
          <a:prstGeom prst="roundRect">
            <a:avLst>
              <a:gd name="adj" fmla="val 16667"/>
            </a:avLst>
          </a:prstGeom>
          <a:solidFill>
            <a:srgbClr val="CBC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4E2B76"/>
              </a:solidFill>
              <a:effectLst/>
              <a:uLnTx/>
              <a:uFillTx/>
              <a:latin typeface="RB" panose="00000500000000000000" pitchFamily="2" charset="-78"/>
              <a:ea typeface="+mn-ea"/>
              <a:cs typeface="RB" panose="00000500000000000000" pitchFamily="2" charset="-78"/>
            </a:endParaRPr>
          </a:p>
        </p:txBody>
      </p:sp>
      <p:pic>
        <p:nvPicPr>
          <p:cNvPr id="5" name="Graphic 20">
            <a:extLst>
              <a:ext uri="{FF2B5EF4-FFF2-40B4-BE49-F238E27FC236}">
                <a16:creationId xmlns:a16="http://schemas.microsoft.com/office/drawing/2014/main" id="{700DE4A4-9368-33AB-1FA4-61AAD602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5430" y="1619423"/>
            <a:ext cx="2026583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pic>
        <p:nvPicPr>
          <p:cNvPr id="6" name="Graphic 20">
            <a:extLst>
              <a:ext uri="{FF2B5EF4-FFF2-40B4-BE49-F238E27FC236}">
                <a16:creationId xmlns:a16="http://schemas.microsoft.com/office/drawing/2014/main" id="{041BF203-3C50-21B7-E205-7B5BD32DEC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4763" y="1704846"/>
            <a:ext cx="2026583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pic>
        <p:nvPicPr>
          <p:cNvPr id="7" name="Graphic 20">
            <a:extLst>
              <a:ext uri="{FF2B5EF4-FFF2-40B4-BE49-F238E27FC236}">
                <a16:creationId xmlns:a16="http://schemas.microsoft.com/office/drawing/2014/main" id="{09C7259D-DC14-0D57-C3CA-5EE97AB32A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1862" y="1678474"/>
            <a:ext cx="2026583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CB7CAFE-256F-E6E5-69CC-2E35EE8C77ED}"/>
              </a:ext>
            </a:extLst>
          </p:cNvPr>
          <p:cNvSpPr txBox="1"/>
          <p:nvPr/>
        </p:nvSpPr>
        <p:spPr>
          <a:xfrm>
            <a:off x="9385430" y="1775139"/>
            <a:ext cx="17108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فيما سبق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6B6CE8E-1DBA-91F5-0459-9D83B79BA558}"/>
              </a:ext>
            </a:extLst>
          </p:cNvPr>
          <p:cNvSpPr txBox="1"/>
          <p:nvPr/>
        </p:nvSpPr>
        <p:spPr>
          <a:xfrm>
            <a:off x="5368203" y="1835142"/>
            <a:ext cx="17211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الآن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DE5C7C-33D0-FF8E-935B-1C63FBD6E34F}"/>
              </a:ext>
            </a:extLst>
          </p:cNvPr>
          <p:cNvSpPr txBox="1"/>
          <p:nvPr/>
        </p:nvSpPr>
        <p:spPr>
          <a:xfrm>
            <a:off x="1890625" y="1834190"/>
            <a:ext cx="17211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المفردات</a:t>
            </a:r>
          </a:p>
        </p:txBody>
      </p:sp>
      <p:sp>
        <p:nvSpPr>
          <p:cNvPr id="17" name="Google Shape;2499;p43">
            <a:extLst>
              <a:ext uri="{FF2B5EF4-FFF2-40B4-BE49-F238E27FC236}">
                <a16:creationId xmlns:a16="http://schemas.microsoft.com/office/drawing/2014/main" id="{618FB026-F4A2-2BE3-DBBF-B7B655B85B2E}"/>
              </a:ext>
            </a:extLst>
          </p:cNvPr>
          <p:cNvSpPr/>
          <p:nvPr/>
        </p:nvSpPr>
        <p:spPr>
          <a:xfrm>
            <a:off x="8899764" y="2731249"/>
            <a:ext cx="3006363" cy="25640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E2B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8" name="Google Shape;2498;p43">
            <a:extLst>
              <a:ext uri="{FF2B5EF4-FFF2-40B4-BE49-F238E27FC236}">
                <a16:creationId xmlns:a16="http://schemas.microsoft.com/office/drawing/2014/main" id="{B3724116-AF37-7D85-D35E-5348011473CD}"/>
              </a:ext>
            </a:extLst>
          </p:cNvPr>
          <p:cNvSpPr/>
          <p:nvPr/>
        </p:nvSpPr>
        <p:spPr>
          <a:xfrm>
            <a:off x="5098275" y="2757318"/>
            <a:ext cx="3226527" cy="2564000"/>
          </a:xfrm>
          <a:prstGeom prst="roundRect">
            <a:avLst>
              <a:gd name="adj" fmla="val 16667"/>
            </a:avLst>
          </a:prstGeom>
          <a:solidFill>
            <a:srgbClr val="CBC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4E2B76"/>
              </a:solidFill>
              <a:effectLst/>
              <a:uLnTx/>
              <a:uFillTx/>
              <a:latin typeface="RB" panose="00000500000000000000" pitchFamily="2" charset="-78"/>
              <a:ea typeface="+mn-ea"/>
              <a:cs typeface="RB" panose="00000500000000000000" pitchFamily="2" charset="-78"/>
            </a:endParaRPr>
          </a:p>
        </p:txBody>
      </p:sp>
      <p:sp>
        <p:nvSpPr>
          <p:cNvPr id="19" name="Google Shape;2498;p43">
            <a:extLst>
              <a:ext uri="{FF2B5EF4-FFF2-40B4-BE49-F238E27FC236}">
                <a16:creationId xmlns:a16="http://schemas.microsoft.com/office/drawing/2014/main" id="{45F049E0-11AD-E44F-F238-9EA350B5582E}"/>
              </a:ext>
            </a:extLst>
          </p:cNvPr>
          <p:cNvSpPr/>
          <p:nvPr/>
        </p:nvSpPr>
        <p:spPr>
          <a:xfrm>
            <a:off x="1575092" y="2775820"/>
            <a:ext cx="2963651" cy="2559416"/>
          </a:xfrm>
          <a:prstGeom prst="roundRect">
            <a:avLst>
              <a:gd name="adj" fmla="val 16667"/>
            </a:avLst>
          </a:prstGeom>
          <a:solidFill>
            <a:srgbClr val="CBC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4E2B76"/>
              </a:solidFill>
              <a:effectLst/>
              <a:uLnTx/>
              <a:uFillTx/>
              <a:latin typeface="RB" panose="00000500000000000000" pitchFamily="2" charset="-78"/>
              <a:ea typeface="+mn-ea"/>
              <a:cs typeface="RB" panose="00000500000000000000" pitchFamily="2" charset="-78"/>
            </a:endParaRPr>
          </a:p>
        </p:txBody>
      </p:sp>
      <p:sp>
        <p:nvSpPr>
          <p:cNvPr id="20" name="Google Shape;2499;p43">
            <a:extLst>
              <a:ext uri="{FF2B5EF4-FFF2-40B4-BE49-F238E27FC236}">
                <a16:creationId xmlns:a16="http://schemas.microsoft.com/office/drawing/2014/main" id="{DA2FF03A-CE89-6ED6-8CCB-ADFE15674E34}"/>
              </a:ext>
            </a:extLst>
          </p:cNvPr>
          <p:cNvSpPr/>
          <p:nvPr/>
        </p:nvSpPr>
        <p:spPr>
          <a:xfrm>
            <a:off x="1575092" y="2755078"/>
            <a:ext cx="2963651" cy="259407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E2B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1" name="Google Shape;2499;p43">
            <a:extLst>
              <a:ext uri="{FF2B5EF4-FFF2-40B4-BE49-F238E27FC236}">
                <a16:creationId xmlns:a16="http://schemas.microsoft.com/office/drawing/2014/main" id="{E113FF61-4DDF-2F86-C182-35D8B8F795C4}"/>
              </a:ext>
            </a:extLst>
          </p:cNvPr>
          <p:cNvSpPr/>
          <p:nvPr/>
        </p:nvSpPr>
        <p:spPr>
          <a:xfrm>
            <a:off x="5098275" y="2741160"/>
            <a:ext cx="3226527" cy="259407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E2B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688690C-C2E4-B8F7-641D-1F86B7651806}"/>
              </a:ext>
            </a:extLst>
          </p:cNvPr>
          <p:cNvSpPr txBox="1"/>
          <p:nvPr/>
        </p:nvSpPr>
        <p:spPr>
          <a:xfrm>
            <a:off x="8987261" y="3254061"/>
            <a:ext cx="28380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Khalid Art bold" pitchFamily="2" charset="-78"/>
              </a:rPr>
              <a:t>درست إجراء العمليات على كثيرات الحدود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F8F568B-1A18-3BB2-0DE8-BC019E04E7A8}"/>
              </a:ext>
            </a:extLst>
          </p:cNvPr>
          <p:cNvSpPr txBox="1"/>
          <p:nvPr/>
        </p:nvSpPr>
        <p:spPr>
          <a:xfrm>
            <a:off x="5094609" y="2922297"/>
            <a:ext cx="303202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*</a:t>
            </a:r>
            <a:r>
              <a:rPr lang="ar-SA" sz="2400" dirty="0">
                <a:cs typeface="Khalid Art bold" pitchFamily="2" charset="-78"/>
              </a:rPr>
              <a:t> أجد مجموع دالتين و الفرق بينهما  و حاصل ضربهما و قسمتهما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88DD6A2-6678-C122-37B7-638FD4E5518A}"/>
              </a:ext>
            </a:extLst>
          </p:cNvPr>
          <p:cNvSpPr txBox="1"/>
          <p:nvPr/>
        </p:nvSpPr>
        <p:spPr>
          <a:xfrm>
            <a:off x="5110039" y="4267265"/>
            <a:ext cx="3032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*</a:t>
            </a:r>
            <a:r>
              <a:rPr lang="ar-SA" sz="2400" dirty="0">
                <a:cs typeface="Khalid Art bold" pitchFamily="2" charset="-78"/>
              </a:rPr>
              <a:t> أجد تركيب دالتين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2116294-B26E-8568-513D-EEA7FA14A1F9}"/>
              </a:ext>
            </a:extLst>
          </p:cNvPr>
          <p:cNvSpPr txBox="1"/>
          <p:nvPr/>
        </p:nvSpPr>
        <p:spPr>
          <a:xfrm>
            <a:off x="1302821" y="3382833"/>
            <a:ext cx="27799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Khalid Art bold" pitchFamily="2" charset="-78"/>
              </a:rPr>
              <a:t>تركيب دالتين</a:t>
            </a:r>
          </a:p>
        </p:txBody>
      </p:sp>
    </p:spTree>
    <p:extLst>
      <p:ext uri="{BB962C8B-B14F-4D97-AF65-F5344CB8AC3E}">
        <p14:creationId xmlns:p14="http://schemas.microsoft.com/office/powerpoint/2010/main" val="269199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DB5706-997B-DDCC-CF3A-A00B3B54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42" y="1500263"/>
            <a:ext cx="9940412" cy="385747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97F5173-4BE7-B7C6-ED3C-A221CE05ED84}"/>
              </a:ext>
            </a:extLst>
          </p:cNvPr>
          <p:cNvSpPr/>
          <p:nvPr/>
        </p:nvSpPr>
        <p:spPr>
          <a:xfrm>
            <a:off x="1563328" y="1327355"/>
            <a:ext cx="2094271" cy="5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71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0FBFA9-487E-1918-3CFC-BA73C58814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74" y="1408162"/>
            <a:ext cx="8799256" cy="46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4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0">
            <a:extLst>
              <a:ext uri="{FF2B5EF4-FFF2-40B4-BE49-F238E27FC236}">
                <a16:creationId xmlns:a16="http://schemas.microsoft.com/office/drawing/2014/main" id="{6D569775-473B-8C3E-FB93-F4B0B35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445" y="1347435"/>
            <a:ext cx="2400749" cy="773098"/>
          </a:xfrm>
          <a:custGeom>
            <a:avLst/>
            <a:gdLst>
              <a:gd name="connsiteX0" fmla="*/ -52 w 389707"/>
              <a:gd name="connsiteY0" fmla="*/ -22 h 166198"/>
              <a:gd name="connsiteX1" fmla="*/ 389656 w 389707"/>
              <a:gd name="connsiteY1" fmla="*/ -22 h 166198"/>
              <a:gd name="connsiteX2" fmla="*/ 389656 w 389707"/>
              <a:gd name="connsiteY2" fmla="*/ 166177 h 166198"/>
              <a:gd name="connsiteX3" fmla="*/ -52 w 389707"/>
              <a:gd name="connsiteY3" fmla="*/ 166177 h 1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07" h="166198">
                <a:moveTo>
                  <a:pt x="-52" y="-22"/>
                </a:moveTo>
                <a:lnTo>
                  <a:pt x="389656" y="-22"/>
                </a:lnTo>
                <a:lnTo>
                  <a:pt x="389656" y="166177"/>
                </a:lnTo>
                <a:lnTo>
                  <a:pt x="-52" y="166177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3CDD12-8B31-3CD0-DE39-C084F7BE02B0}"/>
              </a:ext>
            </a:extLst>
          </p:cNvPr>
          <p:cNvSpPr txBox="1"/>
          <p:nvPr/>
        </p:nvSpPr>
        <p:spPr>
          <a:xfrm>
            <a:off x="9055511" y="1503151"/>
            <a:ext cx="267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aref_ graffiti" panose="02000500000000000000" pitchFamily="2" charset="-78"/>
                <a:cs typeface="PT Bold Heading" panose="02010400000000000000" pitchFamily="2" charset="-78"/>
              </a:rPr>
              <a:t>تحقق من فهمك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A6BB93-3CF0-870A-D451-3953AA7B00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4850"/>
          <a:stretch/>
        </p:blipFill>
        <p:spPr>
          <a:xfrm>
            <a:off x="3970606" y="2161537"/>
            <a:ext cx="7922125" cy="115275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0E49839-DB7B-EA24-5EE3-BF45EE407DB1}"/>
              </a:ext>
            </a:extLst>
          </p:cNvPr>
          <p:cNvCxnSpPr>
            <a:cxnSpLocks/>
          </p:cNvCxnSpPr>
          <p:nvPr/>
        </p:nvCxnSpPr>
        <p:spPr>
          <a:xfrm>
            <a:off x="6843252" y="2846439"/>
            <a:ext cx="0" cy="3451122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1ECECE-7797-9C64-1269-27367506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2852" y="1677322"/>
            <a:ext cx="8391370" cy="17516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62F1CF9-2A18-A249-380D-2C390FF0A0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DADAD"/>
              </a:clrFrom>
              <a:clrTo>
                <a:srgbClr val="ADADA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311" y="3325761"/>
            <a:ext cx="2016689" cy="27000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B900CC-FA8D-BE7A-4E72-90DAF01268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0943" y="1358541"/>
            <a:ext cx="2276745" cy="35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6782932"/>
</p:tagLst>
</file>

<file path=ppt/theme/theme1.xml><?xml version="1.0" encoding="utf-8"?>
<a:theme xmlns:a="http://schemas.openxmlformats.org/drawingml/2006/main" name="نسق Office">
  <a:themeElements>
    <a:clrScheme name="أحمر بنفسجي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60</Words>
  <Application>Microsoft Office PowerPoint</Application>
  <PresentationFormat>شاشة عريضة</PresentationFormat>
  <Paragraphs>21</Paragraphs>
  <Slides>23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aref_ graffiti</vt:lpstr>
      <vt:lpstr>Arial</vt:lpstr>
      <vt:lpstr>Calibri</vt:lpstr>
      <vt:lpstr>RB</vt:lpstr>
      <vt:lpstr>Segoe UI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25</cp:revision>
  <dcterms:created xsi:type="dcterms:W3CDTF">2023-11-24T13:28:23Z</dcterms:created>
  <dcterms:modified xsi:type="dcterms:W3CDTF">2023-11-26T06:47:47Z</dcterms:modified>
</cp:coreProperties>
</file>