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4" r:id="rId4"/>
    <p:sldId id="278" r:id="rId5"/>
    <p:sldId id="380" r:id="rId6"/>
    <p:sldId id="277" r:id="rId7"/>
    <p:sldId id="268" r:id="rId8"/>
    <p:sldId id="378" r:id="rId9"/>
    <p:sldId id="37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D195"/>
    <a:srgbClr val="00D0A8"/>
    <a:srgbClr val="00A283"/>
    <a:srgbClr val="0068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3" autoAdjust="0"/>
    <p:restoredTop sz="94660"/>
  </p:normalViewPr>
  <p:slideViewPr>
    <p:cSldViewPr snapToGrid="0">
      <p:cViewPr varScale="1">
        <p:scale>
          <a:sx n="60" d="100"/>
          <a:sy n="60" d="100"/>
        </p:scale>
        <p:origin x="68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dia alghamdi" userId="ff15695cc4030d6b" providerId="LiveId" clId="{DD35B902-CB0D-420E-AA56-9BA7F85D80D5}"/>
    <pc:docChg chg="undo custSel modSld">
      <pc:chgData name="nadia alghamdi" userId="ff15695cc4030d6b" providerId="LiveId" clId="{DD35B902-CB0D-420E-AA56-9BA7F85D80D5}" dt="2021-12-12T16:09:54.453" v="56" actId="1076"/>
      <pc:docMkLst>
        <pc:docMk/>
      </pc:docMkLst>
      <pc:sldChg chg="modSp">
        <pc:chgData name="nadia alghamdi" userId="ff15695cc4030d6b" providerId="LiveId" clId="{DD35B902-CB0D-420E-AA56-9BA7F85D80D5}" dt="2021-12-12T08:08:03.475" v="36" actId="20577"/>
        <pc:sldMkLst>
          <pc:docMk/>
          <pc:sldMk cId="1506059005" sldId="277"/>
        </pc:sldMkLst>
        <pc:spChg chg="mod">
          <ac:chgData name="nadia alghamdi" userId="ff15695cc4030d6b" providerId="LiveId" clId="{DD35B902-CB0D-420E-AA56-9BA7F85D80D5}" dt="2021-12-12T08:08:03.475" v="36" actId="20577"/>
          <ac:spMkLst>
            <pc:docMk/>
            <pc:sldMk cId="1506059005" sldId="277"/>
            <ac:spMk id="19" creationId="{E78FE78B-B28C-4F60-9EC8-C68CACFA116F}"/>
          </ac:spMkLst>
        </pc:spChg>
      </pc:sldChg>
      <pc:sldChg chg="addSp delSp modSp mod addAnim delAnim modAnim">
        <pc:chgData name="nadia alghamdi" userId="ff15695cc4030d6b" providerId="LiveId" clId="{DD35B902-CB0D-420E-AA56-9BA7F85D80D5}" dt="2021-12-12T16:09:54.453" v="56" actId="1076"/>
        <pc:sldMkLst>
          <pc:docMk/>
          <pc:sldMk cId="118160343" sldId="278"/>
        </pc:sldMkLst>
        <pc:picChg chg="add del mod">
          <ac:chgData name="nadia alghamdi" userId="ff15695cc4030d6b" providerId="LiveId" clId="{DD35B902-CB0D-420E-AA56-9BA7F85D80D5}" dt="2021-12-12T16:09:54.453" v="56" actId="1076"/>
          <ac:picMkLst>
            <pc:docMk/>
            <pc:sldMk cId="118160343" sldId="278"/>
            <ac:picMk id="15" creationId="{80047FDC-889D-4406-884F-5C1AC40F3236}"/>
          </ac:picMkLst>
        </pc:picChg>
        <pc:picChg chg="add del mod">
          <ac:chgData name="nadia alghamdi" userId="ff15695cc4030d6b" providerId="LiveId" clId="{DD35B902-CB0D-420E-AA56-9BA7F85D80D5}" dt="2021-12-12T16:09:49.111" v="54" actId="478"/>
          <ac:picMkLst>
            <pc:docMk/>
            <pc:sldMk cId="118160343" sldId="278"/>
            <ac:picMk id="21" creationId="{48186B1E-67BA-4BD9-AEEF-FB6E6E9CEDD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61163-356A-4481-AF4D-926F9E3A6C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CA61DA-FEC2-40A4-95EC-3BECC5821B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0A9623-19FE-4852-B7C7-4847AE4E5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4DA75-D6DA-4D09-BE16-BD49C06FA313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0775BA-9C26-4658-A14E-E46749F69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FCCEE2-1A63-47DC-B783-4E35CB0BC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D932C-84F1-4272-84CB-CB449D476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922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62F98-BDF3-4ECC-86B4-C4C693A06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4758AD-E201-4B9E-BFE6-C788321E3C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7401BD-4208-42D8-9158-BC4E2B2C8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4DA75-D6DA-4D09-BE16-BD49C06FA313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0CFE40-433D-49F8-979C-111607E1E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94884-C2F2-4F52-ACC4-223EE6AE7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D932C-84F1-4272-84CB-CB449D476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741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6AF39F-AA47-4D1B-B823-E3CD7BFDD1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C752F3-FDBC-4391-91C9-18B01627F6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01A1A9-9B83-4714-B3B3-E8FD6EA2E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4DA75-D6DA-4D09-BE16-BD49C06FA313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727E55-759C-40A0-9545-8699BF917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A18D4D-AA12-4CFF-B50E-F055E9350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D932C-84F1-4272-84CB-CB449D476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9624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8004555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293BF-FA60-4906-A6A6-94437CA83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C8079-EEA3-4AB6-8A79-41AD66100D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44C98F-F92B-4DD1-8193-C3293688D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4DA75-D6DA-4D09-BE16-BD49C06FA313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B7DDE4-C5F3-457A-B6CE-F694EE46E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C83C5-CD8A-4509-B89E-A37797721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D932C-84F1-4272-84CB-CB449D476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7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D5ECC-9881-4B32-BC12-C6F4A3208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42B81E-7D87-4616-A617-0FEBD46959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94E2DB-36F4-4674-8889-5AA6BA239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4DA75-D6DA-4D09-BE16-BD49C06FA313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2D508F-2B4A-4350-A657-9FE928594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B6E5A6-2070-435F-8AD3-66A1D6BE1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D932C-84F1-4272-84CB-CB449D476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652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ABAFA-1372-4809-958D-79FE5ECA1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B82944-046F-4732-984B-313470823A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F76040-86C5-46D7-950A-5993034A2F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BD28DC-AB5D-4E9C-B094-EDDD30301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4DA75-D6DA-4D09-BE16-BD49C06FA313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3EDB1D-709E-43DC-9BEE-AF8AF28E5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B8C45E-E8BB-4180-9D1E-F52557945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D932C-84F1-4272-84CB-CB449D476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736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0A038-4C8E-4B0A-AA22-87DFE76A8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BFC40A-07B8-4ADA-B718-CED79EF000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94B60A-B0C7-4169-97C2-09219521F5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439142-014F-4130-8891-95E7E7556B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4BDBA4-F11D-42B9-AEBE-99D33FF2A0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DE1A65-6424-4667-A91D-C38C6CA55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4DA75-D6DA-4D09-BE16-BD49C06FA313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10FBEA-3A99-4CF4-91B6-0545030C9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DA0C6B-4963-493B-92EF-675D9C5A4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D932C-84F1-4272-84CB-CB449D476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384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7FFAC-58A6-43BE-B385-38C6B20F6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90A5C1-2A72-43C8-A05A-9775B9469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4DA75-D6DA-4D09-BE16-BD49C06FA313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38D896-B569-424F-85DD-8FA338FFB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FC678C-818B-4B0C-9C8A-801A4AD10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D932C-84F1-4272-84CB-CB449D476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402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FA4C9F-D817-4FEF-ADDC-7FDE33D8C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4DA75-D6DA-4D09-BE16-BD49C06FA313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A0024F-9761-487F-8410-91B4524D4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A292EE-0F9E-4F31-8531-403DC4A6F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D932C-84F1-4272-84CB-CB449D476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892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E4BDA-C482-4E71-BBD5-B45799476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93E81F-B778-4593-9941-0E4A0273BF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082AAC-0788-4C93-8F5D-178541F712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0CA559-9F4A-4643-B814-BB6A90A5C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4DA75-D6DA-4D09-BE16-BD49C06FA313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B6818B-1A32-422D-8B13-4A355AC57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13FD59-2D48-4E83-B848-65AAA993C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D932C-84F1-4272-84CB-CB449D476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510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B9931-01B3-4F73-B76C-E274CFBCD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88C4C3-1174-4A0B-A959-754C192AC5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C1003E-93F5-4240-A546-CC929503FD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9FCC8D-3BE7-4F97-AFAA-705043B61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4DA75-D6DA-4D09-BE16-BD49C06FA313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D1DCF2-93CA-435E-816F-2943E93EB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38EA94-F3EE-4FF1-9EA4-9C603B9C4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D932C-84F1-4272-84CB-CB449D476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11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5E4A53-1BB6-4FBE-8B7C-E74EA2431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E074FD-978E-4662-8EA1-750ADD7B4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E5922E-94C9-4F1A-B452-D3BF10314D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4DA75-D6DA-4D09-BE16-BD49C06FA313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2EF460-6835-45AD-A25C-1117B7C434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762541-E171-4041-B700-2EA8BFE26E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D932C-84F1-4272-84CB-CB449D476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175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6">
            <a:extLst>
              <a:ext uri="{FF2B5EF4-FFF2-40B4-BE49-F238E27FC236}">
                <a16:creationId xmlns:a16="http://schemas.microsoft.com/office/drawing/2014/main" id="{85DE7FED-DC16-449B-8F76-3312B065A05E}"/>
              </a:ext>
            </a:extLst>
          </p:cNvPr>
          <p:cNvSpPr>
            <a:spLocks/>
          </p:cNvSpPr>
          <p:nvPr/>
        </p:nvSpPr>
        <p:spPr bwMode="auto">
          <a:xfrm flipH="1">
            <a:off x="0" y="-1"/>
            <a:ext cx="8654313" cy="6355081"/>
          </a:xfrm>
          <a:custGeom>
            <a:avLst/>
            <a:gdLst>
              <a:gd name="T0" fmla="*/ 327 w 1150"/>
              <a:gd name="T1" fmla="*/ 251 h 844"/>
              <a:gd name="T2" fmla="*/ 437 w 1150"/>
              <a:gd name="T3" fmla="*/ 459 h 844"/>
              <a:gd name="T4" fmla="*/ 559 w 1150"/>
              <a:gd name="T5" fmla="*/ 659 h 844"/>
              <a:gd name="T6" fmla="*/ 793 w 1150"/>
              <a:gd name="T7" fmla="*/ 844 h 844"/>
              <a:gd name="T8" fmla="*/ 888 w 1150"/>
              <a:gd name="T9" fmla="*/ 844 h 844"/>
              <a:gd name="T10" fmla="*/ 1024 w 1150"/>
              <a:gd name="T11" fmla="*/ 701 h 844"/>
              <a:gd name="T12" fmla="*/ 1073 w 1150"/>
              <a:gd name="T13" fmla="*/ 492 h 844"/>
              <a:gd name="T14" fmla="*/ 1150 w 1150"/>
              <a:gd name="T15" fmla="*/ 457 h 844"/>
              <a:gd name="T16" fmla="*/ 1150 w 1150"/>
              <a:gd name="T17" fmla="*/ 0 h 844"/>
              <a:gd name="T18" fmla="*/ 0 w 1150"/>
              <a:gd name="T19" fmla="*/ 0 h 844"/>
              <a:gd name="T20" fmla="*/ 327 w 1150"/>
              <a:gd name="T21" fmla="*/ 251 h 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50" h="844">
                <a:moveTo>
                  <a:pt x="327" y="251"/>
                </a:moveTo>
                <a:cubicBezTo>
                  <a:pt x="442" y="297"/>
                  <a:pt x="445" y="371"/>
                  <a:pt x="437" y="459"/>
                </a:cubicBezTo>
                <a:cubicBezTo>
                  <a:pt x="429" y="549"/>
                  <a:pt x="552" y="554"/>
                  <a:pt x="559" y="659"/>
                </a:cubicBezTo>
                <a:cubicBezTo>
                  <a:pt x="566" y="758"/>
                  <a:pt x="626" y="844"/>
                  <a:pt x="793" y="844"/>
                </a:cubicBezTo>
                <a:cubicBezTo>
                  <a:pt x="793" y="844"/>
                  <a:pt x="848" y="844"/>
                  <a:pt x="888" y="844"/>
                </a:cubicBezTo>
                <a:cubicBezTo>
                  <a:pt x="927" y="844"/>
                  <a:pt x="1024" y="820"/>
                  <a:pt x="1024" y="701"/>
                </a:cubicBezTo>
                <a:cubicBezTo>
                  <a:pt x="1024" y="582"/>
                  <a:pt x="1016" y="540"/>
                  <a:pt x="1073" y="492"/>
                </a:cubicBezTo>
                <a:cubicBezTo>
                  <a:pt x="1091" y="477"/>
                  <a:pt x="1118" y="467"/>
                  <a:pt x="1150" y="457"/>
                </a:cubicBezTo>
                <a:cubicBezTo>
                  <a:pt x="1150" y="0"/>
                  <a:pt x="1150" y="0"/>
                  <a:pt x="1150" y="0"/>
                </a:cubicBezTo>
                <a:cubicBezTo>
                  <a:pt x="0" y="0"/>
                  <a:pt x="0" y="0"/>
                  <a:pt x="0" y="0"/>
                </a:cubicBezTo>
                <a:cubicBezTo>
                  <a:pt x="57" y="190"/>
                  <a:pt x="214" y="206"/>
                  <a:pt x="327" y="25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DE40C41D-5536-4DFA-A4A9-FB6EF3B8C5FC}"/>
              </a:ext>
            </a:extLst>
          </p:cNvPr>
          <p:cNvSpPr>
            <a:spLocks/>
          </p:cNvSpPr>
          <p:nvPr/>
        </p:nvSpPr>
        <p:spPr bwMode="auto">
          <a:xfrm flipH="1">
            <a:off x="0" y="0"/>
            <a:ext cx="7652115" cy="5619141"/>
          </a:xfrm>
          <a:custGeom>
            <a:avLst/>
            <a:gdLst>
              <a:gd name="T0" fmla="*/ 327 w 1150"/>
              <a:gd name="T1" fmla="*/ 251 h 844"/>
              <a:gd name="T2" fmla="*/ 437 w 1150"/>
              <a:gd name="T3" fmla="*/ 459 h 844"/>
              <a:gd name="T4" fmla="*/ 559 w 1150"/>
              <a:gd name="T5" fmla="*/ 659 h 844"/>
              <a:gd name="T6" fmla="*/ 793 w 1150"/>
              <a:gd name="T7" fmla="*/ 844 h 844"/>
              <a:gd name="T8" fmla="*/ 888 w 1150"/>
              <a:gd name="T9" fmla="*/ 844 h 844"/>
              <a:gd name="T10" fmla="*/ 1024 w 1150"/>
              <a:gd name="T11" fmla="*/ 701 h 844"/>
              <a:gd name="T12" fmla="*/ 1073 w 1150"/>
              <a:gd name="T13" fmla="*/ 492 h 844"/>
              <a:gd name="T14" fmla="*/ 1150 w 1150"/>
              <a:gd name="T15" fmla="*/ 457 h 844"/>
              <a:gd name="T16" fmla="*/ 1150 w 1150"/>
              <a:gd name="T17" fmla="*/ 0 h 844"/>
              <a:gd name="T18" fmla="*/ 0 w 1150"/>
              <a:gd name="T19" fmla="*/ 0 h 844"/>
              <a:gd name="T20" fmla="*/ 327 w 1150"/>
              <a:gd name="T21" fmla="*/ 251 h 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50" h="844">
                <a:moveTo>
                  <a:pt x="327" y="251"/>
                </a:moveTo>
                <a:cubicBezTo>
                  <a:pt x="442" y="297"/>
                  <a:pt x="445" y="371"/>
                  <a:pt x="437" y="459"/>
                </a:cubicBezTo>
                <a:cubicBezTo>
                  <a:pt x="429" y="549"/>
                  <a:pt x="552" y="554"/>
                  <a:pt x="559" y="659"/>
                </a:cubicBezTo>
                <a:cubicBezTo>
                  <a:pt x="566" y="758"/>
                  <a:pt x="626" y="844"/>
                  <a:pt x="793" y="844"/>
                </a:cubicBezTo>
                <a:cubicBezTo>
                  <a:pt x="793" y="844"/>
                  <a:pt x="848" y="844"/>
                  <a:pt x="888" y="844"/>
                </a:cubicBezTo>
                <a:cubicBezTo>
                  <a:pt x="927" y="844"/>
                  <a:pt x="1024" y="820"/>
                  <a:pt x="1024" y="701"/>
                </a:cubicBezTo>
                <a:cubicBezTo>
                  <a:pt x="1024" y="582"/>
                  <a:pt x="1016" y="540"/>
                  <a:pt x="1073" y="492"/>
                </a:cubicBezTo>
                <a:cubicBezTo>
                  <a:pt x="1091" y="477"/>
                  <a:pt x="1118" y="467"/>
                  <a:pt x="1150" y="457"/>
                </a:cubicBezTo>
                <a:cubicBezTo>
                  <a:pt x="1150" y="0"/>
                  <a:pt x="1150" y="0"/>
                  <a:pt x="1150" y="0"/>
                </a:cubicBezTo>
                <a:cubicBezTo>
                  <a:pt x="0" y="0"/>
                  <a:pt x="0" y="0"/>
                  <a:pt x="0" y="0"/>
                </a:cubicBezTo>
                <a:cubicBezTo>
                  <a:pt x="57" y="190"/>
                  <a:pt x="214" y="206"/>
                  <a:pt x="327" y="251"/>
                </a:cubicBezTo>
                <a:close/>
              </a:path>
            </a:pathLst>
          </a:custGeom>
          <a:gradFill flip="none" rotWithShape="1">
            <a:gsLst>
              <a:gs pos="0">
                <a:srgbClr val="00B895">
                  <a:shade val="30000"/>
                  <a:satMod val="115000"/>
                </a:srgbClr>
              </a:gs>
              <a:gs pos="50000">
                <a:srgbClr val="00B895">
                  <a:shade val="67500"/>
                  <a:satMod val="115000"/>
                </a:srgbClr>
              </a:gs>
              <a:gs pos="100000">
                <a:srgbClr val="00B895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377">
            <a:extLst>
              <a:ext uri="{FF2B5EF4-FFF2-40B4-BE49-F238E27FC236}">
                <a16:creationId xmlns:a16="http://schemas.microsoft.com/office/drawing/2014/main" id="{6AFBB628-138E-475E-86A7-6877982B113E}"/>
              </a:ext>
            </a:extLst>
          </p:cNvPr>
          <p:cNvSpPr>
            <a:spLocks/>
          </p:cNvSpPr>
          <p:nvPr/>
        </p:nvSpPr>
        <p:spPr bwMode="auto">
          <a:xfrm>
            <a:off x="1006400" y="2480868"/>
            <a:ext cx="103749" cy="109681"/>
          </a:xfrm>
          <a:custGeom>
            <a:avLst/>
            <a:gdLst>
              <a:gd name="connsiteX0" fmla="*/ 745067 w 1416050"/>
              <a:gd name="connsiteY0" fmla="*/ 0 h 1497012"/>
              <a:gd name="connsiteX1" fmla="*/ 819150 w 1416050"/>
              <a:gd name="connsiteY1" fmla="*/ 149701 h 1497012"/>
              <a:gd name="connsiteX2" fmla="*/ 819150 w 1416050"/>
              <a:gd name="connsiteY2" fmla="*/ 598487 h 1497012"/>
              <a:gd name="connsiteX3" fmla="*/ 929810 w 1416050"/>
              <a:gd name="connsiteY3" fmla="*/ 598487 h 1497012"/>
              <a:gd name="connsiteX4" fmla="*/ 1341521 w 1416050"/>
              <a:gd name="connsiteY4" fmla="*/ 598487 h 1497012"/>
              <a:gd name="connsiteX5" fmla="*/ 1416050 w 1416050"/>
              <a:gd name="connsiteY5" fmla="*/ 748771 h 1497012"/>
              <a:gd name="connsiteX6" fmla="*/ 1341521 w 1416050"/>
              <a:gd name="connsiteY6" fmla="*/ 823912 h 1497012"/>
              <a:gd name="connsiteX7" fmla="*/ 819150 w 1416050"/>
              <a:gd name="connsiteY7" fmla="*/ 823912 h 1497012"/>
              <a:gd name="connsiteX8" fmla="*/ 819150 w 1416050"/>
              <a:gd name="connsiteY8" fmla="*/ 1347311 h 1497012"/>
              <a:gd name="connsiteX9" fmla="*/ 745067 w 1416050"/>
              <a:gd name="connsiteY9" fmla="*/ 1497012 h 1497012"/>
              <a:gd name="connsiteX10" fmla="*/ 596900 w 1416050"/>
              <a:gd name="connsiteY10" fmla="*/ 1347311 h 1497012"/>
              <a:gd name="connsiteX11" fmla="*/ 596900 w 1416050"/>
              <a:gd name="connsiteY11" fmla="*/ 952006 h 1497012"/>
              <a:gd name="connsiteX12" fmla="*/ 596900 w 1416050"/>
              <a:gd name="connsiteY12" fmla="*/ 823912 h 1497012"/>
              <a:gd name="connsiteX13" fmla="*/ 74529 w 1416050"/>
              <a:gd name="connsiteY13" fmla="*/ 823912 h 1497012"/>
              <a:gd name="connsiteX14" fmla="*/ 0 w 1416050"/>
              <a:gd name="connsiteY14" fmla="*/ 748771 h 1497012"/>
              <a:gd name="connsiteX15" fmla="*/ 74529 w 1416050"/>
              <a:gd name="connsiteY15" fmla="*/ 598487 h 1497012"/>
              <a:gd name="connsiteX16" fmla="*/ 492735 w 1416050"/>
              <a:gd name="connsiteY16" fmla="*/ 598487 h 1497012"/>
              <a:gd name="connsiteX17" fmla="*/ 596900 w 1416050"/>
              <a:gd name="connsiteY17" fmla="*/ 598487 h 1497012"/>
              <a:gd name="connsiteX18" fmla="*/ 596900 w 1416050"/>
              <a:gd name="connsiteY18" fmla="*/ 538866 h 1497012"/>
              <a:gd name="connsiteX19" fmla="*/ 596900 w 1416050"/>
              <a:gd name="connsiteY19" fmla="*/ 149701 h 1497012"/>
              <a:gd name="connsiteX20" fmla="*/ 745067 w 1416050"/>
              <a:gd name="connsiteY20" fmla="*/ 0 h 1497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16050" h="1497012">
                <a:moveTo>
                  <a:pt x="745067" y="0"/>
                </a:moveTo>
                <a:cubicBezTo>
                  <a:pt x="745067" y="0"/>
                  <a:pt x="819150" y="74851"/>
                  <a:pt x="819150" y="149701"/>
                </a:cubicBezTo>
                <a:lnTo>
                  <a:pt x="819150" y="598487"/>
                </a:lnTo>
                <a:lnTo>
                  <a:pt x="929810" y="598487"/>
                </a:lnTo>
                <a:cubicBezTo>
                  <a:pt x="1341521" y="598487"/>
                  <a:pt x="1341521" y="598487"/>
                  <a:pt x="1341521" y="598487"/>
                </a:cubicBezTo>
                <a:cubicBezTo>
                  <a:pt x="1416050" y="598487"/>
                  <a:pt x="1416050" y="673629"/>
                  <a:pt x="1416050" y="748771"/>
                </a:cubicBezTo>
                <a:cubicBezTo>
                  <a:pt x="1416050" y="823912"/>
                  <a:pt x="1416050" y="823912"/>
                  <a:pt x="1341521" y="823912"/>
                </a:cubicBezTo>
                <a:lnTo>
                  <a:pt x="819150" y="823912"/>
                </a:lnTo>
                <a:lnTo>
                  <a:pt x="819150" y="1347311"/>
                </a:lnTo>
                <a:cubicBezTo>
                  <a:pt x="819150" y="1422162"/>
                  <a:pt x="745067" y="1497012"/>
                  <a:pt x="745067" y="1497012"/>
                </a:cubicBezTo>
                <a:cubicBezTo>
                  <a:pt x="670983" y="1497012"/>
                  <a:pt x="596900" y="1422162"/>
                  <a:pt x="596900" y="1347311"/>
                </a:cubicBezTo>
                <a:cubicBezTo>
                  <a:pt x="596900" y="1197610"/>
                  <a:pt x="596900" y="1066621"/>
                  <a:pt x="596900" y="952006"/>
                </a:cubicBezTo>
                <a:lnTo>
                  <a:pt x="596900" y="823912"/>
                </a:lnTo>
                <a:lnTo>
                  <a:pt x="74529" y="823912"/>
                </a:lnTo>
                <a:cubicBezTo>
                  <a:pt x="0" y="823912"/>
                  <a:pt x="0" y="823912"/>
                  <a:pt x="0" y="748771"/>
                </a:cubicBezTo>
                <a:cubicBezTo>
                  <a:pt x="0" y="673629"/>
                  <a:pt x="0" y="598487"/>
                  <a:pt x="74529" y="598487"/>
                </a:cubicBezTo>
                <a:cubicBezTo>
                  <a:pt x="232903" y="598487"/>
                  <a:pt x="371480" y="598487"/>
                  <a:pt x="492735" y="598487"/>
                </a:cubicBezTo>
                <a:lnTo>
                  <a:pt x="596900" y="598487"/>
                </a:lnTo>
                <a:lnTo>
                  <a:pt x="596900" y="538866"/>
                </a:lnTo>
                <a:cubicBezTo>
                  <a:pt x="596900" y="149701"/>
                  <a:pt x="596900" y="149701"/>
                  <a:pt x="596900" y="149701"/>
                </a:cubicBezTo>
                <a:cubicBezTo>
                  <a:pt x="596900" y="74851"/>
                  <a:pt x="670983" y="0"/>
                  <a:pt x="74506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4" name="Freeform 378">
            <a:extLst>
              <a:ext uri="{FF2B5EF4-FFF2-40B4-BE49-F238E27FC236}">
                <a16:creationId xmlns:a16="http://schemas.microsoft.com/office/drawing/2014/main" id="{C1612E27-2BB7-4611-BE0C-58152B857DE2}"/>
              </a:ext>
            </a:extLst>
          </p:cNvPr>
          <p:cNvSpPr>
            <a:spLocks/>
          </p:cNvSpPr>
          <p:nvPr/>
        </p:nvSpPr>
        <p:spPr bwMode="auto">
          <a:xfrm>
            <a:off x="4148456" y="241281"/>
            <a:ext cx="57222" cy="60494"/>
          </a:xfrm>
          <a:custGeom>
            <a:avLst/>
            <a:gdLst>
              <a:gd name="connsiteX0" fmla="*/ 745067 w 1416050"/>
              <a:gd name="connsiteY0" fmla="*/ 0 h 1497012"/>
              <a:gd name="connsiteX1" fmla="*/ 819150 w 1416050"/>
              <a:gd name="connsiteY1" fmla="*/ 149701 h 1497012"/>
              <a:gd name="connsiteX2" fmla="*/ 819150 w 1416050"/>
              <a:gd name="connsiteY2" fmla="*/ 598487 h 1497012"/>
              <a:gd name="connsiteX3" fmla="*/ 929810 w 1416050"/>
              <a:gd name="connsiteY3" fmla="*/ 598487 h 1497012"/>
              <a:gd name="connsiteX4" fmla="*/ 1341521 w 1416050"/>
              <a:gd name="connsiteY4" fmla="*/ 598487 h 1497012"/>
              <a:gd name="connsiteX5" fmla="*/ 1416050 w 1416050"/>
              <a:gd name="connsiteY5" fmla="*/ 748771 h 1497012"/>
              <a:gd name="connsiteX6" fmla="*/ 1341521 w 1416050"/>
              <a:gd name="connsiteY6" fmla="*/ 823912 h 1497012"/>
              <a:gd name="connsiteX7" fmla="*/ 819150 w 1416050"/>
              <a:gd name="connsiteY7" fmla="*/ 823912 h 1497012"/>
              <a:gd name="connsiteX8" fmla="*/ 819150 w 1416050"/>
              <a:gd name="connsiteY8" fmla="*/ 1347311 h 1497012"/>
              <a:gd name="connsiteX9" fmla="*/ 745067 w 1416050"/>
              <a:gd name="connsiteY9" fmla="*/ 1497012 h 1497012"/>
              <a:gd name="connsiteX10" fmla="*/ 596900 w 1416050"/>
              <a:gd name="connsiteY10" fmla="*/ 1347311 h 1497012"/>
              <a:gd name="connsiteX11" fmla="*/ 596900 w 1416050"/>
              <a:gd name="connsiteY11" fmla="*/ 952006 h 1497012"/>
              <a:gd name="connsiteX12" fmla="*/ 596900 w 1416050"/>
              <a:gd name="connsiteY12" fmla="*/ 823912 h 1497012"/>
              <a:gd name="connsiteX13" fmla="*/ 74529 w 1416050"/>
              <a:gd name="connsiteY13" fmla="*/ 823912 h 1497012"/>
              <a:gd name="connsiteX14" fmla="*/ 0 w 1416050"/>
              <a:gd name="connsiteY14" fmla="*/ 748771 h 1497012"/>
              <a:gd name="connsiteX15" fmla="*/ 74529 w 1416050"/>
              <a:gd name="connsiteY15" fmla="*/ 598487 h 1497012"/>
              <a:gd name="connsiteX16" fmla="*/ 492735 w 1416050"/>
              <a:gd name="connsiteY16" fmla="*/ 598487 h 1497012"/>
              <a:gd name="connsiteX17" fmla="*/ 596900 w 1416050"/>
              <a:gd name="connsiteY17" fmla="*/ 598487 h 1497012"/>
              <a:gd name="connsiteX18" fmla="*/ 596900 w 1416050"/>
              <a:gd name="connsiteY18" fmla="*/ 538866 h 1497012"/>
              <a:gd name="connsiteX19" fmla="*/ 596900 w 1416050"/>
              <a:gd name="connsiteY19" fmla="*/ 149701 h 1497012"/>
              <a:gd name="connsiteX20" fmla="*/ 745067 w 1416050"/>
              <a:gd name="connsiteY20" fmla="*/ 0 h 1497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16050" h="1497012">
                <a:moveTo>
                  <a:pt x="745067" y="0"/>
                </a:moveTo>
                <a:cubicBezTo>
                  <a:pt x="745067" y="0"/>
                  <a:pt x="819150" y="74851"/>
                  <a:pt x="819150" y="149701"/>
                </a:cubicBezTo>
                <a:lnTo>
                  <a:pt x="819150" y="598487"/>
                </a:lnTo>
                <a:lnTo>
                  <a:pt x="929810" y="598487"/>
                </a:lnTo>
                <a:cubicBezTo>
                  <a:pt x="1341521" y="598487"/>
                  <a:pt x="1341521" y="598487"/>
                  <a:pt x="1341521" y="598487"/>
                </a:cubicBezTo>
                <a:cubicBezTo>
                  <a:pt x="1416050" y="598487"/>
                  <a:pt x="1416050" y="673629"/>
                  <a:pt x="1416050" y="748771"/>
                </a:cubicBezTo>
                <a:cubicBezTo>
                  <a:pt x="1416050" y="823912"/>
                  <a:pt x="1416050" y="823912"/>
                  <a:pt x="1341521" y="823912"/>
                </a:cubicBezTo>
                <a:lnTo>
                  <a:pt x="819150" y="823912"/>
                </a:lnTo>
                <a:lnTo>
                  <a:pt x="819150" y="1347311"/>
                </a:lnTo>
                <a:cubicBezTo>
                  <a:pt x="819150" y="1422162"/>
                  <a:pt x="745067" y="1497012"/>
                  <a:pt x="745067" y="1497012"/>
                </a:cubicBezTo>
                <a:cubicBezTo>
                  <a:pt x="670983" y="1497012"/>
                  <a:pt x="596900" y="1422162"/>
                  <a:pt x="596900" y="1347311"/>
                </a:cubicBezTo>
                <a:cubicBezTo>
                  <a:pt x="596900" y="1197610"/>
                  <a:pt x="596900" y="1066621"/>
                  <a:pt x="596900" y="952006"/>
                </a:cubicBezTo>
                <a:lnTo>
                  <a:pt x="596900" y="823912"/>
                </a:lnTo>
                <a:lnTo>
                  <a:pt x="74529" y="823912"/>
                </a:lnTo>
                <a:cubicBezTo>
                  <a:pt x="0" y="823912"/>
                  <a:pt x="0" y="823912"/>
                  <a:pt x="0" y="748771"/>
                </a:cubicBezTo>
                <a:cubicBezTo>
                  <a:pt x="0" y="673629"/>
                  <a:pt x="0" y="598487"/>
                  <a:pt x="74529" y="598487"/>
                </a:cubicBezTo>
                <a:cubicBezTo>
                  <a:pt x="232903" y="598487"/>
                  <a:pt x="371480" y="598487"/>
                  <a:pt x="492735" y="598487"/>
                </a:cubicBezTo>
                <a:lnTo>
                  <a:pt x="596900" y="598487"/>
                </a:lnTo>
                <a:lnTo>
                  <a:pt x="596900" y="538866"/>
                </a:lnTo>
                <a:cubicBezTo>
                  <a:pt x="596900" y="149701"/>
                  <a:pt x="596900" y="149701"/>
                  <a:pt x="596900" y="149701"/>
                </a:cubicBezTo>
                <a:cubicBezTo>
                  <a:pt x="596900" y="74851"/>
                  <a:pt x="670983" y="0"/>
                  <a:pt x="74506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5" name="Freeform 379">
            <a:extLst>
              <a:ext uri="{FF2B5EF4-FFF2-40B4-BE49-F238E27FC236}">
                <a16:creationId xmlns:a16="http://schemas.microsoft.com/office/drawing/2014/main" id="{E047FAE1-509E-41EC-AE2D-7E77EA696435}"/>
              </a:ext>
            </a:extLst>
          </p:cNvPr>
          <p:cNvSpPr>
            <a:spLocks/>
          </p:cNvSpPr>
          <p:nvPr/>
        </p:nvSpPr>
        <p:spPr bwMode="auto">
          <a:xfrm>
            <a:off x="4245845" y="1138134"/>
            <a:ext cx="122746" cy="129764"/>
          </a:xfrm>
          <a:custGeom>
            <a:avLst/>
            <a:gdLst>
              <a:gd name="connsiteX0" fmla="*/ 745067 w 1416050"/>
              <a:gd name="connsiteY0" fmla="*/ 0 h 1497012"/>
              <a:gd name="connsiteX1" fmla="*/ 819150 w 1416050"/>
              <a:gd name="connsiteY1" fmla="*/ 149701 h 1497012"/>
              <a:gd name="connsiteX2" fmla="*/ 819150 w 1416050"/>
              <a:gd name="connsiteY2" fmla="*/ 598487 h 1497012"/>
              <a:gd name="connsiteX3" fmla="*/ 929810 w 1416050"/>
              <a:gd name="connsiteY3" fmla="*/ 598487 h 1497012"/>
              <a:gd name="connsiteX4" fmla="*/ 1341521 w 1416050"/>
              <a:gd name="connsiteY4" fmla="*/ 598487 h 1497012"/>
              <a:gd name="connsiteX5" fmla="*/ 1416050 w 1416050"/>
              <a:gd name="connsiteY5" fmla="*/ 748771 h 1497012"/>
              <a:gd name="connsiteX6" fmla="*/ 1341521 w 1416050"/>
              <a:gd name="connsiteY6" fmla="*/ 823912 h 1497012"/>
              <a:gd name="connsiteX7" fmla="*/ 819150 w 1416050"/>
              <a:gd name="connsiteY7" fmla="*/ 823912 h 1497012"/>
              <a:gd name="connsiteX8" fmla="*/ 819150 w 1416050"/>
              <a:gd name="connsiteY8" fmla="*/ 1347311 h 1497012"/>
              <a:gd name="connsiteX9" fmla="*/ 745067 w 1416050"/>
              <a:gd name="connsiteY9" fmla="*/ 1497012 h 1497012"/>
              <a:gd name="connsiteX10" fmla="*/ 596900 w 1416050"/>
              <a:gd name="connsiteY10" fmla="*/ 1347311 h 1497012"/>
              <a:gd name="connsiteX11" fmla="*/ 596900 w 1416050"/>
              <a:gd name="connsiteY11" fmla="*/ 952006 h 1497012"/>
              <a:gd name="connsiteX12" fmla="*/ 596900 w 1416050"/>
              <a:gd name="connsiteY12" fmla="*/ 823912 h 1497012"/>
              <a:gd name="connsiteX13" fmla="*/ 74529 w 1416050"/>
              <a:gd name="connsiteY13" fmla="*/ 823912 h 1497012"/>
              <a:gd name="connsiteX14" fmla="*/ 0 w 1416050"/>
              <a:gd name="connsiteY14" fmla="*/ 748771 h 1497012"/>
              <a:gd name="connsiteX15" fmla="*/ 74529 w 1416050"/>
              <a:gd name="connsiteY15" fmla="*/ 598487 h 1497012"/>
              <a:gd name="connsiteX16" fmla="*/ 492735 w 1416050"/>
              <a:gd name="connsiteY16" fmla="*/ 598487 h 1497012"/>
              <a:gd name="connsiteX17" fmla="*/ 596900 w 1416050"/>
              <a:gd name="connsiteY17" fmla="*/ 598487 h 1497012"/>
              <a:gd name="connsiteX18" fmla="*/ 596900 w 1416050"/>
              <a:gd name="connsiteY18" fmla="*/ 538866 h 1497012"/>
              <a:gd name="connsiteX19" fmla="*/ 596900 w 1416050"/>
              <a:gd name="connsiteY19" fmla="*/ 149701 h 1497012"/>
              <a:gd name="connsiteX20" fmla="*/ 745067 w 1416050"/>
              <a:gd name="connsiteY20" fmla="*/ 0 h 1497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16050" h="1497012">
                <a:moveTo>
                  <a:pt x="745067" y="0"/>
                </a:moveTo>
                <a:cubicBezTo>
                  <a:pt x="745067" y="0"/>
                  <a:pt x="819150" y="74851"/>
                  <a:pt x="819150" y="149701"/>
                </a:cubicBezTo>
                <a:lnTo>
                  <a:pt x="819150" y="598487"/>
                </a:lnTo>
                <a:lnTo>
                  <a:pt x="929810" y="598487"/>
                </a:lnTo>
                <a:cubicBezTo>
                  <a:pt x="1341521" y="598487"/>
                  <a:pt x="1341521" y="598487"/>
                  <a:pt x="1341521" y="598487"/>
                </a:cubicBezTo>
                <a:cubicBezTo>
                  <a:pt x="1416050" y="598487"/>
                  <a:pt x="1416050" y="673629"/>
                  <a:pt x="1416050" y="748771"/>
                </a:cubicBezTo>
                <a:cubicBezTo>
                  <a:pt x="1416050" y="823912"/>
                  <a:pt x="1416050" y="823912"/>
                  <a:pt x="1341521" y="823912"/>
                </a:cubicBezTo>
                <a:lnTo>
                  <a:pt x="819150" y="823912"/>
                </a:lnTo>
                <a:lnTo>
                  <a:pt x="819150" y="1347311"/>
                </a:lnTo>
                <a:cubicBezTo>
                  <a:pt x="819150" y="1422162"/>
                  <a:pt x="745067" y="1497012"/>
                  <a:pt x="745067" y="1497012"/>
                </a:cubicBezTo>
                <a:cubicBezTo>
                  <a:pt x="670983" y="1497012"/>
                  <a:pt x="596900" y="1422162"/>
                  <a:pt x="596900" y="1347311"/>
                </a:cubicBezTo>
                <a:cubicBezTo>
                  <a:pt x="596900" y="1197610"/>
                  <a:pt x="596900" y="1066621"/>
                  <a:pt x="596900" y="952006"/>
                </a:cubicBezTo>
                <a:lnTo>
                  <a:pt x="596900" y="823912"/>
                </a:lnTo>
                <a:lnTo>
                  <a:pt x="74529" y="823912"/>
                </a:lnTo>
                <a:cubicBezTo>
                  <a:pt x="0" y="823912"/>
                  <a:pt x="0" y="823912"/>
                  <a:pt x="0" y="748771"/>
                </a:cubicBezTo>
                <a:cubicBezTo>
                  <a:pt x="0" y="673629"/>
                  <a:pt x="0" y="598487"/>
                  <a:pt x="74529" y="598487"/>
                </a:cubicBezTo>
                <a:cubicBezTo>
                  <a:pt x="232903" y="598487"/>
                  <a:pt x="371480" y="598487"/>
                  <a:pt x="492735" y="598487"/>
                </a:cubicBezTo>
                <a:lnTo>
                  <a:pt x="596900" y="598487"/>
                </a:lnTo>
                <a:lnTo>
                  <a:pt x="596900" y="538866"/>
                </a:lnTo>
                <a:cubicBezTo>
                  <a:pt x="596900" y="149701"/>
                  <a:pt x="596900" y="149701"/>
                  <a:pt x="596900" y="149701"/>
                </a:cubicBezTo>
                <a:cubicBezTo>
                  <a:pt x="596900" y="74851"/>
                  <a:pt x="670983" y="0"/>
                  <a:pt x="74506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6" name="Freeform 380">
            <a:extLst>
              <a:ext uri="{FF2B5EF4-FFF2-40B4-BE49-F238E27FC236}">
                <a16:creationId xmlns:a16="http://schemas.microsoft.com/office/drawing/2014/main" id="{8016747E-84E2-460D-8D8A-0EE7F781C28A}"/>
              </a:ext>
            </a:extLst>
          </p:cNvPr>
          <p:cNvSpPr>
            <a:spLocks/>
          </p:cNvSpPr>
          <p:nvPr/>
        </p:nvSpPr>
        <p:spPr bwMode="auto">
          <a:xfrm>
            <a:off x="1523427" y="826406"/>
            <a:ext cx="122746" cy="129764"/>
          </a:xfrm>
          <a:custGeom>
            <a:avLst/>
            <a:gdLst>
              <a:gd name="connsiteX0" fmla="*/ 745067 w 1416050"/>
              <a:gd name="connsiteY0" fmla="*/ 0 h 1497012"/>
              <a:gd name="connsiteX1" fmla="*/ 819150 w 1416050"/>
              <a:gd name="connsiteY1" fmla="*/ 149701 h 1497012"/>
              <a:gd name="connsiteX2" fmla="*/ 819150 w 1416050"/>
              <a:gd name="connsiteY2" fmla="*/ 598487 h 1497012"/>
              <a:gd name="connsiteX3" fmla="*/ 929810 w 1416050"/>
              <a:gd name="connsiteY3" fmla="*/ 598487 h 1497012"/>
              <a:gd name="connsiteX4" fmla="*/ 1341521 w 1416050"/>
              <a:gd name="connsiteY4" fmla="*/ 598487 h 1497012"/>
              <a:gd name="connsiteX5" fmla="*/ 1416050 w 1416050"/>
              <a:gd name="connsiteY5" fmla="*/ 748771 h 1497012"/>
              <a:gd name="connsiteX6" fmla="*/ 1341521 w 1416050"/>
              <a:gd name="connsiteY6" fmla="*/ 823912 h 1497012"/>
              <a:gd name="connsiteX7" fmla="*/ 819150 w 1416050"/>
              <a:gd name="connsiteY7" fmla="*/ 823912 h 1497012"/>
              <a:gd name="connsiteX8" fmla="*/ 819150 w 1416050"/>
              <a:gd name="connsiteY8" fmla="*/ 1347311 h 1497012"/>
              <a:gd name="connsiteX9" fmla="*/ 745067 w 1416050"/>
              <a:gd name="connsiteY9" fmla="*/ 1497012 h 1497012"/>
              <a:gd name="connsiteX10" fmla="*/ 596900 w 1416050"/>
              <a:gd name="connsiteY10" fmla="*/ 1347311 h 1497012"/>
              <a:gd name="connsiteX11" fmla="*/ 596900 w 1416050"/>
              <a:gd name="connsiteY11" fmla="*/ 952006 h 1497012"/>
              <a:gd name="connsiteX12" fmla="*/ 596900 w 1416050"/>
              <a:gd name="connsiteY12" fmla="*/ 823912 h 1497012"/>
              <a:gd name="connsiteX13" fmla="*/ 74529 w 1416050"/>
              <a:gd name="connsiteY13" fmla="*/ 823912 h 1497012"/>
              <a:gd name="connsiteX14" fmla="*/ 0 w 1416050"/>
              <a:gd name="connsiteY14" fmla="*/ 748771 h 1497012"/>
              <a:gd name="connsiteX15" fmla="*/ 74529 w 1416050"/>
              <a:gd name="connsiteY15" fmla="*/ 598487 h 1497012"/>
              <a:gd name="connsiteX16" fmla="*/ 492735 w 1416050"/>
              <a:gd name="connsiteY16" fmla="*/ 598487 h 1497012"/>
              <a:gd name="connsiteX17" fmla="*/ 596900 w 1416050"/>
              <a:gd name="connsiteY17" fmla="*/ 598487 h 1497012"/>
              <a:gd name="connsiteX18" fmla="*/ 596900 w 1416050"/>
              <a:gd name="connsiteY18" fmla="*/ 538866 h 1497012"/>
              <a:gd name="connsiteX19" fmla="*/ 596900 w 1416050"/>
              <a:gd name="connsiteY19" fmla="*/ 149701 h 1497012"/>
              <a:gd name="connsiteX20" fmla="*/ 745067 w 1416050"/>
              <a:gd name="connsiteY20" fmla="*/ 0 h 1497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16050" h="1497012">
                <a:moveTo>
                  <a:pt x="745067" y="0"/>
                </a:moveTo>
                <a:cubicBezTo>
                  <a:pt x="745067" y="0"/>
                  <a:pt x="819150" y="74851"/>
                  <a:pt x="819150" y="149701"/>
                </a:cubicBezTo>
                <a:lnTo>
                  <a:pt x="819150" y="598487"/>
                </a:lnTo>
                <a:lnTo>
                  <a:pt x="929810" y="598487"/>
                </a:lnTo>
                <a:cubicBezTo>
                  <a:pt x="1341521" y="598487"/>
                  <a:pt x="1341521" y="598487"/>
                  <a:pt x="1341521" y="598487"/>
                </a:cubicBezTo>
                <a:cubicBezTo>
                  <a:pt x="1416050" y="598487"/>
                  <a:pt x="1416050" y="673629"/>
                  <a:pt x="1416050" y="748771"/>
                </a:cubicBezTo>
                <a:cubicBezTo>
                  <a:pt x="1416050" y="823912"/>
                  <a:pt x="1416050" y="823912"/>
                  <a:pt x="1341521" y="823912"/>
                </a:cubicBezTo>
                <a:lnTo>
                  <a:pt x="819150" y="823912"/>
                </a:lnTo>
                <a:lnTo>
                  <a:pt x="819150" y="1347311"/>
                </a:lnTo>
                <a:cubicBezTo>
                  <a:pt x="819150" y="1422162"/>
                  <a:pt x="745067" y="1497012"/>
                  <a:pt x="745067" y="1497012"/>
                </a:cubicBezTo>
                <a:cubicBezTo>
                  <a:pt x="670983" y="1497012"/>
                  <a:pt x="596900" y="1422162"/>
                  <a:pt x="596900" y="1347311"/>
                </a:cubicBezTo>
                <a:cubicBezTo>
                  <a:pt x="596900" y="1197610"/>
                  <a:pt x="596900" y="1066621"/>
                  <a:pt x="596900" y="952006"/>
                </a:cubicBezTo>
                <a:lnTo>
                  <a:pt x="596900" y="823912"/>
                </a:lnTo>
                <a:lnTo>
                  <a:pt x="74529" y="823912"/>
                </a:lnTo>
                <a:cubicBezTo>
                  <a:pt x="0" y="823912"/>
                  <a:pt x="0" y="823912"/>
                  <a:pt x="0" y="748771"/>
                </a:cubicBezTo>
                <a:cubicBezTo>
                  <a:pt x="0" y="673629"/>
                  <a:pt x="0" y="598487"/>
                  <a:pt x="74529" y="598487"/>
                </a:cubicBezTo>
                <a:cubicBezTo>
                  <a:pt x="232903" y="598487"/>
                  <a:pt x="371480" y="598487"/>
                  <a:pt x="492735" y="598487"/>
                </a:cubicBezTo>
                <a:lnTo>
                  <a:pt x="596900" y="598487"/>
                </a:lnTo>
                <a:lnTo>
                  <a:pt x="596900" y="538866"/>
                </a:lnTo>
                <a:cubicBezTo>
                  <a:pt x="596900" y="149701"/>
                  <a:pt x="596900" y="149701"/>
                  <a:pt x="596900" y="149701"/>
                </a:cubicBezTo>
                <a:cubicBezTo>
                  <a:pt x="596900" y="74851"/>
                  <a:pt x="670983" y="0"/>
                  <a:pt x="74506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7" name="Freeform 381">
            <a:extLst>
              <a:ext uri="{FF2B5EF4-FFF2-40B4-BE49-F238E27FC236}">
                <a16:creationId xmlns:a16="http://schemas.microsoft.com/office/drawing/2014/main" id="{73F32C7E-4703-4DCA-8A7D-7A6A30CDF942}"/>
              </a:ext>
            </a:extLst>
          </p:cNvPr>
          <p:cNvSpPr>
            <a:spLocks/>
          </p:cNvSpPr>
          <p:nvPr/>
        </p:nvSpPr>
        <p:spPr bwMode="auto">
          <a:xfrm>
            <a:off x="3695209" y="3163668"/>
            <a:ext cx="103749" cy="109681"/>
          </a:xfrm>
          <a:custGeom>
            <a:avLst/>
            <a:gdLst>
              <a:gd name="connsiteX0" fmla="*/ 745067 w 1416050"/>
              <a:gd name="connsiteY0" fmla="*/ 0 h 1497012"/>
              <a:gd name="connsiteX1" fmla="*/ 819150 w 1416050"/>
              <a:gd name="connsiteY1" fmla="*/ 149701 h 1497012"/>
              <a:gd name="connsiteX2" fmla="*/ 819150 w 1416050"/>
              <a:gd name="connsiteY2" fmla="*/ 598487 h 1497012"/>
              <a:gd name="connsiteX3" fmla="*/ 929810 w 1416050"/>
              <a:gd name="connsiteY3" fmla="*/ 598487 h 1497012"/>
              <a:gd name="connsiteX4" fmla="*/ 1341521 w 1416050"/>
              <a:gd name="connsiteY4" fmla="*/ 598487 h 1497012"/>
              <a:gd name="connsiteX5" fmla="*/ 1416050 w 1416050"/>
              <a:gd name="connsiteY5" fmla="*/ 748771 h 1497012"/>
              <a:gd name="connsiteX6" fmla="*/ 1341521 w 1416050"/>
              <a:gd name="connsiteY6" fmla="*/ 823912 h 1497012"/>
              <a:gd name="connsiteX7" fmla="*/ 819150 w 1416050"/>
              <a:gd name="connsiteY7" fmla="*/ 823912 h 1497012"/>
              <a:gd name="connsiteX8" fmla="*/ 819150 w 1416050"/>
              <a:gd name="connsiteY8" fmla="*/ 1347311 h 1497012"/>
              <a:gd name="connsiteX9" fmla="*/ 745067 w 1416050"/>
              <a:gd name="connsiteY9" fmla="*/ 1497012 h 1497012"/>
              <a:gd name="connsiteX10" fmla="*/ 596900 w 1416050"/>
              <a:gd name="connsiteY10" fmla="*/ 1347311 h 1497012"/>
              <a:gd name="connsiteX11" fmla="*/ 596900 w 1416050"/>
              <a:gd name="connsiteY11" fmla="*/ 952006 h 1497012"/>
              <a:gd name="connsiteX12" fmla="*/ 596900 w 1416050"/>
              <a:gd name="connsiteY12" fmla="*/ 823912 h 1497012"/>
              <a:gd name="connsiteX13" fmla="*/ 74529 w 1416050"/>
              <a:gd name="connsiteY13" fmla="*/ 823912 h 1497012"/>
              <a:gd name="connsiteX14" fmla="*/ 0 w 1416050"/>
              <a:gd name="connsiteY14" fmla="*/ 748771 h 1497012"/>
              <a:gd name="connsiteX15" fmla="*/ 74529 w 1416050"/>
              <a:gd name="connsiteY15" fmla="*/ 598487 h 1497012"/>
              <a:gd name="connsiteX16" fmla="*/ 492735 w 1416050"/>
              <a:gd name="connsiteY16" fmla="*/ 598487 h 1497012"/>
              <a:gd name="connsiteX17" fmla="*/ 596900 w 1416050"/>
              <a:gd name="connsiteY17" fmla="*/ 598487 h 1497012"/>
              <a:gd name="connsiteX18" fmla="*/ 596900 w 1416050"/>
              <a:gd name="connsiteY18" fmla="*/ 538866 h 1497012"/>
              <a:gd name="connsiteX19" fmla="*/ 596900 w 1416050"/>
              <a:gd name="connsiteY19" fmla="*/ 149701 h 1497012"/>
              <a:gd name="connsiteX20" fmla="*/ 745067 w 1416050"/>
              <a:gd name="connsiteY20" fmla="*/ 0 h 1497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16050" h="1497012">
                <a:moveTo>
                  <a:pt x="745067" y="0"/>
                </a:moveTo>
                <a:cubicBezTo>
                  <a:pt x="745067" y="0"/>
                  <a:pt x="819150" y="74851"/>
                  <a:pt x="819150" y="149701"/>
                </a:cubicBezTo>
                <a:lnTo>
                  <a:pt x="819150" y="598487"/>
                </a:lnTo>
                <a:lnTo>
                  <a:pt x="929810" y="598487"/>
                </a:lnTo>
                <a:cubicBezTo>
                  <a:pt x="1341521" y="598487"/>
                  <a:pt x="1341521" y="598487"/>
                  <a:pt x="1341521" y="598487"/>
                </a:cubicBezTo>
                <a:cubicBezTo>
                  <a:pt x="1416050" y="598487"/>
                  <a:pt x="1416050" y="673629"/>
                  <a:pt x="1416050" y="748771"/>
                </a:cubicBezTo>
                <a:cubicBezTo>
                  <a:pt x="1416050" y="823912"/>
                  <a:pt x="1416050" y="823912"/>
                  <a:pt x="1341521" y="823912"/>
                </a:cubicBezTo>
                <a:lnTo>
                  <a:pt x="819150" y="823912"/>
                </a:lnTo>
                <a:lnTo>
                  <a:pt x="819150" y="1347311"/>
                </a:lnTo>
                <a:cubicBezTo>
                  <a:pt x="819150" y="1422162"/>
                  <a:pt x="745067" y="1497012"/>
                  <a:pt x="745067" y="1497012"/>
                </a:cubicBezTo>
                <a:cubicBezTo>
                  <a:pt x="670983" y="1497012"/>
                  <a:pt x="596900" y="1422162"/>
                  <a:pt x="596900" y="1347311"/>
                </a:cubicBezTo>
                <a:cubicBezTo>
                  <a:pt x="596900" y="1197610"/>
                  <a:pt x="596900" y="1066621"/>
                  <a:pt x="596900" y="952006"/>
                </a:cubicBezTo>
                <a:lnTo>
                  <a:pt x="596900" y="823912"/>
                </a:lnTo>
                <a:lnTo>
                  <a:pt x="74529" y="823912"/>
                </a:lnTo>
                <a:cubicBezTo>
                  <a:pt x="0" y="823912"/>
                  <a:pt x="0" y="823912"/>
                  <a:pt x="0" y="748771"/>
                </a:cubicBezTo>
                <a:cubicBezTo>
                  <a:pt x="0" y="673629"/>
                  <a:pt x="0" y="598487"/>
                  <a:pt x="74529" y="598487"/>
                </a:cubicBezTo>
                <a:cubicBezTo>
                  <a:pt x="232903" y="598487"/>
                  <a:pt x="371480" y="598487"/>
                  <a:pt x="492735" y="598487"/>
                </a:cubicBezTo>
                <a:lnTo>
                  <a:pt x="596900" y="598487"/>
                </a:lnTo>
                <a:lnTo>
                  <a:pt x="596900" y="538866"/>
                </a:lnTo>
                <a:cubicBezTo>
                  <a:pt x="596900" y="149701"/>
                  <a:pt x="596900" y="149701"/>
                  <a:pt x="596900" y="149701"/>
                </a:cubicBezTo>
                <a:cubicBezTo>
                  <a:pt x="596900" y="74851"/>
                  <a:pt x="670983" y="0"/>
                  <a:pt x="74506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8" name="Freeform 382">
            <a:extLst>
              <a:ext uri="{FF2B5EF4-FFF2-40B4-BE49-F238E27FC236}">
                <a16:creationId xmlns:a16="http://schemas.microsoft.com/office/drawing/2014/main" id="{B5026435-2072-4DDF-95DB-D653E333062C}"/>
              </a:ext>
            </a:extLst>
          </p:cNvPr>
          <p:cNvSpPr>
            <a:spLocks/>
          </p:cNvSpPr>
          <p:nvPr/>
        </p:nvSpPr>
        <p:spPr bwMode="auto">
          <a:xfrm flipV="1">
            <a:off x="2013768" y="1504720"/>
            <a:ext cx="83358" cy="88125"/>
          </a:xfrm>
          <a:custGeom>
            <a:avLst/>
            <a:gdLst>
              <a:gd name="connsiteX0" fmla="*/ 745067 w 1416050"/>
              <a:gd name="connsiteY0" fmla="*/ 0 h 1497012"/>
              <a:gd name="connsiteX1" fmla="*/ 819150 w 1416050"/>
              <a:gd name="connsiteY1" fmla="*/ 149701 h 1497012"/>
              <a:gd name="connsiteX2" fmla="*/ 819150 w 1416050"/>
              <a:gd name="connsiteY2" fmla="*/ 598487 h 1497012"/>
              <a:gd name="connsiteX3" fmla="*/ 929810 w 1416050"/>
              <a:gd name="connsiteY3" fmla="*/ 598487 h 1497012"/>
              <a:gd name="connsiteX4" fmla="*/ 1341521 w 1416050"/>
              <a:gd name="connsiteY4" fmla="*/ 598487 h 1497012"/>
              <a:gd name="connsiteX5" fmla="*/ 1416050 w 1416050"/>
              <a:gd name="connsiteY5" fmla="*/ 748771 h 1497012"/>
              <a:gd name="connsiteX6" fmla="*/ 1341521 w 1416050"/>
              <a:gd name="connsiteY6" fmla="*/ 823912 h 1497012"/>
              <a:gd name="connsiteX7" fmla="*/ 819150 w 1416050"/>
              <a:gd name="connsiteY7" fmla="*/ 823912 h 1497012"/>
              <a:gd name="connsiteX8" fmla="*/ 819150 w 1416050"/>
              <a:gd name="connsiteY8" fmla="*/ 1347311 h 1497012"/>
              <a:gd name="connsiteX9" fmla="*/ 745067 w 1416050"/>
              <a:gd name="connsiteY9" fmla="*/ 1497012 h 1497012"/>
              <a:gd name="connsiteX10" fmla="*/ 596900 w 1416050"/>
              <a:gd name="connsiteY10" fmla="*/ 1347311 h 1497012"/>
              <a:gd name="connsiteX11" fmla="*/ 596900 w 1416050"/>
              <a:gd name="connsiteY11" fmla="*/ 952006 h 1497012"/>
              <a:gd name="connsiteX12" fmla="*/ 596900 w 1416050"/>
              <a:gd name="connsiteY12" fmla="*/ 823912 h 1497012"/>
              <a:gd name="connsiteX13" fmla="*/ 74529 w 1416050"/>
              <a:gd name="connsiteY13" fmla="*/ 823912 h 1497012"/>
              <a:gd name="connsiteX14" fmla="*/ 0 w 1416050"/>
              <a:gd name="connsiteY14" fmla="*/ 748771 h 1497012"/>
              <a:gd name="connsiteX15" fmla="*/ 74529 w 1416050"/>
              <a:gd name="connsiteY15" fmla="*/ 598487 h 1497012"/>
              <a:gd name="connsiteX16" fmla="*/ 492735 w 1416050"/>
              <a:gd name="connsiteY16" fmla="*/ 598487 h 1497012"/>
              <a:gd name="connsiteX17" fmla="*/ 596900 w 1416050"/>
              <a:gd name="connsiteY17" fmla="*/ 598487 h 1497012"/>
              <a:gd name="connsiteX18" fmla="*/ 596900 w 1416050"/>
              <a:gd name="connsiteY18" fmla="*/ 538866 h 1497012"/>
              <a:gd name="connsiteX19" fmla="*/ 596900 w 1416050"/>
              <a:gd name="connsiteY19" fmla="*/ 149701 h 1497012"/>
              <a:gd name="connsiteX20" fmla="*/ 745067 w 1416050"/>
              <a:gd name="connsiteY20" fmla="*/ 0 h 1497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16050" h="1497012">
                <a:moveTo>
                  <a:pt x="745067" y="0"/>
                </a:moveTo>
                <a:cubicBezTo>
                  <a:pt x="745067" y="0"/>
                  <a:pt x="819150" y="74851"/>
                  <a:pt x="819150" y="149701"/>
                </a:cubicBezTo>
                <a:lnTo>
                  <a:pt x="819150" y="598487"/>
                </a:lnTo>
                <a:lnTo>
                  <a:pt x="929810" y="598487"/>
                </a:lnTo>
                <a:cubicBezTo>
                  <a:pt x="1341521" y="598487"/>
                  <a:pt x="1341521" y="598487"/>
                  <a:pt x="1341521" y="598487"/>
                </a:cubicBezTo>
                <a:cubicBezTo>
                  <a:pt x="1416050" y="598487"/>
                  <a:pt x="1416050" y="673629"/>
                  <a:pt x="1416050" y="748771"/>
                </a:cubicBezTo>
                <a:cubicBezTo>
                  <a:pt x="1416050" y="823912"/>
                  <a:pt x="1416050" y="823912"/>
                  <a:pt x="1341521" y="823912"/>
                </a:cubicBezTo>
                <a:lnTo>
                  <a:pt x="819150" y="823912"/>
                </a:lnTo>
                <a:lnTo>
                  <a:pt x="819150" y="1347311"/>
                </a:lnTo>
                <a:cubicBezTo>
                  <a:pt x="819150" y="1422162"/>
                  <a:pt x="745067" y="1497012"/>
                  <a:pt x="745067" y="1497012"/>
                </a:cubicBezTo>
                <a:cubicBezTo>
                  <a:pt x="670983" y="1497012"/>
                  <a:pt x="596900" y="1422162"/>
                  <a:pt x="596900" y="1347311"/>
                </a:cubicBezTo>
                <a:cubicBezTo>
                  <a:pt x="596900" y="1197610"/>
                  <a:pt x="596900" y="1066621"/>
                  <a:pt x="596900" y="952006"/>
                </a:cubicBezTo>
                <a:lnTo>
                  <a:pt x="596900" y="823912"/>
                </a:lnTo>
                <a:lnTo>
                  <a:pt x="74529" y="823912"/>
                </a:lnTo>
                <a:cubicBezTo>
                  <a:pt x="0" y="823912"/>
                  <a:pt x="0" y="823912"/>
                  <a:pt x="0" y="748771"/>
                </a:cubicBezTo>
                <a:cubicBezTo>
                  <a:pt x="0" y="673629"/>
                  <a:pt x="0" y="598487"/>
                  <a:pt x="74529" y="598487"/>
                </a:cubicBezTo>
                <a:cubicBezTo>
                  <a:pt x="232903" y="598487"/>
                  <a:pt x="371480" y="598487"/>
                  <a:pt x="492735" y="598487"/>
                </a:cubicBezTo>
                <a:lnTo>
                  <a:pt x="596900" y="598487"/>
                </a:lnTo>
                <a:lnTo>
                  <a:pt x="596900" y="538866"/>
                </a:lnTo>
                <a:cubicBezTo>
                  <a:pt x="596900" y="149701"/>
                  <a:pt x="596900" y="149701"/>
                  <a:pt x="596900" y="149701"/>
                </a:cubicBezTo>
                <a:cubicBezTo>
                  <a:pt x="596900" y="74851"/>
                  <a:pt x="670983" y="0"/>
                  <a:pt x="74506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57A52E9-8E96-40A7-9157-9CDBA6F76102}"/>
              </a:ext>
            </a:extLst>
          </p:cNvPr>
          <p:cNvGrpSpPr/>
          <p:nvPr/>
        </p:nvGrpSpPr>
        <p:grpSpPr>
          <a:xfrm>
            <a:off x="3825058" y="579055"/>
            <a:ext cx="330632" cy="330632"/>
            <a:chOff x="8167254" y="1214127"/>
            <a:chExt cx="574964" cy="574964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65E782C7-CBDF-4E19-8239-FB5F8E672812}"/>
                </a:ext>
              </a:extLst>
            </p:cNvPr>
            <p:cNvSpPr/>
            <p:nvPr/>
          </p:nvSpPr>
          <p:spPr>
            <a:xfrm>
              <a:off x="8167254" y="1214127"/>
              <a:ext cx="574964" cy="574964"/>
            </a:xfrm>
            <a:prstGeom prst="ellipse">
              <a:avLst/>
            </a:prstGeom>
            <a:solidFill>
              <a:schemeClr val="bg1">
                <a:alpha val="1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9FBF1446-205F-4610-BFD2-4126AF7C3443}"/>
                </a:ext>
              </a:extLst>
            </p:cNvPr>
            <p:cNvSpPr/>
            <p:nvPr/>
          </p:nvSpPr>
          <p:spPr>
            <a:xfrm>
              <a:off x="8340436" y="1387309"/>
              <a:ext cx="228601" cy="228601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385E880-9328-490B-8F4B-63E4389135D0}"/>
              </a:ext>
            </a:extLst>
          </p:cNvPr>
          <p:cNvGrpSpPr/>
          <p:nvPr/>
        </p:nvGrpSpPr>
        <p:grpSpPr>
          <a:xfrm>
            <a:off x="2059499" y="4792973"/>
            <a:ext cx="544999" cy="544999"/>
            <a:chOff x="8167254" y="1214127"/>
            <a:chExt cx="574964" cy="574964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C8232443-D9B5-4354-A907-30024CB77D69}"/>
                </a:ext>
              </a:extLst>
            </p:cNvPr>
            <p:cNvSpPr/>
            <p:nvPr/>
          </p:nvSpPr>
          <p:spPr>
            <a:xfrm>
              <a:off x="8167254" y="1214127"/>
              <a:ext cx="574964" cy="574964"/>
            </a:xfrm>
            <a:prstGeom prst="ellipse">
              <a:avLst/>
            </a:prstGeom>
            <a:solidFill>
              <a:schemeClr val="bg1">
                <a:alpha val="1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9539A97A-8116-478D-9758-F7DDBE24753F}"/>
                </a:ext>
              </a:extLst>
            </p:cNvPr>
            <p:cNvSpPr/>
            <p:nvPr/>
          </p:nvSpPr>
          <p:spPr>
            <a:xfrm>
              <a:off x="8340436" y="1387309"/>
              <a:ext cx="228601" cy="22860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153C317C-3E92-4895-B296-A0DD1BBE05E2}"/>
              </a:ext>
            </a:extLst>
          </p:cNvPr>
          <p:cNvSpPr/>
          <p:nvPr/>
        </p:nvSpPr>
        <p:spPr>
          <a:xfrm>
            <a:off x="6952343" y="3240915"/>
            <a:ext cx="3826669" cy="931054"/>
          </a:xfrm>
          <a:prstGeom prst="rect">
            <a:avLst/>
          </a:prstGeom>
          <a:gradFill flip="none" rotWithShape="1">
            <a:gsLst>
              <a:gs pos="0">
                <a:srgbClr val="00B895">
                  <a:shade val="30000"/>
                  <a:satMod val="115000"/>
                </a:srgbClr>
              </a:gs>
              <a:gs pos="50000">
                <a:srgbClr val="00B895">
                  <a:shade val="67500"/>
                  <a:satMod val="115000"/>
                </a:srgbClr>
              </a:gs>
              <a:gs pos="100000">
                <a:srgbClr val="00B895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F61E34E-1BC4-4E06-87C2-DAB3D9F499FB}"/>
              </a:ext>
            </a:extLst>
          </p:cNvPr>
          <p:cNvSpPr txBox="1"/>
          <p:nvPr/>
        </p:nvSpPr>
        <p:spPr>
          <a:xfrm>
            <a:off x="7109918" y="3240914"/>
            <a:ext cx="39334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600" dirty="0">
                <a:solidFill>
                  <a:schemeClr val="bg1"/>
                </a:solidFill>
                <a:latin typeface="BadaBoom BB" panose="020B0603050302020204" pitchFamily="34" charset="0"/>
              </a:rPr>
              <a:t>Since when?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5602E3F-C68E-4DC7-BFA4-E7E8F869E8C2}"/>
              </a:ext>
            </a:extLst>
          </p:cNvPr>
          <p:cNvSpPr txBox="1"/>
          <p:nvPr/>
        </p:nvSpPr>
        <p:spPr>
          <a:xfrm>
            <a:off x="7783812" y="4185773"/>
            <a:ext cx="2743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n w="0"/>
                <a:latin typeface="20th Century Font" panose="00000400000000000000" pitchFamily="2" charset="0"/>
              </a:rPr>
              <a:t>Conversation</a:t>
            </a:r>
            <a:endParaRPr lang="en-US" sz="2800" dirty="0">
              <a:latin typeface="20th Century Font" panose="00000400000000000000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891B0F5-B8CF-474E-B271-6F72F9538D06}"/>
              </a:ext>
            </a:extLst>
          </p:cNvPr>
          <p:cNvSpPr txBox="1"/>
          <p:nvPr/>
        </p:nvSpPr>
        <p:spPr>
          <a:xfrm>
            <a:off x="7933326" y="2278258"/>
            <a:ext cx="27432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dirty="0">
                <a:ln w="0"/>
                <a:latin typeface="20th Century Font" panose="00000400000000000000" pitchFamily="2" charset="0"/>
              </a:rPr>
              <a:t>Unit 5</a:t>
            </a:r>
            <a:endParaRPr lang="en-US" sz="5400" dirty="0">
              <a:latin typeface="20th Century Font" panose="000004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4F60B79-8D8D-56D2-6C0A-A56B957483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7110">
            <a:off x="1342289" y="760433"/>
            <a:ext cx="4091782" cy="5378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0235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Freeform 451">
            <a:extLst>
              <a:ext uri="{FF2B5EF4-FFF2-40B4-BE49-F238E27FC236}">
                <a16:creationId xmlns:a16="http://schemas.microsoft.com/office/drawing/2014/main" id="{A55E392D-FE5A-4D0F-A2EA-A4E72D0D5854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7103690" y="1785665"/>
            <a:ext cx="4494717" cy="5681903"/>
          </a:xfrm>
          <a:custGeom>
            <a:avLst/>
            <a:gdLst>
              <a:gd name="T0" fmla="*/ 0 w 1176"/>
              <a:gd name="T1" fmla="*/ 1072 h 1072"/>
              <a:gd name="T2" fmla="*/ 147 w 1176"/>
              <a:gd name="T3" fmla="*/ 734 h 1072"/>
              <a:gd name="T4" fmla="*/ 370 w 1176"/>
              <a:gd name="T5" fmla="*/ 458 h 1072"/>
              <a:gd name="T6" fmla="*/ 652 w 1176"/>
              <a:gd name="T7" fmla="*/ 397 h 1072"/>
              <a:gd name="T8" fmla="*/ 1176 w 1176"/>
              <a:gd name="T9" fmla="*/ 68 h 1072"/>
              <a:gd name="T10" fmla="*/ 1176 w 1176"/>
              <a:gd name="T11" fmla="*/ 1072 h 1072"/>
              <a:gd name="T12" fmla="*/ 0 w 1176"/>
              <a:gd name="T13" fmla="*/ 1072 h 1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76" h="1072">
                <a:moveTo>
                  <a:pt x="0" y="1072"/>
                </a:moveTo>
                <a:cubicBezTo>
                  <a:pt x="0" y="1072"/>
                  <a:pt x="250" y="1035"/>
                  <a:pt x="147" y="734"/>
                </a:cubicBezTo>
                <a:cubicBezTo>
                  <a:pt x="44" y="434"/>
                  <a:pt x="221" y="420"/>
                  <a:pt x="370" y="458"/>
                </a:cubicBezTo>
                <a:cubicBezTo>
                  <a:pt x="520" y="495"/>
                  <a:pt x="623" y="509"/>
                  <a:pt x="652" y="397"/>
                </a:cubicBezTo>
                <a:cubicBezTo>
                  <a:pt x="681" y="284"/>
                  <a:pt x="721" y="0"/>
                  <a:pt x="1176" y="68"/>
                </a:cubicBezTo>
                <a:cubicBezTo>
                  <a:pt x="1176" y="1072"/>
                  <a:pt x="1176" y="1072"/>
                  <a:pt x="1176" y="1072"/>
                </a:cubicBezTo>
                <a:lnTo>
                  <a:pt x="0" y="10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A804AAA3-45A5-4C03-A031-48FE46A68466}"/>
              </a:ext>
            </a:extLst>
          </p:cNvPr>
          <p:cNvSpPr/>
          <p:nvPr/>
        </p:nvSpPr>
        <p:spPr>
          <a:xfrm>
            <a:off x="3424440" y="317764"/>
            <a:ext cx="5262694" cy="1084912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6600" dirty="0">
                <a:ln w="0">
                  <a:noFill/>
                </a:ln>
                <a:solidFill>
                  <a:srgbClr val="00B89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0000" endA="300" endPos="50000" dist="60007" dir="5400000" sy="-100000" algn="bl" rotWithShape="0"/>
                </a:effectLst>
                <a:cs typeface="Diwani Bent" panose="02010400000000000000" pitchFamily="2" charset="-78"/>
              </a:rPr>
              <a:t>بسم الله الرحمن الرحيم</a:t>
            </a:r>
            <a:endParaRPr lang="en-US" sz="6600" dirty="0">
              <a:ln w="0">
                <a:noFill/>
              </a:ln>
              <a:solidFill>
                <a:srgbClr val="00B89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  <a:reflection blurRad="6350" stA="50000" endA="300" endPos="50000" dist="60007" dir="5400000" sy="-100000" algn="bl" rotWithShape="0"/>
              </a:effectLst>
              <a:cs typeface="Diwani Bent" panose="02010400000000000000" pitchFamily="2" charset="-78"/>
            </a:endParaRPr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E171F51E-3F80-4665-810C-8D95032A69CD}"/>
              </a:ext>
            </a:extLst>
          </p:cNvPr>
          <p:cNvSpPr txBox="1"/>
          <p:nvPr/>
        </p:nvSpPr>
        <p:spPr>
          <a:xfrm>
            <a:off x="2014620" y="2177591"/>
            <a:ext cx="227171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B895"/>
                </a:solidFill>
                <a:latin typeface="Oregano" panose="03060702040602030A04" pitchFamily="66" charset="0"/>
                <a:ea typeface="Inter Light" panose="020B0502030000000004" pitchFamily="34" charset="0"/>
                <a:cs typeface="Krub" panose="00000500000000000000" pitchFamily="2" charset="-34"/>
              </a:rPr>
              <a:t>Day:</a:t>
            </a:r>
          </a:p>
          <a:p>
            <a:endParaRPr lang="en-US" b="1" dirty="0">
              <a:solidFill>
                <a:srgbClr val="00B895"/>
              </a:solidFill>
              <a:latin typeface="Oregano" panose="03060702040602030A04" pitchFamily="66" charset="0"/>
              <a:ea typeface="Inter Light" panose="020B0502030000000004" pitchFamily="34" charset="0"/>
              <a:cs typeface="Krub" panose="00000500000000000000" pitchFamily="2" charset="-34"/>
            </a:endParaRPr>
          </a:p>
          <a:p>
            <a:r>
              <a:rPr lang="en-US" sz="4800" b="1" dirty="0">
                <a:solidFill>
                  <a:srgbClr val="00B895"/>
                </a:solidFill>
                <a:latin typeface="Oregano" panose="03060702040602030A04" pitchFamily="66" charset="0"/>
                <a:ea typeface="Inter Light" panose="020B0502030000000004" pitchFamily="34" charset="0"/>
                <a:cs typeface="Krub" panose="00000500000000000000" pitchFamily="2" charset="-34"/>
              </a:rPr>
              <a:t>Date:</a:t>
            </a:r>
          </a:p>
        </p:txBody>
      </p:sp>
      <p:sp>
        <p:nvSpPr>
          <p:cNvPr id="411" name="Freeform 451">
            <a:extLst>
              <a:ext uri="{FF2B5EF4-FFF2-40B4-BE49-F238E27FC236}">
                <a16:creationId xmlns:a16="http://schemas.microsoft.com/office/drawing/2014/main" id="{C7AF3625-7F73-432D-AF10-D04B1F363410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7584809" y="2249821"/>
            <a:ext cx="4128128" cy="5116627"/>
          </a:xfrm>
          <a:custGeom>
            <a:avLst/>
            <a:gdLst>
              <a:gd name="T0" fmla="*/ 0 w 1176"/>
              <a:gd name="T1" fmla="*/ 1072 h 1072"/>
              <a:gd name="T2" fmla="*/ 147 w 1176"/>
              <a:gd name="T3" fmla="*/ 734 h 1072"/>
              <a:gd name="T4" fmla="*/ 370 w 1176"/>
              <a:gd name="T5" fmla="*/ 458 h 1072"/>
              <a:gd name="T6" fmla="*/ 652 w 1176"/>
              <a:gd name="T7" fmla="*/ 397 h 1072"/>
              <a:gd name="T8" fmla="*/ 1176 w 1176"/>
              <a:gd name="T9" fmla="*/ 68 h 1072"/>
              <a:gd name="T10" fmla="*/ 1176 w 1176"/>
              <a:gd name="T11" fmla="*/ 1072 h 1072"/>
              <a:gd name="T12" fmla="*/ 0 w 1176"/>
              <a:gd name="T13" fmla="*/ 1072 h 1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76" h="1072">
                <a:moveTo>
                  <a:pt x="0" y="1072"/>
                </a:moveTo>
                <a:cubicBezTo>
                  <a:pt x="0" y="1072"/>
                  <a:pt x="250" y="1035"/>
                  <a:pt x="147" y="734"/>
                </a:cubicBezTo>
                <a:cubicBezTo>
                  <a:pt x="44" y="434"/>
                  <a:pt x="221" y="420"/>
                  <a:pt x="370" y="458"/>
                </a:cubicBezTo>
                <a:cubicBezTo>
                  <a:pt x="520" y="495"/>
                  <a:pt x="623" y="509"/>
                  <a:pt x="652" y="397"/>
                </a:cubicBezTo>
                <a:cubicBezTo>
                  <a:pt x="681" y="284"/>
                  <a:pt x="721" y="0"/>
                  <a:pt x="1176" y="68"/>
                </a:cubicBezTo>
                <a:cubicBezTo>
                  <a:pt x="1176" y="1072"/>
                  <a:pt x="1176" y="1072"/>
                  <a:pt x="1176" y="1072"/>
                </a:cubicBezTo>
                <a:lnTo>
                  <a:pt x="0" y="1072"/>
                </a:lnTo>
                <a:close/>
              </a:path>
            </a:pathLst>
          </a:custGeom>
          <a:gradFill flip="none" rotWithShape="1">
            <a:gsLst>
              <a:gs pos="0">
                <a:srgbClr val="00B895">
                  <a:shade val="30000"/>
                  <a:satMod val="115000"/>
                </a:srgbClr>
              </a:gs>
              <a:gs pos="50000">
                <a:srgbClr val="00B895">
                  <a:shade val="67500"/>
                  <a:satMod val="115000"/>
                </a:srgbClr>
              </a:gs>
              <a:gs pos="100000">
                <a:srgbClr val="00B895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12" name="Group 411">
            <a:extLst>
              <a:ext uri="{FF2B5EF4-FFF2-40B4-BE49-F238E27FC236}">
                <a16:creationId xmlns:a16="http://schemas.microsoft.com/office/drawing/2014/main" id="{B8B4156F-A5FD-4AA5-B1BB-70FE20B2554E}"/>
              </a:ext>
            </a:extLst>
          </p:cNvPr>
          <p:cNvGrpSpPr/>
          <p:nvPr/>
        </p:nvGrpSpPr>
        <p:grpSpPr>
          <a:xfrm>
            <a:off x="5791201" y="4024250"/>
            <a:ext cx="5674658" cy="2636527"/>
            <a:chOff x="4770437" y="2254165"/>
            <a:chExt cx="7418388" cy="3563938"/>
          </a:xfrm>
        </p:grpSpPr>
        <p:sp>
          <p:nvSpPr>
            <p:cNvPr id="413" name="Freeform 15">
              <a:extLst>
                <a:ext uri="{FF2B5EF4-FFF2-40B4-BE49-F238E27FC236}">
                  <a16:creationId xmlns:a16="http://schemas.microsoft.com/office/drawing/2014/main" id="{148F642B-1D70-450D-B24C-AB2C10AD5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3249" y="2767721"/>
              <a:ext cx="280988" cy="111125"/>
            </a:xfrm>
            <a:custGeom>
              <a:avLst/>
              <a:gdLst>
                <a:gd name="T0" fmla="*/ 93 w 108"/>
                <a:gd name="T1" fmla="*/ 43 h 43"/>
                <a:gd name="T2" fmla="*/ 22 w 108"/>
                <a:gd name="T3" fmla="*/ 43 h 43"/>
                <a:gd name="T4" fmla="*/ 11 w 108"/>
                <a:gd name="T5" fmla="*/ 35 h 43"/>
                <a:gd name="T6" fmla="*/ 3 w 108"/>
                <a:gd name="T7" fmla="*/ 17 h 43"/>
                <a:gd name="T8" fmla="*/ 15 w 108"/>
                <a:gd name="T9" fmla="*/ 0 h 43"/>
                <a:gd name="T10" fmla="*/ 86 w 108"/>
                <a:gd name="T11" fmla="*/ 0 h 43"/>
                <a:gd name="T12" fmla="*/ 98 w 108"/>
                <a:gd name="T13" fmla="*/ 8 h 43"/>
                <a:gd name="T14" fmla="*/ 105 w 108"/>
                <a:gd name="T15" fmla="*/ 26 h 43"/>
                <a:gd name="T16" fmla="*/ 93 w 108"/>
                <a:gd name="T1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43">
                  <a:moveTo>
                    <a:pt x="93" y="43"/>
                  </a:moveTo>
                  <a:cubicBezTo>
                    <a:pt x="22" y="43"/>
                    <a:pt x="22" y="43"/>
                    <a:pt x="22" y="43"/>
                  </a:cubicBezTo>
                  <a:cubicBezTo>
                    <a:pt x="17" y="43"/>
                    <a:pt x="12" y="40"/>
                    <a:pt x="11" y="35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0" y="9"/>
                    <a:pt x="6" y="0"/>
                    <a:pt x="15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91" y="0"/>
                    <a:pt x="96" y="3"/>
                    <a:pt x="98" y="8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8" y="34"/>
                    <a:pt x="102" y="43"/>
                    <a:pt x="93" y="43"/>
                  </a:cubicBezTo>
                  <a:close/>
                </a:path>
              </a:pathLst>
            </a:custGeom>
            <a:solidFill>
              <a:schemeClr val="accent1">
                <a:lumMod val="50000"/>
                <a:alpha val="4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" name="Freeform 16">
              <a:extLst>
                <a:ext uri="{FF2B5EF4-FFF2-40B4-BE49-F238E27FC236}">
                  <a16:creationId xmlns:a16="http://schemas.microsoft.com/office/drawing/2014/main" id="{680FA49E-F05D-447E-9C43-11DD4F524195}"/>
                </a:ext>
              </a:extLst>
            </p:cNvPr>
            <p:cNvSpPr>
              <a:spLocks/>
            </p:cNvSpPr>
            <p:nvPr/>
          </p:nvSpPr>
          <p:spPr bwMode="auto">
            <a:xfrm>
              <a:off x="8513762" y="2767721"/>
              <a:ext cx="280988" cy="111125"/>
            </a:xfrm>
            <a:custGeom>
              <a:avLst/>
              <a:gdLst>
                <a:gd name="T0" fmla="*/ 94 w 108"/>
                <a:gd name="T1" fmla="*/ 43 h 43"/>
                <a:gd name="T2" fmla="*/ 22 w 108"/>
                <a:gd name="T3" fmla="*/ 43 h 43"/>
                <a:gd name="T4" fmla="*/ 11 w 108"/>
                <a:gd name="T5" fmla="*/ 35 h 43"/>
                <a:gd name="T6" fmla="*/ 3 w 108"/>
                <a:gd name="T7" fmla="*/ 17 h 43"/>
                <a:gd name="T8" fmla="*/ 15 w 108"/>
                <a:gd name="T9" fmla="*/ 0 h 43"/>
                <a:gd name="T10" fmla="*/ 86 w 108"/>
                <a:gd name="T11" fmla="*/ 0 h 43"/>
                <a:gd name="T12" fmla="*/ 98 w 108"/>
                <a:gd name="T13" fmla="*/ 8 h 43"/>
                <a:gd name="T14" fmla="*/ 105 w 108"/>
                <a:gd name="T15" fmla="*/ 26 h 43"/>
                <a:gd name="T16" fmla="*/ 94 w 108"/>
                <a:gd name="T1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43">
                  <a:moveTo>
                    <a:pt x="94" y="43"/>
                  </a:moveTo>
                  <a:cubicBezTo>
                    <a:pt x="22" y="43"/>
                    <a:pt x="22" y="43"/>
                    <a:pt x="22" y="43"/>
                  </a:cubicBezTo>
                  <a:cubicBezTo>
                    <a:pt x="17" y="43"/>
                    <a:pt x="13" y="40"/>
                    <a:pt x="11" y="35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0" y="9"/>
                    <a:pt x="6" y="0"/>
                    <a:pt x="15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91" y="0"/>
                    <a:pt x="96" y="3"/>
                    <a:pt x="98" y="8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8" y="34"/>
                    <a:pt x="102" y="43"/>
                    <a:pt x="94" y="43"/>
                  </a:cubicBezTo>
                  <a:close/>
                </a:path>
              </a:pathLst>
            </a:custGeom>
            <a:solidFill>
              <a:schemeClr val="accent1">
                <a:lumMod val="50000"/>
                <a:alpha val="4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" name="Freeform 17">
              <a:extLst>
                <a:ext uri="{FF2B5EF4-FFF2-40B4-BE49-F238E27FC236}">
                  <a16:creationId xmlns:a16="http://schemas.microsoft.com/office/drawing/2014/main" id="{A275E972-C9F7-40BD-A817-7B0EA2E29099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5487" y="2637546"/>
              <a:ext cx="279400" cy="109538"/>
            </a:xfrm>
            <a:custGeom>
              <a:avLst/>
              <a:gdLst>
                <a:gd name="T0" fmla="*/ 93 w 108"/>
                <a:gd name="T1" fmla="*/ 42 h 42"/>
                <a:gd name="T2" fmla="*/ 22 w 108"/>
                <a:gd name="T3" fmla="*/ 42 h 42"/>
                <a:gd name="T4" fmla="*/ 11 w 108"/>
                <a:gd name="T5" fmla="*/ 35 h 42"/>
                <a:gd name="T6" fmla="*/ 3 w 108"/>
                <a:gd name="T7" fmla="*/ 17 h 42"/>
                <a:gd name="T8" fmla="*/ 15 w 108"/>
                <a:gd name="T9" fmla="*/ 0 h 42"/>
                <a:gd name="T10" fmla="*/ 86 w 108"/>
                <a:gd name="T11" fmla="*/ 0 h 42"/>
                <a:gd name="T12" fmla="*/ 98 w 108"/>
                <a:gd name="T13" fmla="*/ 7 h 42"/>
                <a:gd name="T14" fmla="*/ 105 w 108"/>
                <a:gd name="T15" fmla="*/ 25 h 42"/>
                <a:gd name="T16" fmla="*/ 93 w 108"/>
                <a:gd name="T1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42">
                  <a:moveTo>
                    <a:pt x="93" y="42"/>
                  </a:moveTo>
                  <a:cubicBezTo>
                    <a:pt x="22" y="42"/>
                    <a:pt x="22" y="42"/>
                    <a:pt x="22" y="42"/>
                  </a:cubicBezTo>
                  <a:cubicBezTo>
                    <a:pt x="17" y="42"/>
                    <a:pt x="12" y="39"/>
                    <a:pt x="11" y="35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0" y="8"/>
                    <a:pt x="6" y="0"/>
                    <a:pt x="15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91" y="0"/>
                    <a:pt x="96" y="3"/>
                    <a:pt x="98" y="7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8" y="34"/>
                    <a:pt x="102" y="42"/>
                    <a:pt x="93" y="42"/>
                  </a:cubicBezTo>
                  <a:close/>
                </a:path>
              </a:pathLst>
            </a:custGeom>
            <a:solidFill>
              <a:schemeClr val="accent1">
                <a:lumMod val="50000"/>
                <a:alpha val="4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" name="Freeform 18">
              <a:extLst>
                <a:ext uri="{FF2B5EF4-FFF2-40B4-BE49-F238E27FC236}">
                  <a16:creationId xmlns:a16="http://schemas.microsoft.com/office/drawing/2014/main" id="{6E5B31F2-B94C-4CCC-8819-0C7E2EE05D3C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7200" y="4956090"/>
              <a:ext cx="279400" cy="111125"/>
            </a:xfrm>
            <a:custGeom>
              <a:avLst/>
              <a:gdLst>
                <a:gd name="T0" fmla="*/ 93 w 108"/>
                <a:gd name="T1" fmla="*/ 43 h 43"/>
                <a:gd name="T2" fmla="*/ 22 w 108"/>
                <a:gd name="T3" fmla="*/ 43 h 43"/>
                <a:gd name="T4" fmla="*/ 10 w 108"/>
                <a:gd name="T5" fmla="*/ 35 h 43"/>
                <a:gd name="T6" fmla="*/ 3 w 108"/>
                <a:gd name="T7" fmla="*/ 17 h 43"/>
                <a:gd name="T8" fmla="*/ 15 w 108"/>
                <a:gd name="T9" fmla="*/ 0 h 43"/>
                <a:gd name="T10" fmla="*/ 86 w 108"/>
                <a:gd name="T11" fmla="*/ 0 h 43"/>
                <a:gd name="T12" fmla="*/ 98 w 108"/>
                <a:gd name="T13" fmla="*/ 8 h 43"/>
                <a:gd name="T14" fmla="*/ 105 w 108"/>
                <a:gd name="T15" fmla="*/ 26 h 43"/>
                <a:gd name="T16" fmla="*/ 93 w 108"/>
                <a:gd name="T1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43">
                  <a:moveTo>
                    <a:pt x="93" y="43"/>
                  </a:moveTo>
                  <a:cubicBezTo>
                    <a:pt x="22" y="43"/>
                    <a:pt x="22" y="43"/>
                    <a:pt x="22" y="43"/>
                  </a:cubicBezTo>
                  <a:cubicBezTo>
                    <a:pt x="17" y="43"/>
                    <a:pt x="12" y="40"/>
                    <a:pt x="10" y="35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0" y="9"/>
                    <a:pt x="6" y="0"/>
                    <a:pt x="15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91" y="0"/>
                    <a:pt x="96" y="3"/>
                    <a:pt x="98" y="8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8" y="34"/>
                    <a:pt x="102" y="43"/>
                    <a:pt x="93" y="43"/>
                  </a:cubicBezTo>
                  <a:close/>
                </a:path>
              </a:pathLst>
            </a:custGeom>
            <a:solidFill>
              <a:schemeClr val="accent1">
                <a:lumMod val="50000"/>
                <a:alpha val="4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" name="Freeform 19">
              <a:extLst>
                <a:ext uri="{FF2B5EF4-FFF2-40B4-BE49-F238E27FC236}">
                  <a16:creationId xmlns:a16="http://schemas.microsoft.com/office/drawing/2014/main" id="{7A074E8B-D79C-475C-B171-1E2FB78C01BC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7712" y="4956090"/>
              <a:ext cx="279400" cy="111125"/>
            </a:xfrm>
            <a:custGeom>
              <a:avLst/>
              <a:gdLst>
                <a:gd name="T0" fmla="*/ 93 w 108"/>
                <a:gd name="T1" fmla="*/ 43 h 43"/>
                <a:gd name="T2" fmla="*/ 22 w 108"/>
                <a:gd name="T3" fmla="*/ 43 h 43"/>
                <a:gd name="T4" fmla="*/ 11 w 108"/>
                <a:gd name="T5" fmla="*/ 35 h 43"/>
                <a:gd name="T6" fmla="*/ 3 w 108"/>
                <a:gd name="T7" fmla="*/ 17 h 43"/>
                <a:gd name="T8" fmla="*/ 15 w 108"/>
                <a:gd name="T9" fmla="*/ 0 h 43"/>
                <a:gd name="T10" fmla="*/ 86 w 108"/>
                <a:gd name="T11" fmla="*/ 0 h 43"/>
                <a:gd name="T12" fmla="*/ 98 w 108"/>
                <a:gd name="T13" fmla="*/ 8 h 43"/>
                <a:gd name="T14" fmla="*/ 105 w 108"/>
                <a:gd name="T15" fmla="*/ 26 h 43"/>
                <a:gd name="T16" fmla="*/ 93 w 108"/>
                <a:gd name="T1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43">
                  <a:moveTo>
                    <a:pt x="93" y="43"/>
                  </a:moveTo>
                  <a:cubicBezTo>
                    <a:pt x="22" y="43"/>
                    <a:pt x="22" y="43"/>
                    <a:pt x="22" y="43"/>
                  </a:cubicBezTo>
                  <a:cubicBezTo>
                    <a:pt x="17" y="43"/>
                    <a:pt x="12" y="40"/>
                    <a:pt x="11" y="35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0" y="9"/>
                    <a:pt x="6" y="0"/>
                    <a:pt x="15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91" y="0"/>
                    <a:pt x="96" y="3"/>
                    <a:pt x="98" y="8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8" y="34"/>
                    <a:pt x="102" y="43"/>
                    <a:pt x="93" y="43"/>
                  </a:cubicBezTo>
                  <a:close/>
                </a:path>
              </a:pathLst>
            </a:custGeom>
            <a:solidFill>
              <a:schemeClr val="accent2">
                <a:lumMod val="50000"/>
                <a:alpha val="4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" name="Freeform 20">
              <a:extLst>
                <a:ext uri="{FF2B5EF4-FFF2-40B4-BE49-F238E27FC236}">
                  <a16:creationId xmlns:a16="http://schemas.microsoft.com/office/drawing/2014/main" id="{08E939F0-F9F2-425D-9CC2-88F2BC2EBA6E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7850" y="4822740"/>
              <a:ext cx="280988" cy="112713"/>
            </a:xfrm>
            <a:custGeom>
              <a:avLst/>
              <a:gdLst>
                <a:gd name="T0" fmla="*/ 93 w 108"/>
                <a:gd name="T1" fmla="*/ 43 h 43"/>
                <a:gd name="T2" fmla="*/ 22 w 108"/>
                <a:gd name="T3" fmla="*/ 43 h 43"/>
                <a:gd name="T4" fmla="*/ 10 w 108"/>
                <a:gd name="T5" fmla="*/ 35 h 43"/>
                <a:gd name="T6" fmla="*/ 3 w 108"/>
                <a:gd name="T7" fmla="*/ 17 h 43"/>
                <a:gd name="T8" fmla="*/ 15 w 108"/>
                <a:gd name="T9" fmla="*/ 0 h 43"/>
                <a:gd name="T10" fmla="*/ 86 w 108"/>
                <a:gd name="T11" fmla="*/ 0 h 43"/>
                <a:gd name="T12" fmla="*/ 98 w 108"/>
                <a:gd name="T13" fmla="*/ 8 h 43"/>
                <a:gd name="T14" fmla="*/ 105 w 108"/>
                <a:gd name="T15" fmla="*/ 26 h 43"/>
                <a:gd name="T16" fmla="*/ 93 w 108"/>
                <a:gd name="T1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43">
                  <a:moveTo>
                    <a:pt x="93" y="43"/>
                  </a:moveTo>
                  <a:cubicBezTo>
                    <a:pt x="22" y="43"/>
                    <a:pt x="22" y="43"/>
                    <a:pt x="22" y="43"/>
                  </a:cubicBezTo>
                  <a:cubicBezTo>
                    <a:pt x="17" y="43"/>
                    <a:pt x="12" y="40"/>
                    <a:pt x="10" y="35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0" y="9"/>
                    <a:pt x="6" y="0"/>
                    <a:pt x="15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91" y="0"/>
                    <a:pt x="96" y="3"/>
                    <a:pt x="98" y="8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8" y="34"/>
                    <a:pt x="102" y="43"/>
                    <a:pt x="93" y="43"/>
                  </a:cubicBezTo>
                  <a:close/>
                </a:path>
              </a:pathLst>
            </a:custGeom>
            <a:solidFill>
              <a:schemeClr val="accent1">
                <a:lumMod val="50000"/>
                <a:alpha val="4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" name="Freeform 21">
              <a:extLst>
                <a:ext uri="{FF2B5EF4-FFF2-40B4-BE49-F238E27FC236}">
                  <a16:creationId xmlns:a16="http://schemas.microsoft.com/office/drawing/2014/main" id="{E0629046-144E-44CC-B926-9232F24CEF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79187" y="5021177"/>
              <a:ext cx="279400" cy="111125"/>
            </a:xfrm>
            <a:custGeom>
              <a:avLst/>
              <a:gdLst>
                <a:gd name="T0" fmla="*/ 93 w 108"/>
                <a:gd name="T1" fmla="*/ 43 h 43"/>
                <a:gd name="T2" fmla="*/ 22 w 108"/>
                <a:gd name="T3" fmla="*/ 43 h 43"/>
                <a:gd name="T4" fmla="*/ 10 w 108"/>
                <a:gd name="T5" fmla="*/ 35 h 43"/>
                <a:gd name="T6" fmla="*/ 3 w 108"/>
                <a:gd name="T7" fmla="*/ 17 h 43"/>
                <a:gd name="T8" fmla="*/ 14 w 108"/>
                <a:gd name="T9" fmla="*/ 0 h 43"/>
                <a:gd name="T10" fmla="*/ 86 w 108"/>
                <a:gd name="T11" fmla="*/ 0 h 43"/>
                <a:gd name="T12" fmla="*/ 97 w 108"/>
                <a:gd name="T13" fmla="*/ 8 h 43"/>
                <a:gd name="T14" fmla="*/ 105 w 108"/>
                <a:gd name="T15" fmla="*/ 26 h 43"/>
                <a:gd name="T16" fmla="*/ 93 w 108"/>
                <a:gd name="T1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43">
                  <a:moveTo>
                    <a:pt x="93" y="43"/>
                  </a:moveTo>
                  <a:cubicBezTo>
                    <a:pt x="22" y="43"/>
                    <a:pt x="22" y="43"/>
                    <a:pt x="22" y="43"/>
                  </a:cubicBezTo>
                  <a:cubicBezTo>
                    <a:pt x="17" y="43"/>
                    <a:pt x="12" y="40"/>
                    <a:pt x="10" y="35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91" y="0"/>
                    <a:pt x="95" y="3"/>
                    <a:pt x="97" y="8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8" y="34"/>
                    <a:pt x="102" y="43"/>
                    <a:pt x="93" y="43"/>
                  </a:cubicBezTo>
                  <a:close/>
                </a:path>
              </a:pathLst>
            </a:custGeom>
            <a:solidFill>
              <a:schemeClr val="accent1">
                <a:lumMod val="50000"/>
                <a:alpha val="4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" name="Freeform 22">
              <a:extLst>
                <a:ext uri="{FF2B5EF4-FFF2-40B4-BE49-F238E27FC236}">
                  <a16:creationId xmlns:a16="http://schemas.microsoft.com/office/drawing/2014/main" id="{D63D6987-C529-4C7E-A453-C28BB73C43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69700" y="5021177"/>
              <a:ext cx="279400" cy="111125"/>
            </a:xfrm>
            <a:custGeom>
              <a:avLst/>
              <a:gdLst>
                <a:gd name="T0" fmla="*/ 93 w 108"/>
                <a:gd name="T1" fmla="*/ 43 h 43"/>
                <a:gd name="T2" fmla="*/ 22 w 108"/>
                <a:gd name="T3" fmla="*/ 43 h 43"/>
                <a:gd name="T4" fmla="*/ 10 w 108"/>
                <a:gd name="T5" fmla="*/ 35 h 43"/>
                <a:gd name="T6" fmla="*/ 3 w 108"/>
                <a:gd name="T7" fmla="*/ 17 h 43"/>
                <a:gd name="T8" fmla="*/ 15 w 108"/>
                <a:gd name="T9" fmla="*/ 0 h 43"/>
                <a:gd name="T10" fmla="*/ 86 w 108"/>
                <a:gd name="T11" fmla="*/ 0 h 43"/>
                <a:gd name="T12" fmla="*/ 97 w 108"/>
                <a:gd name="T13" fmla="*/ 8 h 43"/>
                <a:gd name="T14" fmla="*/ 105 w 108"/>
                <a:gd name="T15" fmla="*/ 26 h 43"/>
                <a:gd name="T16" fmla="*/ 93 w 108"/>
                <a:gd name="T1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43">
                  <a:moveTo>
                    <a:pt x="93" y="43"/>
                  </a:moveTo>
                  <a:cubicBezTo>
                    <a:pt x="22" y="43"/>
                    <a:pt x="22" y="43"/>
                    <a:pt x="22" y="43"/>
                  </a:cubicBezTo>
                  <a:cubicBezTo>
                    <a:pt x="17" y="43"/>
                    <a:pt x="12" y="40"/>
                    <a:pt x="10" y="35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0" y="9"/>
                    <a:pt x="6" y="0"/>
                    <a:pt x="15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91" y="0"/>
                    <a:pt x="96" y="3"/>
                    <a:pt x="97" y="8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8" y="34"/>
                    <a:pt x="102" y="43"/>
                    <a:pt x="93" y="43"/>
                  </a:cubicBezTo>
                  <a:close/>
                </a:path>
              </a:pathLst>
            </a:custGeom>
            <a:solidFill>
              <a:schemeClr val="accent1">
                <a:lumMod val="50000"/>
                <a:alpha val="4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" name="Freeform 23">
              <a:extLst>
                <a:ext uri="{FF2B5EF4-FFF2-40B4-BE49-F238E27FC236}">
                  <a16:creationId xmlns:a16="http://schemas.microsoft.com/office/drawing/2014/main" id="{454350B3-8D2F-40FE-A0CE-B915B5FC0B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33187" y="4744952"/>
              <a:ext cx="282575" cy="109538"/>
            </a:xfrm>
            <a:custGeom>
              <a:avLst/>
              <a:gdLst>
                <a:gd name="T0" fmla="*/ 94 w 109"/>
                <a:gd name="T1" fmla="*/ 42 h 42"/>
                <a:gd name="T2" fmla="*/ 22 w 109"/>
                <a:gd name="T3" fmla="*/ 42 h 42"/>
                <a:gd name="T4" fmla="*/ 11 w 109"/>
                <a:gd name="T5" fmla="*/ 35 h 42"/>
                <a:gd name="T6" fmla="*/ 4 w 109"/>
                <a:gd name="T7" fmla="*/ 17 h 42"/>
                <a:gd name="T8" fmla="*/ 15 w 109"/>
                <a:gd name="T9" fmla="*/ 0 h 42"/>
                <a:gd name="T10" fmla="*/ 87 w 109"/>
                <a:gd name="T11" fmla="*/ 0 h 42"/>
                <a:gd name="T12" fmla="*/ 98 w 109"/>
                <a:gd name="T13" fmla="*/ 7 h 42"/>
                <a:gd name="T14" fmla="*/ 105 w 109"/>
                <a:gd name="T15" fmla="*/ 25 h 42"/>
                <a:gd name="T16" fmla="*/ 94 w 109"/>
                <a:gd name="T1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" h="42">
                  <a:moveTo>
                    <a:pt x="94" y="42"/>
                  </a:moveTo>
                  <a:cubicBezTo>
                    <a:pt x="22" y="42"/>
                    <a:pt x="22" y="42"/>
                    <a:pt x="22" y="42"/>
                  </a:cubicBezTo>
                  <a:cubicBezTo>
                    <a:pt x="17" y="42"/>
                    <a:pt x="13" y="39"/>
                    <a:pt x="11" y="35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0" y="8"/>
                    <a:pt x="6" y="0"/>
                    <a:pt x="15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92" y="0"/>
                    <a:pt x="96" y="3"/>
                    <a:pt x="98" y="7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9" y="33"/>
                    <a:pt x="103" y="42"/>
                    <a:pt x="94" y="42"/>
                  </a:cubicBezTo>
                  <a:close/>
                </a:path>
              </a:pathLst>
            </a:custGeom>
            <a:solidFill>
              <a:schemeClr val="accent1">
                <a:lumMod val="50000"/>
                <a:alpha val="4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" name="Freeform 24">
              <a:extLst>
                <a:ext uri="{FF2B5EF4-FFF2-40B4-BE49-F238E27FC236}">
                  <a16:creationId xmlns:a16="http://schemas.microsoft.com/office/drawing/2014/main" id="{9C2DB0E5-1A4B-43B3-9863-1FF148FEB4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9837" y="4887827"/>
              <a:ext cx="280988" cy="112713"/>
            </a:xfrm>
            <a:custGeom>
              <a:avLst/>
              <a:gdLst>
                <a:gd name="T0" fmla="*/ 93 w 108"/>
                <a:gd name="T1" fmla="*/ 43 h 43"/>
                <a:gd name="T2" fmla="*/ 22 w 108"/>
                <a:gd name="T3" fmla="*/ 43 h 43"/>
                <a:gd name="T4" fmla="*/ 10 w 108"/>
                <a:gd name="T5" fmla="*/ 36 h 43"/>
                <a:gd name="T6" fmla="*/ 3 w 108"/>
                <a:gd name="T7" fmla="*/ 17 h 43"/>
                <a:gd name="T8" fmla="*/ 14 w 108"/>
                <a:gd name="T9" fmla="*/ 0 h 43"/>
                <a:gd name="T10" fmla="*/ 86 w 108"/>
                <a:gd name="T11" fmla="*/ 0 h 43"/>
                <a:gd name="T12" fmla="*/ 97 w 108"/>
                <a:gd name="T13" fmla="*/ 8 h 43"/>
                <a:gd name="T14" fmla="*/ 105 w 108"/>
                <a:gd name="T15" fmla="*/ 26 h 43"/>
                <a:gd name="T16" fmla="*/ 93 w 108"/>
                <a:gd name="T1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43">
                  <a:moveTo>
                    <a:pt x="93" y="43"/>
                  </a:moveTo>
                  <a:cubicBezTo>
                    <a:pt x="22" y="43"/>
                    <a:pt x="22" y="43"/>
                    <a:pt x="22" y="43"/>
                  </a:cubicBezTo>
                  <a:cubicBezTo>
                    <a:pt x="17" y="43"/>
                    <a:pt x="12" y="40"/>
                    <a:pt x="10" y="36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91" y="0"/>
                    <a:pt x="95" y="4"/>
                    <a:pt x="97" y="8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8" y="34"/>
                    <a:pt x="102" y="43"/>
                    <a:pt x="93" y="43"/>
                  </a:cubicBezTo>
                  <a:close/>
                </a:path>
              </a:pathLst>
            </a:custGeom>
            <a:solidFill>
              <a:schemeClr val="accent1">
                <a:lumMod val="50000"/>
                <a:alpha val="4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" name="Freeform 25">
              <a:extLst>
                <a:ext uri="{FF2B5EF4-FFF2-40B4-BE49-F238E27FC236}">
                  <a16:creationId xmlns:a16="http://schemas.microsoft.com/office/drawing/2014/main" id="{7A7FBF56-DAD8-4C34-B957-596E1A2B12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04637" y="4887827"/>
              <a:ext cx="279400" cy="112713"/>
            </a:xfrm>
            <a:custGeom>
              <a:avLst/>
              <a:gdLst>
                <a:gd name="T0" fmla="*/ 93 w 108"/>
                <a:gd name="T1" fmla="*/ 43 h 43"/>
                <a:gd name="T2" fmla="*/ 22 w 108"/>
                <a:gd name="T3" fmla="*/ 43 h 43"/>
                <a:gd name="T4" fmla="*/ 10 w 108"/>
                <a:gd name="T5" fmla="*/ 36 h 43"/>
                <a:gd name="T6" fmla="*/ 3 w 108"/>
                <a:gd name="T7" fmla="*/ 17 h 43"/>
                <a:gd name="T8" fmla="*/ 14 w 108"/>
                <a:gd name="T9" fmla="*/ 0 h 43"/>
                <a:gd name="T10" fmla="*/ 86 w 108"/>
                <a:gd name="T11" fmla="*/ 0 h 43"/>
                <a:gd name="T12" fmla="*/ 97 w 108"/>
                <a:gd name="T13" fmla="*/ 8 h 43"/>
                <a:gd name="T14" fmla="*/ 104 w 108"/>
                <a:gd name="T15" fmla="*/ 26 h 43"/>
                <a:gd name="T16" fmla="*/ 93 w 108"/>
                <a:gd name="T1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43">
                  <a:moveTo>
                    <a:pt x="93" y="43"/>
                  </a:moveTo>
                  <a:cubicBezTo>
                    <a:pt x="22" y="43"/>
                    <a:pt x="22" y="43"/>
                    <a:pt x="22" y="43"/>
                  </a:cubicBezTo>
                  <a:cubicBezTo>
                    <a:pt x="16" y="43"/>
                    <a:pt x="12" y="40"/>
                    <a:pt x="10" y="36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91" y="0"/>
                    <a:pt x="95" y="4"/>
                    <a:pt x="97" y="8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8" y="34"/>
                    <a:pt x="102" y="43"/>
                    <a:pt x="93" y="43"/>
                  </a:cubicBezTo>
                  <a:close/>
                </a:path>
              </a:pathLst>
            </a:custGeom>
            <a:solidFill>
              <a:schemeClr val="accent1">
                <a:lumMod val="50000"/>
                <a:alpha val="4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" name="Freeform 26">
              <a:extLst>
                <a:ext uri="{FF2B5EF4-FFF2-40B4-BE49-F238E27FC236}">
                  <a16:creationId xmlns:a16="http://schemas.microsoft.com/office/drawing/2014/main" id="{0FB34254-DFD8-4AB9-BDAA-15676A3758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52250" y="4589377"/>
              <a:ext cx="280988" cy="111125"/>
            </a:xfrm>
            <a:custGeom>
              <a:avLst/>
              <a:gdLst>
                <a:gd name="T0" fmla="*/ 94 w 108"/>
                <a:gd name="T1" fmla="*/ 43 h 43"/>
                <a:gd name="T2" fmla="*/ 22 w 108"/>
                <a:gd name="T3" fmla="*/ 43 h 43"/>
                <a:gd name="T4" fmla="*/ 11 w 108"/>
                <a:gd name="T5" fmla="*/ 35 h 43"/>
                <a:gd name="T6" fmla="*/ 3 w 108"/>
                <a:gd name="T7" fmla="*/ 17 h 43"/>
                <a:gd name="T8" fmla="*/ 15 w 108"/>
                <a:gd name="T9" fmla="*/ 0 h 43"/>
                <a:gd name="T10" fmla="*/ 86 w 108"/>
                <a:gd name="T11" fmla="*/ 0 h 43"/>
                <a:gd name="T12" fmla="*/ 98 w 108"/>
                <a:gd name="T13" fmla="*/ 8 h 43"/>
                <a:gd name="T14" fmla="*/ 105 w 108"/>
                <a:gd name="T15" fmla="*/ 26 h 43"/>
                <a:gd name="T16" fmla="*/ 94 w 108"/>
                <a:gd name="T1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43">
                  <a:moveTo>
                    <a:pt x="94" y="43"/>
                  </a:moveTo>
                  <a:cubicBezTo>
                    <a:pt x="22" y="43"/>
                    <a:pt x="22" y="43"/>
                    <a:pt x="22" y="43"/>
                  </a:cubicBezTo>
                  <a:cubicBezTo>
                    <a:pt x="17" y="43"/>
                    <a:pt x="13" y="40"/>
                    <a:pt x="11" y="35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0" y="9"/>
                    <a:pt x="6" y="0"/>
                    <a:pt x="15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91" y="0"/>
                    <a:pt x="96" y="3"/>
                    <a:pt x="98" y="8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8" y="34"/>
                    <a:pt x="102" y="43"/>
                    <a:pt x="94" y="43"/>
                  </a:cubicBezTo>
                  <a:close/>
                </a:path>
              </a:pathLst>
            </a:custGeom>
            <a:solidFill>
              <a:schemeClr val="accent1">
                <a:lumMod val="50000"/>
                <a:alpha val="4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" name="Freeform 27">
              <a:extLst>
                <a:ext uri="{FF2B5EF4-FFF2-40B4-BE49-F238E27FC236}">
                  <a16:creationId xmlns:a16="http://schemas.microsoft.com/office/drawing/2014/main" id="{1A9161D9-D975-471C-88D0-752D3669D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93500" y="3046327"/>
              <a:ext cx="280988" cy="112713"/>
            </a:xfrm>
            <a:custGeom>
              <a:avLst/>
              <a:gdLst>
                <a:gd name="T0" fmla="*/ 93 w 108"/>
                <a:gd name="T1" fmla="*/ 43 h 43"/>
                <a:gd name="T2" fmla="*/ 22 w 108"/>
                <a:gd name="T3" fmla="*/ 43 h 43"/>
                <a:gd name="T4" fmla="*/ 10 w 108"/>
                <a:gd name="T5" fmla="*/ 35 h 43"/>
                <a:gd name="T6" fmla="*/ 3 w 108"/>
                <a:gd name="T7" fmla="*/ 17 h 43"/>
                <a:gd name="T8" fmla="*/ 15 w 108"/>
                <a:gd name="T9" fmla="*/ 0 h 43"/>
                <a:gd name="T10" fmla="*/ 86 w 108"/>
                <a:gd name="T11" fmla="*/ 0 h 43"/>
                <a:gd name="T12" fmla="*/ 98 w 108"/>
                <a:gd name="T13" fmla="*/ 8 h 43"/>
                <a:gd name="T14" fmla="*/ 105 w 108"/>
                <a:gd name="T15" fmla="*/ 26 h 43"/>
                <a:gd name="T16" fmla="*/ 93 w 108"/>
                <a:gd name="T1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43">
                  <a:moveTo>
                    <a:pt x="93" y="43"/>
                  </a:moveTo>
                  <a:cubicBezTo>
                    <a:pt x="22" y="43"/>
                    <a:pt x="22" y="43"/>
                    <a:pt x="22" y="43"/>
                  </a:cubicBezTo>
                  <a:cubicBezTo>
                    <a:pt x="17" y="43"/>
                    <a:pt x="12" y="40"/>
                    <a:pt x="10" y="35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0" y="9"/>
                    <a:pt x="6" y="0"/>
                    <a:pt x="15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91" y="0"/>
                    <a:pt x="96" y="3"/>
                    <a:pt x="98" y="8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8" y="34"/>
                    <a:pt x="102" y="43"/>
                    <a:pt x="93" y="43"/>
                  </a:cubicBezTo>
                  <a:close/>
                </a:path>
              </a:pathLst>
            </a:custGeom>
            <a:solidFill>
              <a:schemeClr val="accent1">
                <a:lumMod val="50000"/>
                <a:alpha val="4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" name="Freeform 28">
              <a:extLst>
                <a:ext uri="{FF2B5EF4-FFF2-40B4-BE49-F238E27FC236}">
                  <a16:creationId xmlns:a16="http://schemas.microsoft.com/office/drawing/2014/main" id="{91BCDD20-182F-4C09-AB3B-8A7A88A0B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28437" y="3197140"/>
              <a:ext cx="280988" cy="111125"/>
            </a:xfrm>
            <a:custGeom>
              <a:avLst/>
              <a:gdLst>
                <a:gd name="T0" fmla="*/ 93 w 108"/>
                <a:gd name="T1" fmla="*/ 43 h 43"/>
                <a:gd name="T2" fmla="*/ 22 w 108"/>
                <a:gd name="T3" fmla="*/ 43 h 43"/>
                <a:gd name="T4" fmla="*/ 10 w 108"/>
                <a:gd name="T5" fmla="*/ 35 h 43"/>
                <a:gd name="T6" fmla="*/ 3 w 108"/>
                <a:gd name="T7" fmla="*/ 17 h 43"/>
                <a:gd name="T8" fmla="*/ 14 w 108"/>
                <a:gd name="T9" fmla="*/ 0 h 43"/>
                <a:gd name="T10" fmla="*/ 86 w 108"/>
                <a:gd name="T11" fmla="*/ 0 h 43"/>
                <a:gd name="T12" fmla="*/ 97 w 108"/>
                <a:gd name="T13" fmla="*/ 8 h 43"/>
                <a:gd name="T14" fmla="*/ 104 w 108"/>
                <a:gd name="T15" fmla="*/ 26 h 43"/>
                <a:gd name="T16" fmla="*/ 93 w 108"/>
                <a:gd name="T1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43">
                  <a:moveTo>
                    <a:pt x="93" y="43"/>
                  </a:moveTo>
                  <a:cubicBezTo>
                    <a:pt x="22" y="43"/>
                    <a:pt x="22" y="43"/>
                    <a:pt x="22" y="43"/>
                  </a:cubicBezTo>
                  <a:cubicBezTo>
                    <a:pt x="17" y="43"/>
                    <a:pt x="12" y="40"/>
                    <a:pt x="10" y="35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91" y="0"/>
                    <a:pt x="95" y="3"/>
                    <a:pt x="97" y="8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8" y="34"/>
                    <a:pt x="102" y="43"/>
                    <a:pt x="93" y="43"/>
                  </a:cubicBezTo>
                  <a:close/>
                </a:path>
              </a:pathLst>
            </a:custGeom>
            <a:solidFill>
              <a:schemeClr val="accent1">
                <a:lumMod val="50000"/>
                <a:alpha val="4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" name="Freeform 29">
              <a:extLst>
                <a:ext uri="{FF2B5EF4-FFF2-40B4-BE49-F238E27FC236}">
                  <a16:creationId xmlns:a16="http://schemas.microsoft.com/office/drawing/2014/main" id="{A592AEF1-F5F3-4415-A71D-96E955C41C6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8387" y="4079790"/>
              <a:ext cx="280988" cy="112713"/>
            </a:xfrm>
            <a:custGeom>
              <a:avLst/>
              <a:gdLst>
                <a:gd name="T0" fmla="*/ 93 w 108"/>
                <a:gd name="T1" fmla="*/ 43 h 43"/>
                <a:gd name="T2" fmla="*/ 22 w 108"/>
                <a:gd name="T3" fmla="*/ 43 h 43"/>
                <a:gd name="T4" fmla="*/ 10 w 108"/>
                <a:gd name="T5" fmla="*/ 35 h 43"/>
                <a:gd name="T6" fmla="*/ 3 w 108"/>
                <a:gd name="T7" fmla="*/ 17 h 43"/>
                <a:gd name="T8" fmla="*/ 14 w 108"/>
                <a:gd name="T9" fmla="*/ 0 h 43"/>
                <a:gd name="T10" fmla="*/ 86 w 108"/>
                <a:gd name="T11" fmla="*/ 0 h 43"/>
                <a:gd name="T12" fmla="*/ 97 w 108"/>
                <a:gd name="T13" fmla="*/ 8 h 43"/>
                <a:gd name="T14" fmla="*/ 105 w 108"/>
                <a:gd name="T15" fmla="*/ 26 h 43"/>
                <a:gd name="T16" fmla="*/ 93 w 108"/>
                <a:gd name="T1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43">
                  <a:moveTo>
                    <a:pt x="93" y="43"/>
                  </a:moveTo>
                  <a:cubicBezTo>
                    <a:pt x="22" y="43"/>
                    <a:pt x="22" y="43"/>
                    <a:pt x="22" y="43"/>
                  </a:cubicBezTo>
                  <a:cubicBezTo>
                    <a:pt x="17" y="43"/>
                    <a:pt x="12" y="40"/>
                    <a:pt x="10" y="35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91" y="0"/>
                    <a:pt x="95" y="3"/>
                    <a:pt x="97" y="8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8" y="34"/>
                    <a:pt x="102" y="43"/>
                    <a:pt x="93" y="43"/>
                  </a:cubicBezTo>
                  <a:close/>
                </a:path>
              </a:pathLst>
            </a:custGeom>
            <a:solidFill>
              <a:schemeClr val="accent1">
                <a:lumMod val="50000"/>
                <a:alpha val="4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" name="Freeform 30">
              <a:extLst>
                <a:ext uri="{FF2B5EF4-FFF2-40B4-BE49-F238E27FC236}">
                  <a16:creationId xmlns:a16="http://schemas.microsoft.com/office/drawing/2014/main" id="{59038D14-A1AE-43B1-A320-B5EFB576DBB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8900" y="4079790"/>
              <a:ext cx="280988" cy="112713"/>
            </a:xfrm>
            <a:custGeom>
              <a:avLst/>
              <a:gdLst>
                <a:gd name="T0" fmla="*/ 93 w 108"/>
                <a:gd name="T1" fmla="*/ 43 h 43"/>
                <a:gd name="T2" fmla="*/ 22 w 108"/>
                <a:gd name="T3" fmla="*/ 43 h 43"/>
                <a:gd name="T4" fmla="*/ 10 w 108"/>
                <a:gd name="T5" fmla="*/ 35 h 43"/>
                <a:gd name="T6" fmla="*/ 3 w 108"/>
                <a:gd name="T7" fmla="*/ 17 h 43"/>
                <a:gd name="T8" fmla="*/ 15 w 108"/>
                <a:gd name="T9" fmla="*/ 0 h 43"/>
                <a:gd name="T10" fmla="*/ 86 w 108"/>
                <a:gd name="T11" fmla="*/ 0 h 43"/>
                <a:gd name="T12" fmla="*/ 97 w 108"/>
                <a:gd name="T13" fmla="*/ 8 h 43"/>
                <a:gd name="T14" fmla="*/ 105 w 108"/>
                <a:gd name="T15" fmla="*/ 26 h 43"/>
                <a:gd name="T16" fmla="*/ 93 w 108"/>
                <a:gd name="T1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43">
                  <a:moveTo>
                    <a:pt x="93" y="43"/>
                  </a:moveTo>
                  <a:cubicBezTo>
                    <a:pt x="22" y="43"/>
                    <a:pt x="22" y="43"/>
                    <a:pt x="22" y="43"/>
                  </a:cubicBezTo>
                  <a:cubicBezTo>
                    <a:pt x="17" y="43"/>
                    <a:pt x="12" y="40"/>
                    <a:pt x="10" y="35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0" y="9"/>
                    <a:pt x="6" y="0"/>
                    <a:pt x="15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91" y="0"/>
                    <a:pt x="96" y="3"/>
                    <a:pt x="97" y="8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8" y="34"/>
                    <a:pt x="102" y="43"/>
                    <a:pt x="93" y="43"/>
                  </a:cubicBezTo>
                  <a:close/>
                </a:path>
              </a:pathLst>
            </a:custGeom>
            <a:solidFill>
              <a:schemeClr val="accent1">
                <a:lumMod val="50000"/>
                <a:alpha val="4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" name="Freeform 31">
              <a:extLst>
                <a:ext uri="{FF2B5EF4-FFF2-40B4-BE49-F238E27FC236}">
                  <a16:creationId xmlns:a16="http://schemas.microsoft.com/office/drawing/2014/main" id="{0DA66B14-241A-4AF0-89D7-3C9A0309B4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0050" y="4079790"/>
              <a:ext cx="280988" cy="112713"/>
            </a:xfrm>
            <a:custGeom>
              <a:avLst/>
              <a:gdLst>
                <a:gd name="T0" fmla="*/ 93 w 108"/>
                <a:gd name="T1" fmla="*/ 43 h 43"/>
                <a:gd name="T2" fmla="*/ 22 w 108"/>
                <a:gd name="T3" fmla="*/ 43 h 43"/>
                <a:gd name="T4" fmla="*/ 10 w 108"/>
                <a:gd name="T5" fmla="*/ 35 h 43"/>
                <a:gd name="T6" fmla="*/ 3 w 108"/>
                <a:gd name="T7" fmla="*/ 17 h 43"/>
                <a:gd name="T8" fmla="*/ 15 w 108"/>
                <a:gd name="T9" fmla="*/ 0 h 43"/>
                <a:gd name="T10" fmla="*/ 86 w 108"/>
                <a:gd name="T11" fmla="*/ 0 h 43"/>
                <a:gd name="T12" fmla="*/ 98 w 108"/>
                <a:gd name="T13" fmla="*/ 8 h 43"/>
                <a:gd name="T14" fmla="*/ 105 w 108"/>
                <a:gd name="T15" fmla="*/ 26 h 43"/>
                <a:gd name="T16" fmla="*/ 93 w 108"/>
                <a:gd name="T1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43">
                  <a:moveTo>
                    <a:pt x="93" y="43"/>
                  </a:moveTo>
                  <a:cubicBezTo>
                    <a:pt x="22" y="43"/>
                    <a:pt x="22" y="43"/>
                    <a:pt x="22" y="43"/>
                  </a:cubicBezTo>
                  <a:cubicBezTo>
                    <a:pt x="17" y="43"/>
                    <a:pt x="12" y="40"/>
                    <a:pt x="10" y="35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0" y="9"/>
                    <a:pt x="6" y="0"/>
                    <a:pt x="15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91" y="0"/>
                    <a:pt x="96" y="3"/>
                    <a:pt x="98" y="8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8" y="34"/>
                    <a:pt x="102" y="43"/>
                    <a:pt x="93" y="43"/>
                  </a:cubicBezTo>
                  <a:close/>
                </a:path>
              </a:pathLst>
            </a:custGeom>
            <a:solidFill>
              <a:schemeClr val="accent1">
                <a:lumMod val="50000"/>
                <a:alpha val="4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" name="Freeform 32">
              <a:extLst>
                <a:ext uri="{FF2B5EF4-FFF2-40B4-BE49-F238E27FC236}">
                  <a16:creationId xmlns:a16="http://schemas.microsoft.com/office/drawing/2014/main" id="{DEFD2D95-007F-49BA-88C7-2F425A51FF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3837" y="3951202"/>
              <a:ext cx="280988" cy="107950"/>
            </a:xfrm>
            <a:custGeom>
              <a:avLst/>
              <a:gdLst>
                <a:gd name="T0" fmla="*/ 93 w 108"/>
                <a:gd name="T1" fmla="*/ 42 h 42"/>
                <a:gd name="T2" fmla="*/ 22 w 108"/>
                <a:gd name="T3" fmla="*/ 42 h 42"/>
                <a:gd name="T4" fmla="*/ 10 w 108"/>
                <a:gd name="T5" fmla="*/ 35 h 42"/>
                <a:gd name="T6" fmla="*/ 3 w 108"/>
                <a:gd name="T7" fmla="*/ 17 h 42"/>
                <a:gd name="T8" fmla="*/ 14 w 108"/>
                <a:gd name="T9" fmla="*/ 0 h 42"/>
                <a:gd name="T10" fmla="*/ 86 w 108"/>
                <a:gd name="T11" fmla="*/ 0 h 42"/>
                <a:gd name="T12" fmla="*/ 97 w 108"/>
                <a:gd name="T13" fmla="*/ 7 h 42"/>
                <a:gd name="T14" fmla="*/ 104 w 108"/>
                <a:gd name="T15" fmla="*/ 25 h 42"/>
                <a:gd name="T16" fmla="*/ 93 w 108"/>
                <a:gd name="T1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42">
                  <a:moveTo>
                    <a:pt x="93" y="42"/>
                  </a:moveTo>
                  <a:cubicBezTo>
                    <a:pt x="22" y="42"/>
                    <a:pt x="22" y="42"/>
                    <a:pt x="22" y="42"/>
                  </a:cubicBezTo>
                  <a:cubicBezTo>
                    <a:pt x="16" y="42"/>
                    <a:pt x="12" y="39"/>
                    <a:pt x="10" y="35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0" y="8"/>
                    <a:pt x="6" y="0"/>
                    <a:pt x="14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91" y="0"/>
                    <a:pt x="95" y="3"/>
                    <a:pt x="97" y="7"/>
                  </a:cubicBezTo>
                  <a:cubicBezTo>
                    <a:pt x="104" y="25"/>
                    <a:pt x="104" y="25"/>
                    <a:pt x="104" y="25"/>
                  </a:cubicBezTo>
                  <a:cubicBezTo>
                    <a:pt x="108" y="33"/>
                    <a:pt x="102" y="42"/>
                    <a:pt x="93" y="42"/>
                  </a:cubicBezTo>
                  <a:close/>
                </a:path>
              </a:pathLst>
            </a:custGeom>
            <a:solidFill>
              <a:schemeClr val="accent1">
                <a:lumMod val="50000"/>
                <a:alpha val="4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" name="Freeform 33">
              <a:extLst>
                <a:ext uri="{FF2B5EF4-FFF2-40B4-BE49-F238E27FC236}">
                  <a16:creationId xmlns:a16="http://schemas.microsoft.com/office/drawing/2014/main" id="{AB229BDF-1ABC-4839-9AEF-CB89493C91D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0700" y="3951202"/>
              <a:ext cx="279400" cy="107950"/>
            </a:xfrm>
            <a:custGeom>
              <a:avLst/>
              <a:gdLst>
                <a:gd name="T0" fmla="*/ 93 w 108"/>
                <a:gd name="T1" fmla="*/ 42 h 42"/>
                <a:gd name="T2" fmla="*/ 22 w 108"/>
                <a:gd name="T3" fmla="*/ 42 h 42"/>
                <a:gd name="T4" fmla="*/ 11 w 108"/>
                <a:gd name="T5" fmla="*/ 35 h 42"/>
                <a:gd name="T6" fmla="*/ 3 w 108"/>
                <a:gd name="T7" fmla="*/ 17 h 42"/>
                <a:gd name="T8" fmla="*/ 15 w 108"/>
                <a:gd name="T9" fmla="*/ 0 h 42"/>
                <a:gd name="T10" fmla="*/ 86 w 108"/>
                <a:gd name="T11" fmla="*/ 0 h 42"/>
                <a:gd name="T12" fmla="*/ 98 w 108"/>
                <a:gd name="T13" fmla="*/ 7 h 42"/>
                <a:gd name="T14" fmla="*/ 105 w 108"/>
                <a:gd name="T15" fmla="*/ 25 h 42"/>
                <a:gd name="T16" fmla="*/ 93 w 108"/>
                <a:gd name="T1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42">
                  <a:moveTo>
                    <a:pt x="93" y="42"/>
                  </a:moveTo>
                  <a:cubicBezTo>
                    <a:pt x="22" y="42"/>
                    <a:pt x="22" y="42"/>
                    <a:pt x="22" y="42"/>
                  </a:cubicBezTo>
                  <a:cubicBezTo>
                    <a:pt x="17" y="42"/>
                    <a:pt x="12" y="39"/>
                    <a:pt x="11" y="35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0" y="8"/>
                    <a:pt x="6" y="0"/>
                    <a:pt x="15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91" y="0"/>
                    <a:pt x="96" y="3"/>
                    <a:pt x="98" y="7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8" y="33"/>
                    <a:pt x="102" y="42"/>
                    <a:pt x="93" y="42"/>
                  </a:cubicBezTo>
                  <a:close/>
                </a:path>
              </a:pathLst>
            </a:custGeom>
            <a:solidFill>
              <a:schemeClr val="accent1">
                <a:lumMod val="50000"/>
                <a:alpha val="4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" name="Freeform 34">
              <a:extLst>
                <a:ext uri="{FF2B5EF4-FFF2-40B4-BE49-F238E27FC236}">
                  <a16:creationId xmlns:a16="http://schemas.microsoft.com/office/drawing/2014/main" id="{E2409DEF-2A64-4D8D-92C9-71BAC55F54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0625" y="3951202"/>
              <a:ext cx="280988" cy="107950"/>
            </a:xfrm>
            <a:custGeom>
              <a:avLst/>
              <a:gdLst>
                <a:gd name="T0" fmla="*/ 93 w 108"/>
                <a:gd name="T1" fmla="*/ 42 h 42"/>
                <a:gd name="T2" fmla="*/ 22 w 108"/>
                <a:gd name="T3" fmla="*/ 42 h 42"/>
                <a:gd name="T4" fmla="*/ 10 w 108"/>
                <a:gd name="T5" fmla="*/ 35 h 42"/>
                <a:gd name="T6" fmla="*/ 3 w 108"/>
                <a:gd name="T7" fmla="*/ 17 h 42"/>
                <a:gd name="T8" fmla="*/ 14 w 108"/>
                <a:gd name="T9" fmla="*/ 0 h 42"/>
                <a:gd name="T10" fmla="*/ 86 w 108"/>
                <a:gd name="T11" fmla="*/ 0 h 42"/>
                <a:gd name="T12" fmla="*/ 97 w 108"/>
                <a:gd name="T13" fmla="*/ 7 h 42"/>
                <a:gd name="T14" fmla="*/ 105 w 108"/>
                <a:gd name="T15" fmla="*/ 25 h 42"/>
                <a:gd name="T16" fmla="*/ 93 w 108"/>
                <a:gd name="T1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42">
                  <a:moveTo>
                    <a:pt x="93" y="42"/>
                  </a:moveTo>
                  <a:cubicBezTo>
                    <a:pt x="22" y="42"/>
                    <a:pt x="22" y="42"/>
                    <a:pt x="22" y="42"/>
                  </a:cubicBezTo>
                  <a:cubicBezTo>
                    <a:pt x="17" y="42"/>
                    <a:pt x="12" y="39"/>
                    <a:pt x="10" y="35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0" y="8"/>
                    <a:pt x="6" y="0"/>
                    <a:pt x="14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91" y="0"/>
                    <a:pt x="95" y="3"/>
                    <a:pt x="97" y="7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8" y="33"/>
                    <a:pt x="102" y="42"/>
                    <a:pt x="93" y="42"/>
                  </a:cubicBezTo>
                  <a:close/>
                </a:path>
              </a:pathLst>
            </a:custGeom>
            <a:solidFill>
              <a:schemeClr val="accent1">
                <a:lumMod val="50000"/>
                <a:alpha val="4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" name="Freeform 35">
              <a:extLst>
                <a:ext uri="{FF2B5EF4-FFF2-40B4-BE49-F238E27FC236}">
                  <a16:creationId xmlns:a16="http://schemas.microsoft.com/office/drawing/2014/main" id="{8A7D8B0E-D608-4B05-A2D1-51A459D97E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8275" y="5543465"/>
              <a:ext cx="6656388" cy="274638"/>
            </a:xfrm>
            <a:custGeom>
              <a:avLst/>
              <a:gdLst>
                <a:gd name="T0" fmla="*/ 2527 w 2565"/>
                <a:gd name="T1" fmla="*/ 106 h 106"/>
                <a:gd name="T2" fmla="*/ 68 w 2565"/>
                <a:gd name="T3" fmla="*/ 106 h 106"/>
                <a:gd name="T4" fmla="*/ 0 w 2565"/>
                <a:gd name="T5" fmla="*/ 38 h 106"/>
                <a:gd name="T6" fmla="*/ 0 w 2565"/>
                <a:gd name="T7" fmla="*/ 38 h 106"/>
                <a:gd name="T8" fmla="*/ 39 w 2565"/>
                <a:gd name="T9" fmla="*/ 0 h 106"/>
                <a:gd name="T10" fmla="*/ 2527 w 2565"/>
                <a:gd name="T11" fmla="*/ 0 h 106"/>
                <a:gd name="T12" fmla="*/ 2565 w 2565"/>
                <a:gd name="T13" fmla="*/ 38 h 106"/>
                <a:gd name="T14" fmla="*/ 2565 w 2565"/>
                <a:gd name="T15" fmla="*/ 67 h 106"/>
                <a:gd name="T16" fmla="*/ 2527 w 2565"/>
                <a:gd name="T1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65" h="106">
                  <a:moveTo>
                    <a:pt x="2527" y="106"/>
                  </a:moveTo>
                  <a:cubicBezTo>
                    <a:pt x="68" y="106"/>
                    <a:pt x="68" y="106"/>
                    <a:pt x="68" y="106"/>
                  </a:cubicBezTo>
                  <a:cubicBezTo>
                    <a:pt x="31" y="106"/>
                    <a:pt x="0" y="76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17"/>
                    <a:pt x="18" y="0"/>
                    <a:pt x="39" y="0"/>
                  </a:cubicBezTo>
                  <a:cubicBezTo>
                    <a:pt x="2527" y="0"/>
                    <a:pt x="2527" y="0"/>
                    <a:pt x="2527" y="0"/>
                  </a:cubicBezTo>
                  <a:cubicBezTo>
                    <a:pt x="2548" y="0"/>
                    <a:pt x="2565" y="17"/>
                    <a:pt x="2565" y="38"/>
                  </a:cubicBezTo>
                  <a:cubicBezTo>
                    <a:pt x="2565" y="67"/>
                    <a:pt x="2565" y="67"/>
                    <a:pt x="2565" y="67"/>
                  </a:cubicBezTo>
                  <a:cubicBezTo>
                    <a:pt x="2565" y="89"/>
                    <a:pt x="2548" y="106"/>
                    <a:pt x="2527" y="106"/>
                  </a:cubicBezTo>
                  <a:close/>
                </a:path>
              </a:pathLst>
            </a:custGeom>
            <a:solidFill>
              <a:srgbClr val="283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" name="Freeform 36">
              <a:extLst>
                <a:ext uri="{FF2B5EF4-FFF2-40B4-BE49-F238E27FC236}">
                  <a16:creationId xmlns:a16="http://schemas.microsoft.com/office/drawing/2014/main" id="{0CAE77C0-D92D-4759-B32A-AC82100E17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0437" y="5451390"/>
              <a:ext cx="6656388" cy="200025"/>
            </a:xfrm>
            <a:custGeom>
              <a:avLst/>
              <a:gdLst>
                <a:gd name="T0" fmla="*/ 2526 w 2565"/>
                <a:gd name="T1" fmla="*/ 77 h 77"/>
                <a:gd name="T2" fmla="*/ 38 w 2565"/>
                <a:gd name="T3" fmla="*/ 77 h 77"/>
                <a:gd name="T4" fmla="*/ 0 w 2565"/>
                <a:gd name="T5" fmla="*/ 39 h 77"/>
                <a:gd name="T6" fmla="*/ 0 w 2565"/>
                <a:gd name="T7" fmla="*/ 39 h 77"/>
                <a:gd name="T8" fmla="*/ 38 w 2565"/>
                <a:gd name="T9" fmla="*/ 0 h 77"/>
                <a:gd name="T10" fmla="*/ 2526 w 2565"/>
                <a:gd name="T11" fmla="*/ 0 h 77"/>
                <a:gd name="T12" fmla="*/ 2565 w 2565"/>
                <a:gd name="T13" fmla="*/ 39 h 77"/>
                <a:gd name="T14" fmla="*/ 2565 w 2565"/>
                <a:gd name="T15" fmla="*/ 39 h 77"/>
                <a:gd name="T16" fmla="*/ 2526 w 2565"/>
                <a:gd name="T17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65" h="77">
                  <a:moveTo>
                    <a:pt x="2526" y="77"/>
                  </a:moveTo>
                  <a:cubicBezTo>
                    <a:pt x="38" y="77"/>
                    <a:pt x="38" y="77"/>
                    <a:pt x="38" y="77"/>
                  </a:cubicBezTo>
                  <a:cubicBezTo>
                    <a:pt x="17" y="77"/>
                    <a:pt x="0" y="60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7"/>
                    <a:pt x="17" y="0"/>
                    <a:pt x="38" y="0"/>
                  </a:cubicBezTo>
                  <a:cubicBezTo>
                    <a:pt x="2526" y="0"/>
                    <a:pt x="2526" y="0"/>
                    <a:pt x="2526" y="0"/>
                  </a:cubicBezTo>
                  <a:cubicBezTo>
                    <a:pt x="2548" y="0"/>
                    <a:pt x="2565" y="17"/>
                    <a:pt x="2565" y="39"/>
                  </a:cubicBezTo>
                  <a:cubicBezTo>
                    <a:pt x="2565" y="39"/>
                    <a:pt x="2565" y="39"/>
                    <a:pt x="2565" y="39"/>
                  </a:cubicBezTo>
                  <a:cubicBezTo>
                    <a:pt x="2565" y="60"/>
                    <a:pt x="2548" y="77"/>
                    <a:pt x="2526" y="77"/>
                  </a:cubicBez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" name="Freeform 37">
              <a:extLst>
                <a:ext uri="{FF2B5EF4-FFF2-40B4-BE49-F238E27FC236}">
                  <a16:creationId xmlns:a16="http://schemas.microsoft.com/office/drawing/2014/main" id="{77CE608F-E611-49CE-A9F7-7E762C88C2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63350" y="5451390"/>
              <a:ext cx="625475" cy="200025"/>
            </a:xfrm>
            <a:custGeom>
              <a:avLst/>
              <a:gdLst>
                <a:gd name="T0" fmla="*/ 202 w 241"/>
                <a:gd name="T1" fmla="*/ 77 h 77"/>
                <a:gd name="T2" fmla="*/ 38 w 241"/>
                <a:gd name="T3" fmla="*/ 77 h 77"/>
                <a:gd name="T4" fmla="*/ 0 w 241"/>
                <a:gd name="T5" fmla="*/ 39 h 77"/>
                <a:gd name="T6" fmla="*/ 0 w 241"/>
                <a:gd name="T7" fmla="*/ 39 h 77"/>
                <a:gd name="T8" fmla="*/ 38 w 241"/>
                <a:gd name="T9" fmla="*/ 0 h 77"/>
                <a:gd name="T10" fmla="*/ 202 w 241"/>
                <a:gd name="T11" fmla="*/ 0 h 77"/>
                <a:gd name="T12" fmla="*/ 241 w 241"/>
                <a:gd name="T13" fmla="*/ 39 h 77"/>
                <a:gd name="T14" fmla="*/ 241 w 241"/>
                <a:gd name="T15" fmla="*/ 39 h 77"/>
                <a:gd name="T16" fmla="*/ 202 w 241"/>
                <a:gd name="T17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1" h="77">
                  <a:moveTo>
                    <a:pt x="202" y="77"/>
                  </a:moveTo>
                  <a:cubicBezTo>
                    <a:pt x="38" y="77"/>
                    <a:pt x="38" y="77"/>
                    <a:pt x="38" y="77"/>
                  </a:cubicBezTo>
                  <a:cubicBezTo>
                    <a:pt x="17" y="77"/>
                    <a:pt x="0" y="60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7"/>
                    <a:pt x="17" y="0"/>
                    <a:pt x="38" y="0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224" y="0"/>
                    <a:pt x="241" y="17"/>
                    <a:pt x="241" y="39"/>
                  </a:cubicBezTo>
                  <a:cubicBezTo>
                    <a:pt x="241" y="39"/>
                    <a:pt x="241" y="39"/>
                    <a:pt x="241" y="39"/>
                  </a:cubicBezTo>
                  <a:cubicBezTo>
                    <a:pt x="241" y="60"/>
                    <a:pt x="224" y="77"/>
                    <a:pt x="202" y="77"/>
                  </a:cubicBez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" name="Rectangle 42">
              <a:extLst>
                <a:ext uri="{FF2B5EF4-FFF2-40B4-BE49-F238E27FC236}">
                  <a16:creationId xmlns:a16="http://schemas.microsoft.com/office/drawing/2014/main" id="{5E408AEB-D13B-44CF-9368-90F0CE0163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1387" y="2966952"/>
              <a:ext cx="1800225" cy="80645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" name="Freeform 43">
              <a:extLst>
                <a:ext uri="{FF2B5EF4-FFF2-40B4-BE49-F238E27FC236}">
                  <a16:creationId xmlns:a16="http://schemas.microsoft.com/office/drawing/2014/main" id="{0B139E53-A6E1-4852-9A6E-E6D86CA53F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9650" y="3033627"/>
              <a:ext cx="1800225" cy="808038"/>
            </a:xfrm>
            <a:custGeom>
              <a:avLst/>
              <a:gdLst>
                <a:gd name="T0" fmla="*/ 1111 w 1134"/>
                <a:gd name="T1" fmla="*/ 0 h 509"/>
                <a:gd name="T2" fmla="*/ 1111 w 1134"/>
                <a:gd name="T3" fmla="*/ 489 h 509"/>
                <a:gd name="T4" fmla="*/ 0 w 1134"/>
                <a:gd name="T5" fmla="*/ 489 h 509"/>
                <a:gd name="T6" fmla="*/ 0 w 1134"/>
                <a:gd name="T7" fmla="*/ 509 h 509"/>
                <a:gd name="T8" fmla="*/ 1134 w 1134"/>
                <a:gd name="T9" fmla="*/ 509 h 509"/>
                <a:gd name="T10" fmla="*/ 1134 w 1134"/>
                <a:gd name="T11" fmla="*/ 0 h 509"/>
                <a:gd name="T12" fmla="*/ 1111 w 1134"/>
                <a:gd name="T13" fmla="*/ 0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4" h="509">
                  <a:moveTo>
                    <a:pt x="1111" y="0"/>
                  </a:moveTo>
                  <a:lnTo>
                    <a:pt x="1111" y="489"/>
                  </a:lnTo>
                  <a:lnTo>
                    <a:pt x="0" y="489"/>
                  </a:lnTo>
                  <a:lnTo>
                    <a:pt x="0" y="509"/>
                  </a:lnTo>
                  <a:lnTo>
                    <a:pt x="1134" y="509"/>
                  </a:lnTo>
                  <a:lnTo>
                    <a:pt x="1134" y="0"/>
                  </a:lnTo>
                  <a:lnTo>
                    <a:pt x="1111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" name="Freeform 44">
              <a:extLst>
                <a:ext uri="{FF2B5EF4-FFF2-40B4-BE49-F238E27FC236}">
                  <a16:creationId xmlns:a16="http://schemas.microsoft.com/office/drawing/2014/main" id="{82B1FC33-1B9D-4C9F-B3BB-17B34F33450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3937" y="2438315"/>
              <a:ext cx="66675" cy="595313"/>
            </a:xfrm>
            <a:custGeom>
              <a:avLst/>
              <a:gdLst>
                <a:gd name="T0" fmla="*/ 13 w 26"/>
                <a:gd name="T1" fmla="*/ 229 h 229"/>
                <a:gd name="T2" fmla="*/ 13 w 26"/>
                <a:gd name="T3" fmla="*/ 229 h 229"/>
                <a:gd name="T4" fmla="*/ 0 w 26"/>
                <a:gd name="T5" fmla="*/ 216 h 229"/>
                <a:gd name="T6" fmla="*/ 0 w 26"/>
                <a:gd name="T7" fmla="*/ 13 h 229"/>
                <a:gd name="T8" fmla="*/ 13 w 26"/>
                <a:gd name="T9" fmla="*/ 0 h 229"/>
                <a:gd name="T10" fmla="*/ 13 w 26"/>
                <a:gd name="T11" fmla="*/ 0 h 229"/>
                <a:gd name="T12" fmla="*/ 26 w 26"/>
                <a:gd name="T13" fmla="*/ 13 h 229"/>
                <a:gd name="T14" fmla="*/ 26 w 26"/>
                <a:gd name="T15" fmla="*/ 216 h 229"/>
                <a:gd name="T16" fmla="*/ 13 w 26"/>
                <a:gd name="T17" fmla="*/ 22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29">
                  <a:moveTo>
                    <a:pt x="13" y="229"/>
                  </a:moveTo>
                  <a:cubicBezTo>
                    <a:pt x="13" y="229"/>
                    <a:pt x="13" y="229"/>
                    <a:pt x="13" y="229"/>
                  </a:cubicBezTo>
                  <a:cubicBezTo>
                    <a:pt x="6" y="229"/>
                    <a:pt x="0" y="223"/>
                    <a:pt x="0" y="2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20" y="0"/>
                    <a:pt x="26" y="6"/>
                    <a:pt x="26" y="13"/>
                  </a:cubicBezTo>
                  <a:cubicBezTo>
                    <a:pt x="26" y="216"/>
                    <a:pt x="26" y="216"/>
                    <a:pt x="26" y="216"/>
                  </a:cubicBezTo>
                  <a:cubicBezTo>
                    <a:pt x="26" y="223"/>
                    <a:pt x="20" y="229"/>
                    <a:pt x="13" y="229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" name="Freeform 45">
              <a:extLst>
                <a:ext uri="{FF2B5EF4-FFF2-40B4-BE49-F238E27FC236}">
                  <a16:creationId xmlns:a16="http://schemas.microsoft.com/office/drawing/2014/main" id="{92313153-2394-4EA5-ADE5-28FEDBFA42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7162" y="2438315"/>
              <a:ext cx="66675" cy="595313"/>
            </a:xfrm>
            <a:custGeom>
              <a:avLst/>
              <a:gdLst>
                <a:gd name="T0" fmla="*/ 13 w 26"/>
                <a:gd name="T1" fmla="*/ 229 h 229"/>
                <a:gd name="T2" fmla="*/ 13 w 26"/>
                <a:gd name="T3" fmla="*/ 229 h 229"/>
                <a:gd name="T4" fmla="*/ 0 w 26"/>
                <a:gd name="T5" fmla="*/ 216 h 229"/>
                <a:gd name="T6" fmla="*/ 0 w 26"/>
                <a:gd name="T7" fmla="*/ 13 h 229"/>
                <a:gd name="T8" fmla="*/ 13 w 26"/>
                <a:gd name="T9" fmla="*/ 0 h 229"/>
                <a:gd name="T10" fmla="*/ 13 w 26"/>
                <a:gd name="T11" fmla="*/ 0 h 229"/>
                <a:gd name="T12" fmla="*/ 26 w 26"/>
                <a:gd name="T13" fmla="*/ 13 h 229"/>
                <a:gd name="T14" fmla="*/ 26 w 26"/>
                <a:gd name="T15" fmla="*/ 216 h 229"/>
                <a:gd name="T16" fmla="*/ 13 w 26"/>
                <a:gd name="T17" fmla="*/ 22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29">
                  <a:moveTo>
                    <a:pt x="13" y="229"/>
                  </a:moveTo>
                  <a:cubicBezTo>
                    <a:pt x="13" y="229"/>
                    <a:pt x="13" y="229"/>
                    <a:pt x="13" y="229"/>
                  </a:cubicBezTo>
                  <a:cubicBezTo>
                    <a:pt x="6" y="229"/>
                    <a:pt x="0" y="223"/>
                    <a:pt x="0" y="2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20" y="0"/>
                    <a:pt x="26" y="6"/>
                    <a:pt x="26" y="13"/>
                  </a:cubicBezTo>
                  <a:cubicBezTo>
                    <a:pt x="26" y="216"/>
                    <a:pt x="26" y="216"/>
                    <a:pt x="26" y="216"/>
                  </a:cubicBezTo>
                  <a:cubicBezTo>
                    <a:pt x="26" y="223"/>
                    <a:pt x="20" y="229"/>
                    <a:pt x="13" y="229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" name="Freeform 46">
              <a:extLst>
                <a:ext uri="{FF2B5EF4-FFF2-40B4-BE49-F238E27FC236}">
                  <a16:creationId xmlns:a16="http://schemas.microsoft.com/office/drawing/2014/main" id="{DD0DA804-5C09-43AF-9AAA-EE2C88AF7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487" y="2389102"/>
              <a:ext cx="6324600" cy="117475"/>
            </a:xfrm>
            <a:custGeom>
              <a:avLst/>
              <a:gdLst>
                <a:gd name="T0" fmla="*/ 2415 w 2437"/>
                <a:gd name="T1" fmla="*/ 45 h 45"/>
                <a:gd name="T2" fmla="*/ 22 w 2437"/>
                <a:gd name="T3" fmla="*/ 45 h 45"/>
                <a:gd name="T4" fmla="*/ 0 w 2437"/>
                <a:gd name="T5" fmla="*/ 23 h 45"/>
                <a:gd name="T6" fmla="*/ 0 w 2437"/>
                <a:gd name="T7" fmla="*/ 23 h 45"/>
                <a:gd name="T8" fmla="*/ 22 w 2437"/>
                <a:gd name="T9" fmla="*/ 0 h 45"/>
                <a:gd name="T10" fmla="*/ 2415 w 2437"/>
                <a:gd name="T11" fmla="*/ 0 h 45"/>
                <a:gd name="T12" fmla="*/ 2437 w 2437"/>
                <a:gd name="T13" fmla="*/ 23 h 45"/>
                <a:gd name="T14" fmla="*/ 2437 w 2437"/>
                <a:gd name="T15" fmla="*/ 23 h 45"/>
                <a:gd name="T16" fmla="*/ 2415 w 2437"/>
                <a:gd name="T1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37" h="45">
                  <a:moveTo>
                    <a:pt x="2415" y="45"/>
                  </a:moveTo>
                  <a:cubicBezTo>
                    <a:pt x="22" y="45"/>
                    <a:pt x="22" y="45"/>
                    <a:pt x="22" y="45"/>
                  </a:cubicBezTo>
                  <a:cubicBezTo>
                    <a:pt x="10" y="45"/>
                    <a:pt x="0" y="35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2415" y="0"/>
                    <a:pt x="2415" y="0"/>
                    <a:pt x="2415" y="0"/>
                  </a:cubicBezTo>
                  <a:cubicBezTo>
                    <a:pt x="2427" y="0"/>
                    <a:pt x="2437" y="10"/>
                    <a:pt x="2437" y="23"/>
                  </a:cubicBezTo>
                  <a:cubicBezTo>
                    <a:pt x="2437" y="23"/>
                    <a:pt x="2437" y="23"/>
                    <a:pt x="2437" y="23"/>
                  </a:cubicBezTo>
                  <a:cubicBezTo>
                    <a:pt x="2437" y="35"/>
                    <a:pt x="2427" y="45"/>
                    <a:pt x="2415" y="45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" name="Freeform 47">
              <a:extLst>
                <a:ext uri="{FF2B5EF4-FFF2-40B4-BE49-F238E27FC236}">
                  <a16:creationId xmlns:a16="http://schemas.microsoft.com/office/drawing/2014/main" id="{54064901-C373-414E-9265-8BF1BB47131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487" y="2285915"/>
              <a:ext cx="6324600" cy="38100"/>
            </a:xfrm>
            <a:custGeom>
              <a:avLst/>
              <a:gdLst>
                <a:gd name="T0" fmla="*/ 2430 w 2437"/>
                <a:gd name="T1" fmla="*/ 0 h 15"/>
                <a:gd name="T2" fmla="*/ 7 w 2437"/>
                <a:gd name="T3" fmla="*/ 0 h 15"/>
                <a:gd name="T4" fmla="*/ 0 w 2437"/>
                <a:gd name="T5" fmla="*/ 8 h 15"/>
                <a:gd name="T6" fmla="*/ 0 w 2437"/>
                <a:gd name="T7" fmla="*/ 8 h 15"/>
                <a:gd name="T8" fmla="*/ 7 w 2437"/>
                <a:gd name="T9" fmla="*/ 15 h 15"/>
                <a:gd name="T10" fmla="*/ 2430 w 2437"/>
                <a:gd name="T11" fmla="*/ 15 h 15"/>
                <a:gd name="T12" fmla="*/ 2437 w 2437"/>
                <a:gd name="T13" fmla="*/ 8 h 15"/>
                <a:gd name="T14" fmla="*/ 2437 w 2437"/>
                <a:gd name="T15" fmla="*/ 8 h 15"/>
                <a:gd name="T16" fmla="*/ 2430 w 2437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37" h="15">
                  <a:moveTo>
                    <a:pt x="243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3" y="15"/>
                    <a:pt x="7" y="15"/>
                  </a:cubicBezTo>
                  <a:cubicBezTo>
                    <a:pt x="2430" y="15"/>
                    <a:pt x="2430" y="15"/>
                    <a:pt x="2430" y="15"/>
                  </a:cubicBezTo>
                  <a:cubicBezTo>
                    <a:pt x="2434" y="15"/>
                    <a:pt x="2437" y="12"/>
                    <a:pt x="2437" y="8"/>
                  </a:cubicBezTo>
                  <a:cubicBezTo>
                    <a:pt x="2437" y="8"/>
                    <a:pt x="2437" y="8"/>
                    <a:pt x="2437" y="8"/>
                  </a:cubicBezTo>
                  <a:cubicBezTo>
                    <a:pt x="2437" y="3"/>
                    <a:pt x="2434" y="0"/>
                    <a:pt x="2430" y="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" name="Freeform 48">
              <a:extLst>
                <a:ext uri="{FF2B5EF4-FFF2-40B4-BE49-F238E27FC236}">
                  <a16:creationId xmlns:a16="http://schemas.microsoft.com/office/drawing/2014/main" id="{959DEBF5-3DF1-43FD-B7D7-39BF8D45D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6800" y="4016290"/>
              <a:ext cx="79375" cy="204788"/>
            </a:xfrm>
            <a:custGeom>
              <a:avLst/>
              <a:gdLst>
                <a:gd name="T0" fmla="*/ 15 w 30"/>
                <a:gd name="T1" fmla="*/ 79 h 79"/>
                <a:gd name="T2" fmla="*/ 15 w 30"/>
                <a:gd name="T3" fmla="*/ 79 h 79"/>
                <a:gd name="T4" fmla="*/ 0 w 30"/>
                <a:gd name="T5" fmla="*/ 65 h 79"/>
                <a:gd name="T6" fmla="*/ 0 w 30"/>
                <a:gd name="T7" fmla="*/ 15 h 79"/>
                <a:gd name="T8" fmla="*/ 15 w 30"/>
                <a:gd name="T9" fmla="*/ 0 h 79"/>
                <a:gd name="T10" fmla="*/ 15 w 30"/>
                <a:gd name="T11" fmla="*/ 0 h 79"/>
                <a:gd name="T12" fmla="*/ 30 w 30"/>
                <a:gd name="T13" fmla="*/ 15 h 79"/>
                <a:gd name="T14" fmla="*/ 30 w 30"/>
                <a:gd name="T15" fmla="*/ 65 h 79"/>
                <a:gd name="T16" fmla="*/ 15 w 30"/>
                <a:gd name="T1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79">
                  <a:moveTo>
                    <a:pt x="15" y="79"/>
                  </a:moveTo>
                  <a:cubicBezTo>
                    <a:pt x="15" y="79"/>
                    <a:pt x="15" y="79"/>
                    <a:pt x="15" y="79"/>
                  </a:cubicBezTo>
                  <a:cubicBezTo>
                    <a:pt x="7" y="79"/>
                    <a:pt x="0" y="73"/>
                    <a:pt x="0" y="6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3" y="0"/>
                    <a:pt x="30" y="6"/>
                    <a:pt x="30" y="1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73"/>
                    <a:pt x="23" y="79"/>
                    <a:pt x="15" y="79"/>
                  </a:cubicBezTo>
                  <a:close/>
                </a:path>
              </a:pathLst>
            </a:custGeom>
            <a:solidFill>
              <a:srgbClr val="2289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" name="Freeform 49">
              <a:extLst>
                <a:ext uri="{FF2B5EF4-FFF2-40B4-BE49-F238E27FC236}">
                  <a16:creationId xmlns:a16="http://schemas.microsoft.com/office/drawing/2014/main" id="{957D5D17-33BE-439B-971A-133864B97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1100" y="3922627"/>
              <a:ext cx="77788" cy="274638"/>
            </a:xfrm>
            <a:custGeom>
              <a:avLst/>
              <a:gdLst>
                <a:gd name="T0" fmla="*/ 15 w 30"/>
                <a:gd name="T1" fmla="*/ 106 h 106"/>
                <a:gd name="T2" fmla="*/ 15 w 30"/>
                <a:gd name="T3" fmla="*/ 106 h 106"/>
                <a:gd name="T4" fmla="*/ 0 w 30"/>
                <a:gd name="T5" fmla="*/ 91 h 106"/>
                <a:gd name="T6" fmla="*/ 0 w 30"/>
                <a:gd name="T7" fmla="*/ 15 h 106"/>
                <a:gd name="T8" fmla="*/ 15 w 30"/>
                <a:gd name="T9" fmla="*/ 0 h 106"/>
                <a:gd name="T10" fmla="*/ 15 w 30"/>
                <a:gd name="T11" fmla="*/ 0 h 106"/>
                <a:gd name="T12" fmla="*/ 30 w 30"/>
                <a:gd name="T13" fmla="*/ 15 h 106"/>
                <a:gd name="T14" fmla="*/ 30 w 30"/>
                <a:gd name="T15" fmla="*/ 91 h 106"/>
                <a:gd name="T16" fmla="*/ 15 w 30"/>
                <a:gd name="T1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06">
                  <a:moveTo>
                    <a:pt x="15" y="106"/>
                  </a:moveTo>
                  <a:cubicBezTo>
                    <a:pt x="15" y="106"/>
                    <a:pt x="15" y="106"/>
                    <a:pt x="15" y="106"/>
                  </a:cubicBezTo>
                  <a:cubicBezTo>
                    <a:pt x="7" y="106"/>
                    <a:pt x="0" y="100"/>
                    <a:pt x="0" y="91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3" y="0"/>
                    <a:pt x="30" y="7"/>
                    <a:pt x="30" y="15"/>
                  </a:cubicBezTo>
                  <a:cubicBezTo>
                    <a:pt x="30" y="91"/>
                    <a:pt x="30" y="91"/>
                    <a:pt x="30" y="91"/>
                  </a:cubicBezTo>
                  <a:cubicBezTo>
                    <a:pt x="30" y="100"/>
                    <a:pt x="23" y="106"/>
                    <a:pt x="15" y="106"/>
                  </a:cubicBezTo>
                  <a:close/>
                </a:path>
              </a:pathLst>
            </a:custGeom>
            <a:solidFill>
              <a:srgbClr val="2289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" name="Oval 50">
              <a:extLst>
                <a:ext uri="{FF2B5EF4-FFF2-40B4-BE49-F238E27FC236}">
                  <a16:creationId xmlns:a16="http://schemas.microsoft.com/office/drawing/2014/main" id="{1B450F1E-FBC7-4017-9722-C7A8C35C8B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6825" y="3600365"/>
              <a:ext cx="69850" cy="69850"/>
            </a:xfrm>
            <a:prstGeom prst="ellipse">
              <a:avLst/>
            </a:prstGeom>
            <a:solidFill>
              <a:srgbClr val="E364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" name="Freeform 52">
              <a:extLst>
                <a:ext uri="{FF2B5EF4-FFF2-40B4-BE49-F238E27FC236}">
                  <a16:creationId xmlns:a16="http://schemas.microsoft.com/office/drawing/2014/main" id="{114AB2D2-6E0E-4FC0-8450-E10FF127B5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59700" y="3322552"/>
              <a:ext cx="101600" cy="115888"/>
            </a:xfrm>
            <a:custGeom>
              <a:avLst/>
              <a:gdLst>
                <a:gd name="T0" fmla="*/ 20 w 39"/>
                <a:gd name="T1" fmla="*/ 45 h 45"/>
                <a:gd name="T2" fmla="*/ 0 w 39"/>
                <a:gd name="T3" fmla="*/ 26 h 45"/>
                <a:gd name="T4" fmla="*/ 0 w 39"/>
                <a:gd name="T5" fmla="*/ 19 h 45"/>
                <a:gd name="T6" fmla="*/ 20 w 39"/>
                <a:gd name="T7" fmla="*/ 0 h 45"/>
                <a:gd name="T8" fmla="*/ 39 w 39"/>
                <a:gd name="T9" fmla="*/ 19 h 45"/>
                <a:gd name="T10" fmla="*/ 39 w 39"/>
                <a:gd name="T11" fmla="*/ 26 h 45"/>
                <a:gd name="T12" fmla="*/ 20 w 39"/>
                <a:gd name="T13" fmla="*/ 45 h 45"/>
                <a:gd name="T14" fmla="*/ 20 w 39"/>
                <a:gd name="T15" fmla="*/ 9 h 45"/>
                <a:gd name="T16" fmla="*/ 10 w 39"/>
                <a:gd name="T17" fmla="*/ 19 h 45"/>
                <a:gd name="T18" fmla="*/ 10 w 39"/>
                <a:gd name="T19" fmla="*/ 26 h 45"/>
                <a:gd name="T20" fmla="*/ 20 w 39"/>
                <a:gd name="T21" fmla="*/ 35 h 45"/>
                <a:gd name="T22" fmla="*/ 30 w 39"/>
                <a:gd name="T23" fmla="*/ 26 h 45"/>
                <a:gd name="T24" fmla="*/ 30 w 39"/>
                <a:gd name="T25" fmla="*/ 19 h 45"/>
                <a:gd name="T26" fmla="*/ 20 w 39"/>
                <a:gd name="T27" fmla="*/ 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45">
                  <a:moveTo>
                    <a:pt x="20" y="45"/>
                  </a:moveTo>
                  <a:cubicBezTo>
                    <a:pt x="9" y="45"/>
                    <a:pt x="0" y="36"/>
                    <a:pt x="0" y="26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36"/>
                    <a:pt x="30" y="45"/>
                    <a:pt x="20" y="45"/>
                  </a:cubicBezTo>
                  <a:close/>
                  <a:moveTo>
                    <a:pt x="20" y="9"/>
                  </a:moveTo>
                  <a:cubicBezTo>
                    <a:pt x="14" y="9"/>
                    <a:pt x="10" y="14"/>
                    <a:pt x="10" y="19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31"/>
                    <a:pt x="14" y="35"/>
                    <a:pt x="20" y="35"/>
                  </a:cubicBezTo>
                  <a:cubicBezTo>
                    <a:pt x="25" y="35"/>
                    <a:pt x="30" y="31"/>
                    <a:pt x="30" y="26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rgbClr val="2289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" name="Freeform 53">
              <a:extLst>
                <a:ext uri="{FF2B5EF4-FFF2-40B4-BE49-F238E27FC236}">
                  <a16:creationId xmlns:a16="http://schemas.microsoft.com/office/drawing/2014/main" id="{EF47EDA9-E6E3-4343-9EEF-0E1797D0A48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9387" y="2254165"/>
              <a:ext cx="22225" cy="1117600"/>
            </a:xfrm>
            <a:custGeom>
              <a:avLst/>
              <a:gdLst>
                <a:gd name="T0" fmla="*/ 4 w 9"/>
                <a:gd name="T1" fmla="*/ 430 h 430"/>
                <a:gd name="T2" fmla="*/ 0 w 9"/>
                <a:gd name="T3" fmla="*/ 421 h 430"/>
                <a:gd name="T4" fmla="*/ 0 w 9"/>
                <a:gd name="T5" fmla="*/ 9 h 430"/>
                <a:gd name="T6" fmla="*/ 4 w 9"/>
                <a:gd name="T7" fmla="*/ 0 h 430"/>
                <a:gd name="T8" fmla="*/ 9 w 9"/>
                <a:gd name="T9" fmla="*/ 9 h 430"/>
                <a:gd name="T10" fmla="*/ 9 w 9"/>
                <a:gd name="T11" fmla="*/ 421 h 430"/>
                <a:gd name="T12" fmla="*/ 4 w 9"/>
                <a:gd name="T13" fmla="*/ 43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430">
                  <a:moveTo>
                    <a:pt x="4" y="430"/>
                  </a:moveTo>
                  <a:cubicBezTo>
                    <a:pt x="2" y="430"/>
                    <a:pt x="0" y="426"/>
                    <a:pt x="0" y="42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2" y="0"/>
                    <a:pt x="4" y="0"/>
                  </a:cubicBezTo>
                  <a:cubicBezTo>
                    <a:pt x="7" y="0"/>
                    <a:pt x="9" y="4"/>
                    <a:pt x="9" y="9"/>
                  </a:cubicBezTo>
                  <a:cubicBezTo>
                    <a:pt x="9" y="421"/>
                    <a:pt x="9" y="421"/>
                    <a:pt x="9" y="421"/>
                  </a:cubicBezTo>
                  <a:cubicBezTo>
                    <a:pt x="9" y="426"/>
                    <a:pt x="7" y="430"/>
                    <a:pt x="4" y="430"/>
                  </a:cubicBezTo>
                  <a:close/>
                </a:path>
              </a:pathLst>
            </a:custGeom>
            <a:solidFill>
              <a:srgbClr val="2289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" name="Freeform 54">
              <a:extLst>
                <a:ext uri="{FF2B5EF4-FFF2-40B4-BE49-F238E27FC236}">
                  <a16:creationId xmlns:a16="http://schemas.microsoft.com/office/drawing/2014/main" id="{2566F0A4-87E1-4472-8085-CBE9D66257C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2512" y="3621002"/>
              <a:ext cx="107950" cy="155575"/>
            </a:xfrm>
            <a:custGeom>
              <a:avLst/>
              <a:gdLst>
                <a:gd name="T0" fmla="*/ 21 w 42"/>
                <a:gd name="T1" fmla="*/ 60 h 60"/>
                <a:gd name="T2" fmla="*/ 21 w 42"/>
                <a:gd name="T3" fmla="*/ 60 h 60"/>
                <a:gd name="T4" fmla="*/ 0 w 42"/>
                <a:gd name="T5" fmla="*/ 40 h 60"/>
                <a:gd name="T6" fmla="*/ 0 w 42"/>
                <a:gd name="T7" fmla="*/ 21 h 60"/>
                <a:gd name="T8" fmla="*/ 21 w 42"/>
                <a:gd name="T9" fmla="*/ 0 h 60"/>
                <a:gd name="T10" fmla="*/ 21 w 42"/>
                <a:gd name="T11" fmla="*/ 0 h 60"/>
                <a:gd name="T12" fmla="*/ 42 w 42"/>
                <a:gd name="T13" fmla="*/ 21 h 60"/>
                <a:gd name="T14" fmla="*/ 42 w 42"/>
                <a:gd name="T15" fmla="*/ 40 h 60"/>
                <a:gd name="T16" fmla="*/ 21 w 42"/>
                <a:gd name="T1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60">
                  <a:moveTo>
                    <a:pt x="21" y="60"/>
                  </a:moveTo>
                  <a:cubicBezTo>
                    <a:pt x="21" y="60"/>
                    <a:pt x="21" y="60"/>
                    <a:pt x="21" y="60"/>
                  </a:cubicBezTo>
                  <a:cubicBezTo>
                    <a:pt x="10" y="60"/>
                    <a:pt x="0" y="51"/>
                    <a:pt x="0" y="4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9"/>
                    <a:pt x="10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32" y="0"/>
                    <a:pt x="42" y="9"/>
                    <a:pt x="42" y="21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51"/>
                    <a:pt x="32" y="60"/>
                    <a:pt x="21" y="60"/>
                  </a:cubicBezTo>
                  <a:close/>
                </a:path>
              </a:pathLst>
            </a:custGeom>
            <a:solidFill>
              <a:srgbClr val="E364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" name="Freeform 55">
              <a:extLst>
                <a:ext uri="{FF2B5EF4-FFF2-40B4-BE49-F238E27FC236}">
                  <a16:creationId xmlns:a16="http://schemas.microsoft.com/office/drawing/2014/main" id="{F23945A9-D52D-416A-9019-2B715485135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9337" y="3638465"/>
              <a:ext cx="80963" cy="127000"/>
            </a:xfrm>
            <a:custGeom>
              <a:avLst/>
              <a:gdLst>
                <a:gd name="T0" fmla="*/ 15 w 31"/>
                <a:gd name="T1" fmla="*/ 49 h 49"/>
                <a:gd name="T2" fmla="*/ 15 w 31"/>
                <a:gd name="T3" fmla="*/ 49 h 49"/>
                <a:gd name="T4" fmla="*/ 0 w 31"/>
                <a:gd name="T5" fmla="*/ 34 h 49"/>
                <a:gd name="T6" fmla="*/ 0 w 31"/>
                <a:gd name="T7" fmla="*/ 16 h 49"/>
                <a:gd name="T8" fmla="*/ 15 w 31"/>
                <a:gd name="T9" fmla="*/ 0 h 49"/>
                <a:gd name="T10" fmla="*/ 15 w 31"/>
                <a:gd name="T11" fmla="*/ 0 h 49"/>
                <a:gd name="T12" fmla="*/ 31 w 31"/>
                <a:gd name="T13" fmla="*/ 16 h 49"/>
                <a:gd name="T14" fmla="*/ 31 w 31"/>
                <a:gd name="T15" fmla="*/ 34 h 49"/>
                <a:gd name="T16" fmla="*/ 15 w 31"/>
                <a:gd name="T1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49">
                  <a:moveTo>
                    <a:pt x="15" y="49"/>
                  </a:moveTo>
                  <a:cubicBezTo>
                    <a:pt x="15" y="49"/>
                    <a:pt x="15" y="49"/>
                    <a:pt x="15" y="49"/>
                  </a:cubicBezTo>
                  <a:cubicBezTo>
                    <a:pt x="7" y="49"/>
                    <a:pt x="0" y="42"/>
                    <a:pt x="0" y="3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4" y="0"/>
                    <a:pt x="31" y="7"/>
                    <a:pt x="31" y="16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42"/>
                    <a:pt x="24" y="49"/>
                    <a:pt x="15" y="49"/>
                  </a:cubicBez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" name="Freeform 56">
              <a:extLst>
                <a:ext uri="{FF2B5EF4-FFF2-40B4-BE49-F238E27FC236}">
                  <a16:creationId xmlns:a16="http://schemas.microsoft.com/office/drawing/2014/main" id="{97B5E8BF-3C87-4243-9C1B-4E40052B4A4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7787" y="2265277"/>
              <a:ext cx="25400" cy="1743075"/>
            </a:xfrm>
            <a:custGeom>
              <a:avLst/>
              <a:gdLst>
                <a:gd name="T0" fmla="*/ 5 w 10"/>
                <a:gd name="T1" fmla="*/ 671 h 671"/>
                <a:gd name="T2" fmla="*/ 0 w 10"/>
                <a:gd name="T3" fmla="*/ 665 h 671"/>
                <a:gd name="T4" fmla="*/ 0 w 10"/>
                <a:gd name="T5" fmla="*/ 6 h 671"/>
                <a:gd name="T6" fmla="*/ 5 w 10"/>
                <a:gd name="T7" fmla="*/ 0 h 671"/>
                <a:gd name="T8" fmla="*/ 10 w 10"/>
                <a:gd name="T9" fmla="*/ 6 h 671"/>
                <a:gd name="T10" fmla="*/ 10 w 10"/>
                <a:gd name="T11" fmla="*/ 665 h 671"/>
                <a:gd name="T12" fmla="*/ 5 w 10"/>
                <a:gd name="T13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671">
                  <a:moveTo>
                    <a:pt x="5" y="671"/>
                  </a:moveTo>
                  <a:cubicBezTo>
                    <a:pt x="3" y="671"/>
                    <a:pt x="0" y="668"/>
                    <a:pt x="0" y="66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5" y="0"/>
                  </a:cubicBezTo>
                  <a:cubicBezTo>
                    <a:pt x="8" y="0"/>
                    <a:pt x="10" y="3"/>
                    <a:pt x="10" y="6"/>
                  </a:cubicBezTo>
                  <a:cubicBezTo>
                    <a:pt x="10" y="665"/>
                    <a:pt x="10" y="665"/>
                    <a:pt x="10" y="665"/>
                  </a:cubicBezTo>
                  <a:cubicBezTo>
                    <a:pt x="10" y="668"/>
                    <a:pt x="8" y="671"/>
                    <a:pt x="5" y="671"/>
                  </a:cubicBezTo>
                  <a:close/>
                </a:path>
              </a:pathLst>
            </a:custGeom>
            <a:solidFill>
              <a:srgbClr val="2289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" name="Freeform 57">
              <a:extLst>
                <a:ext uri="{FF2B5EF4-FFF2-40B4-BE49-F238E27FC236}">
                  <a16:creationId xmlns:a16="http://schemas.microsoft.com/office/drawing/2014/main" id="{34622684-3B27-4B82-80B5-647B799A7D9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5512" y="3744827"/>
              <a:ext cx="177800" cy="247650"/>
            </a:xfrm>
            <a:custGeom>
              <a:avLst/>
              <a:gdLst>
                <a:gd name="T0" fmla="*/ 14 w 69"/>
                <a:gd name="T1" fmla="*/ 95 h 95"/>
                <a:gd name="T2" fmla="*/ 10 w 69"/>
                <a:gd name="T3" fmla="*/ 94 h 95"/>
                <a:gd name="T4" fmla="*/ 2 w 69"/>
                <a:gd name="T5" fmla="*/ 80 h 95"/>
                <a:gd name="T6" fmla="*/ 13 w 69"/>
                <a:gd name="T7" fmla="*/ 46 h 95"/>
                <a:gd name="T8" fmla="*/ 15 w 69"/>
                <a:gd name="T9" fmla="*/ 42 h 95"/>
                <a:gd name="T10" fmla="*/ 47 w 69"/>
                <a:gd name="T11" fmla="*/ 5 h 95"/>
                <a:gd name="T12" fmla="*/ 63 w 69"/>
                <a:gd name="T13" fmla="*/ 4 h 95"/>
                <a:gd name="T14" fmla="*/ 65 w 69"/>
                <a:gd name="T15" fmla="*/ 20 h 95"/>
                <a:gd name="T16" fmla="*/ 35 w 69"/>
                <a:gd name="T17" fmla="*/ 56 h 95"/>
                <a:gd name="T18" fmla="*/ 25 w 69"/>
                <a:gd name="T19" fmla="*/ 87 h 95"/>
                <a:gd name="T20" fmla="*/ 14 w 69"/>
                <a:gd name="T21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95">
                  <a:moveTo>
                    <a:pt x="14" y="95"/>
                  </a:moveTo>
                  <a:cubicBezTo>
                    <a:pt x="13" y="95"/>
                    <a:pt x="11" y="95"/>
                    <a:pt x="10" y="94"/>
                  </a:cubicBezTo>
                  <a:cubicBezTo>
                    <a:pt x="4" y="92"/>
                    <a:pt x="0" y="86"/>
                    <a:pt x="2" y="80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4" y="45"/>
                    <a:pt x="14" y="44"/>
                    <a:pt x="15" y="42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51" y="0"/>
                    <a:pt x="58" y="0"/>
                    <a:pt x="63" y="4"/>
                  </a:cubicBezTo>
                  <a:cubicBezTo>
                    <a:pt x="68" y="8"/>
                    <a:pt x="69" y="15"/>
                    <a:pt x="65" y="20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25" y="87"/>
                    <a:pt x="25" y="87"/>
                    <a:pt x="25" y="87"/>
                  </a:cubicBezTo>
                  <a:cubicBezTo>
                    <a:pt x="23" y="92"/>
                    <a:pt x="19" y="95"/>
                    <a:pt x="14" y="95"/>
                  </a:cubicBezTo>
                  <a:close/>
                </a:path>
              </a:pathLst>
            </a:custGeom>
            <a:solidFill>
              <a:srgbClr val="2289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2" name="Freeform 58">
              <a:extLst>
                <a:ext uri="{FF2B5EF4-FFF2-40B4-BE49-F238E27FC236}">
                  <a16:creationId xmlns:a16="http://schemas.microsoft.com/office/drawing/2014/main" id="{160FE152-4CDB-4383-902F-63534F91E8FF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3912" y="3976602"/>
              <a:ext cx="596900" cy="93663"/>
            </a:xfrm>
            <a:custGeom>
              <a:avLst/>
              <a:gdLst>
                <a:gd name="T0" fmla="*/ 212 w 230"/>
                <a:gd name="T1" fmla="*/ 36 h 36"/>
                <a:gd name="T2" fmla="*/ 18 w 230"/>
                <a:gd name="T3" fmla="*/ 36 h 36"/>
                <a:gd name="T4" fmla="*/ 0 w 230"/>
                <a:gd name="T5" fmla="*/ 18 h 36"/>
                <a:gd name="T6" fmla="*/ 0 w 230"/>
                <a:gd name="T7" fmla="*/ 18 h 36"/>
                <a:gd name="T8" fmla="*/ 18 w 230"/>
                <a:gd name="T9" fmla="*/ 0 h 36"/>
                <a:gd name="T10" fmla="*/ 212 w 230"/>
                <a:gd name="T11" fmla="*/ 0 h 36"/>
                <a:gd name="T12" fmla="*/ 230 w 230"/>
                <a:gd name="T13" fmla="*/ 18 h 36"/>
                <a:gd name="T14" fmla="*/ 230 w 230"/>
                <a:gd name="T15" fmla="*/ 18 h 36"/>
                <a:gd name="T16" fmla="*/ 212 w 230"/>
                <a:gd name="T1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36">
                  <a:moveTo>
                    <a:pt x="212" y="36"/>
                  </a:moveTo>
                  <a:cubicBezTo>
                    <a:pt x="18" y="36"/>
                    <a:pt x="18" y="36"/>
                    <a:pt x="18" y="36"/>
                  </a:cubicBezTo>
                  <a:cubicBezTo>
                    <a:pt x="8" y="36"/>
                    <a:pt x="0" y="2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12" y="0"/>
                    <a:pt x="212" y="0"/>
                    <a:pt x="212" y="0"/>
                  </a:cubicBezTo>
                  <a:cubicBezTo>
                    <a:pt x="222" y="0"/>
                    <a:pt x="230" y="8"/>
                    <a:pt x="230" y="18"/>
                  </a:cubicBezTo>
                  <a:cubicBezTo>
                    <a:pt x="230" y="18"/>
                    <a:pt x="230" y="18"/>
                    <a:pt x="230" y="18"/>
                  </a:cubicBezTo>
                  <a:cubicBezTo>
                    <a:pt x="230" y="28"/>
                    <a:pt x="222" y="36"/>
                    <a:pt x="212" y="36"/>
                  </a:cubicBez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" name="Freeform 59">
              <a:extLst>
                <a:ext uri="{FF2B5EF4-FFF2-40B4-BE49-F238E27FC236}">
                  <a16:creationId xmlns:a16="http://schemas.microsoft.com/office/drawing/2014/main" id="{A05D7949-9520-4E44-88AB-17E5EE02F4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1750" y="3976602"/>
              <a:ext cx="119063" cy="93663"/>
            </a:xfrm>
            <a:custGeom>
              <a:avLst/>
              <a:gdLst>
                <a:gd name="T0" fmla="*/ 46 w 46"/>
                <a:gd name="T1" fmla="*/ 18 h 36"/>
                <a:gd name="T2" fmla="*/ 34 w 46"/>
                <a:gd name="T3" fmla="*/ 0 h 36"/>
                <a:gd name="T4" fmla="*/ 13 w 46"/>
                <a:gd name="T5" fmla="*/ 0 h 36"/>
                <a:gd name="T6" fmla="*/ 0 w 46"/>
                <a:gd name="T7" fmla="*/ 18 h 36"/>
                <a:gd name="T8" fmla="*/ 13 w 46"/>
                <a:gd name="T9" fmla="*/ 36 h 36"/>
                <a:gd name="T10" fmla="*/ 34 w 46"/>
                <a:gd name="T11" fmla="*/ 36 h 36"/>
                <a:gd name="T12" fmla="*/ 46 w 46"/>
                <a:gd name="T13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36">
                  <a:moveTo>
                    <a:pt x="46" y="18"/>
                  </a:moveTo>
                  <a:cubicBezTo>
                    <a:pt x="46" y="8"/>
                    <a:pt x="41" y="0"/>
                    <a:pt x="3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8"/>
                    <a:pt x="0" y="18"/>
                  </a:cubicBezTo>
                  <a:cubicBezTo>
                    <a:pt x="0" y="28"/>
                    <a:pt x="6" y="36"/>
                    <a:pt x="13" y="3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41" y="36"/>
                    <a:pt x="46" y="28"/>
                    <a:pt x="46" y="18"/>
                  </a:cubicBezTo>
                  <a:close/>
                </a:path>
              </a:pathLst>
            </a:custGeom>
            <a:solidFill>
              <a:srgbClr val="4D66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" name="Freeform 60">
              <a:extLst>
                <a:ext uri="{FF2B5EF4-FFF2-40B4-BE49-F238E27FC236}">
                  <a16:creationId xmlns:a16="http://schemas.microsoft.com/office/drawing/2014/main" id="{15D6E451-FF9B-493A-BDB0-6795CE08DBDA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3950" y="3922627"/>
              <a:ext cx="134938" cy="66675"/>
            </a:xfrm>
            <a:custGeom>
              <a:avLst/>
              <a:gdLst>
                <a:gd name="T0" fmla="*/ 39 w 52"/>
                <a:gd name="T1" fmla="*/ 26 h 26"/>
                <a:gd name="T2" fmla="*/ 13 w 52"/>
                <a:gd name="T3" fmla="*/ 26 h 26"/>
                <a:gd name="T4" fmla="*/ 0 w 52"/>
                <a:gd name="T5" fmla="*/ 13 h 26"/>
                <a:gd name="T6" fmla="*/ 0 w 52"/>
                <a:gd name="T7" fmla="*/ 13 h 26"/>
                <a:gd name="T8" fmla="*/ 13 w 52"/>
                <a:gd name="T9" fmla="*/ 0 h 26"/>
                <a:gd name="T10" fmla="*/ 39 w 52"/>
                <a:gd name="T11" fmla="*/ 0 h 26"/>
                <a:gd name="T12" fmla="*/ 52 w 52"/>
                <a:gd name="T13" fmla="*/ 13 h 26"/>
                <a:gd name="T14" fmla="*/ 52 w 52"/>
                <a:gd name="T15" fmla="*/ 13 h 26"/>
                <a:gd name="T16" fmla="*/ 39 w 52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26">
                  <a:moveTo>
                    <a:pt x="39" y="26"/>
                  </a:moveTo>
                  <a:cubicBezTo>
                    <a:pt x="13" y="26"/>
                    <a:pt x="13" y="26"/>
                    <a:pt x="13" y="26"/>
                  </a:cubicBezTo>
                  <a:cubicBezTo>
                    <a:pt x="6" y="26"/>
                    <a:pt x="0" y="20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6" y="0"/>
                    <a:pt x="52" y="6"/>
                    <a:pt x="52" y="13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2" y="20"/>
                    <a:pt x="46" y="26"/>
                    <a:pt x="39" y="26"/>
                  </a:cubicBezTo>
                  <a:close/>
                </a:path>
              </a:pathLst>
            </a:custGeom>
            <a:solidFill>
              <a:srgbClr val="2289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" name="Freeform 61">
              <a:extLst>
                <a:ext uri="{FF2B5EF4-FFF2-40B4-BE49-F238E27FC236}">
                  <a16:creationId xmlns:a16="http://schemas.microsoft.com/office/drawing/2014/main" id="{7B23784E-CEE2-48C9-9639-BBE75CCDC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6000" y="3722602"/>
              <a:ext cx="165100" cy="266700"/>
            </a:xfrm>
            <a:custGeom>
              <a:avLst/>
              <a:gdLst>
                <a:gd name="T0" fmla="*/ 48 w 64"/>
                <a:gd name="T1" fmla="*/ 103 h 103"/>
                <a:gd name="T2" fmla="*/ 16 w 64"/>
                <a:gd name="T3" fmla="*/ 103 h 103"/>
                <a:gd name="T4" fmla="*/ 0 w 64"/>
                <a:gd name="T5" fmla="*/ 87 h 103"/>
                <a:gd name="T6" fmla="*/ 0 w 64"/>
                <a:gd name="T7" fmla="*/ 45 h 103"/>
                <a:gd name="T8" fmla="*/ 44 w 64"/>
                <a:gd name="T9" fmla="*/ 0 h 103"/>
                <a:gd name="T10" fmla="*/ 44 w 64"/>
                <a:gd name="T11" fmla="*/ 0 h 103"/>
                <a:gd name="T12" fmla="*/ 64 w 64"/>
                <a:gd name="T13" fmla="*/ 20 h 103"/>
                <a:gd name="T14" fmla="*/ 64 w 64"/>
                <a:gd name="T15" fmla="*/ 87 h 103"/>
                <a:gd name="T16" fmla="*/ 48 w 64"/>
                <a:gd name="T17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103">
                  <a:moveTo>
                    <a:pt x="48" y="103"/>
                  </a:moveTo>
                  <a:cubicBezTo>
                    <a:pt x="16" y="103"/>
                    <a:pt x="16" y="103"/>
                    <a:pt x="16" y="103"/>
                  </a:cubicBezTo>
                  <a:cubicBezTo>
                    <a:pt x="7" y="103"/>
                    <a:pt x="0" y="96"/>
                    <a:pt x="0" y="87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20"/>
                    <a:pt x="20" y="0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5" y="0"/>
                    <a:pt x="64" y="9"/>
                    <a:pt x="64" y="20"/>
                  </a:cubicBezTo>
                  <a:cubicBezTo>
                    <a:pt x="64" y="87"/>
                    <a:pt x="64" y="87"/>
                    <a:pt x="64" y="87"/>
                  </a:cubicBezTo>
                  <a:cubicBezTo>
                    <a:pt x="64" y="96"/>
                    <a:pt x="57" y="103"/>
                    <a:pt x="48" y="103"/>
                  </a:cubicBezTo>
                  <a:close/>
                </a:path>
              </a:pathLst>
            </a:custGeom>
            <a:solidFill>
              <a:srgbClr val="2EB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" name="Freeform 62">
              <a:extLst>
                <a:ext uri="{FF2B5EF4-FFF2-40B4-BE49-F238E27FC236}">
                  <a16:creationId xmlns:a16="http://schemas.microsoft.com/office/drawing/2014/main" id="{2553CB55-6057-47D4-9046-23743A4D778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9187" y="3722602"/>
              <a:ext cx="61913" cy="266700"/>
            </a:xfrm>
            <a:custGeom>
              <a:avLst/>
              <a:gdLst>
                <a:gd name="T0" fmla="*/ 4 w 24"/>
                <a:gd name="T1" fmla="*/ 0 h 103"/>
                <a:gd name="T2" fmla="*/ 0 w 24"/>
                <a:gd name="T3" fmla="*/ 0 h 103"/>
                <a:gd name="T4" fmla="*/ 16 w 24"/>
                <a:gd name="T5" fmla="*/ 20 h 103"/>
                <a:gd name="T6" fmla="*/ 16 w 24"/>
                <a:gd name="T7" fmla="*/ 87 h 103"/>
                <a:gd name="T8" fmla="*/ 0 w 24"/>
                <a:gd name="T9" fmla="*/ 103 h 103"/>
                <a:gd name="T10" fmla="*/ 8 w 24"/>
                <a:gd name="T11" fmla="*/ 103 h 103"/>
                <a:gd name="T12" fmla="*/ 24 w 24"/>
                <a:gd name="T13" fmla="*/ 87 h 103"/>
                <a:gd name="T14" fmla="*/ 24 w 24"/>
                <a:gd name="T15" fmla="*/ 20 h 103"/>
                <a:gd name="T16" fmla="*/ 4 w 24"/>
                <a:gd name="T1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103">
                  <a:moveTo>
                    <a:pt x="4" y="0"/>
                  </a:moveTo>
                  <a:cubicBezTo>
                    <a:pt x="3" y="0"/>
                    <a:pt x="1" y="0"/>
                    <a:pt x="0" y="0"/>
                  </a:cubicBezTo>
                  <a:cubicBezTo>
                    <a:pt x="9" y="2"/>
                    <a:pt x="16" y="10"/>
                    <a:pt x="16" y="20"/>
                  </a:cubicBezTo>
                  <a:cubicBezTo>
                    <a:pt x="16" y="87"/>
                    <a:pt x="16" y="87"/>
                    <a:pt x="16" y="87"/>
                  </a:cubicBezTo>
                  <a:cubicBezTo>
                    <a:pt x="16" y="96"/>
                    <a:pt x="8" y="103"/>
                    <a:pt x="0" y="103"/>
                  </a:cubicBezTo>
                  <a:cubicBezTo>
                    <a:pt x="8" y="103"/>
                    <a:pt x="8" y="103"/>
                    <a:pt x="8" y="103"/>
                  </a:cubicBezTo>
                  <a:cubicBezTo>
                    <a:pt x="17" y="103"/>
                    <a:pt x="24" y="96"/>
                    <a:pt x="24" y="87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9"/>
                    <a:pt x="15" y="0"/>
                    <a:pt x="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" name="Freeform 63">
              <a:extLst>
                <a:ext uri="{FF2B5EF4-FFF2-40B4-BE49-F238E27FC236}">
                  <a16:creationId xmlns:a16="http://schemas.microsoft.com/office/drawing/2014/main" id="{5323EE03-A58B-4D12-A884-0B177764EEE8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2512" y="4157577"/>
              <a:ext cx="123825" cy="125413"/>
            </a:xfrm>
            <a:custGeom>
              <a:avLst/>
              <a:gdLst>
                <a:gd name="T0" fmla="*/ 44 w 48"/>
                <a:gd name="T1" fmla="*/ 44 h 48"/>
                <a:gd name="T2" fmla="*/ 44 w 48"/>
                <a:gd name="T3" fmla="*/ 44 h 48"/>
                <a:gd name="T4" fmla="*/ 28 w 48"/>
                <a:gd name="T5" fmla="*/ 44 h 48"/>
                <a:gd name="T6" fmla="*/ 7 w 48"/>
                <a:gd name="T7" fmla="*/ 31 h 48"/>
                <a:gd name="T8" fmla="*/ 7 w 48"/>
                <a:gd name="T9" fmla="*/ 7 h 48"/>
                <a:gd name="T10" fmla="*/ 7 w 48"/>
                <a:gd name="T11" fmla="*/ 7 h 48"/>
                <a:gd name="T12" fmla="*/ 31 w 48"/>
                <a:gd name="T13" fmla="*/ 7 h 48"/>
                <a:gd name="T14" fmla="*/ 44 w 48"/>
                <a:gd name="T15" fmla="*/ 29 h 48"/>
                <a:gd name="T16" fmla="*/ 44 w 48"/>
                <a:gd name="T17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48">
                  <a:moveTo>
                    <a:pt x="44" y="44"/>
                  </a:moveTo>
                  <a:cubicBezTo>
                    <a:pt x="44" y="44"/>
                    <a:pt x="44" y="44"/>
                    <a:pt x="44" y="44"/>
                  </a:cubicBezTo>
                  <a:cubicBezTo>
                    <a:pt x="39" y="48"/>
                    <a:pt x="33" y="48"/>
                    <a:pt x="28" y="44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0" y="24"/>
                    <a:pt x="0" y="13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14" y="0"/>
                    <a:pt x="25" y="0"/>
                    <a:pt x="31" y="7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48" y="33"/>
                    <a:pt x="48" y="40"/>
                    <a:pt x="44" y="44"/>
                  </a:cubicBezTo>
                  <a:close/>
                </a:path>
              </a:pathLst>
            </a:custGeom>
            <a:solidFill>
              <a:srgbClr val="EBF7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" name="Freeform 64">
              <a:extLst>
                <a:ext uri="{FF2B5EF4-FFF2-40B4-BE49-F238E27FC236}">
                  <a16:creationId xmlns:a16="http://schemas.microsoft.com/office/drawing/2014/main" id="{37C8277F-54AA-4B29-93E4-61343914A42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7125" y="3644815"/>
              <a:ext cx="80963" cy="25400"/>
            </a:xfrm>
            <a:custGeom>
              <a:avLst/>
              <a:gdLst>
                <a:gd name="T0" fmla="*/ 28 w 31"/>
                <a:gd name="T1" fmla="*/ 6 h 10"/>
                <a:gd name="T2" fmla="*/ 3 w 31"/>
                <a:gd name="T3" fmla="*/ 10 h 10"/>
                <a:gd name="T4" fmla="*/ 0 w 31"/>
                <a:gd name="T5" fmla="*/ 8 h 10"/>
                <a:gd name="T6" fmla="*/ 0 w 31"/>
                <a:gd name="T7" fmla="*/ 8 h 10"/>
                <a:gd name="T8" fmla="*/ 3 w 31"/>
                <a:gd name="T9" fmla="*/ 4 h 10"/>
                <a:gd name="T10" fmla="*/ 28 w 31"/>
                <a:gd name="T11" fmla="*/ 0 h 10"/>
                <a:gd name="T12" fmla="*/ 31 w 31"/>
                <a:gd name="T13" fmla="*/ 3 h 10"/>
                <a:gd name="T14" fmla="*/ 31 w 31"/>
                <a:gd name="T15" fmla="*/ 3 h 10"/>
                <a:gd name="T16" fmla="*/ 28 w 31"/>
                <a:gd name="T17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10">
                  <a:moveTo>
                    <a:pt x="28" y="6"/>
                  </a:moveTo>
                  <a:cubicBezTo>
                    <a:pt x="3" y="10"/>
                    <a:pt x="3" y="10"/>
                    <a:pt x="3" y="10"/>
                  </a:cubicBezTo>
                  <a:cubicBezTo>
                    <a:pt x="1" y="10"/>
                    <a:pt x="0" y="9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1" y="4"/>
                    <a:pt x="3" y="4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0" y="0"/>
                    <a:pt x="31" y="1"/>
                    <a:pt x="31" y="3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1" y="5"/>
                    <a:pt x="30" y="6"/>
                    <a:pt x="28" y="6"/>
                  </a:cubicBez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" name="Freeform 65">
              <a:extLst>
                <a:ext uri="{FF2B5EF4-FFF2-40B4-BE49-F238E27FC236}">
                  <a16:creationId xmlns:a16="http://schemas.microsoft.com/office/drawing/2014/main" id="{6E8A14FA-9C90-4CAB-8539-581CC47EFB6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8400" y="4135352"/>
              <a:ext cx="93663" cy="142875"/>
            </a:xfrm>
            <a:custGeom>
              <a:avLst/>
              <a:gdLst>
                <a:gd name="T0" fmla="*/ 27 w 36"/>
                <a:gd name="T1" fmla="*/ 53 h 55"/>
                <a:gd name="T2" fmla="*/ 27 w 36"/>
                <a:gd name="T3" fmla="*/ 53 h 55"/>
                <a:gd name="T4" fmla="*/ 14 w 36"/>
                <a:gd name="T5" fmla="*/ 45 h 55"/>
                <a:gd name="T6" fmla="*/ 2 w 36"/>
                <a:gd name="T7" fmla="*/ 23 h 55"/>
                <a:gd name="T8" fmla="*/ 15 w 36"/>
                <a:gd name="T9" fmla="*/ 2 h 55"/>
                <a:gd name="T10" fmla="*/ 15 w 36"/>
                <a:gd name="T11" fmla="*/ 2 h 55"/>
                <a:gd name="T12" fmla="*/ 36 w 36"/>
                <a:gd name="T13" fmla="*/ 15 h 55"/>
                <a:gd name="T14" fmla="*/ 35 w 36"/>
                <a:gd name="T15" fmla="*/ 41 h 55"/>
                <a:gd name="T16" fmla="*/ 27 w 36"/>
                <a:gd name="T17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55">
                  <a:moveTo>
                    <a:pt x="27" y="53"/>
                  </a:moveTo>
                  <a:cubicBezTo>
                    <a:pt x="27" y="53"/>
                    <a:pt x="27" y="53"/>
                    <a:pt x="27" y="53"/>
                  </a:cubicBezTo>
                  <a:cubicBezTo>
                    <a:pt x="21" y="55"/>
                    <a:pt x="15" y="51"/>
                    <a:pt x="14" y="45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0" y="13"/>
                    <a:pt x="6" y="4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25" y="0"/>
                    <a:pt x="34" y="6"/>
                    <a:pt x="36" y="15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6" y="46"/>
                    <a:pt x="33" y="52"/>
                    <a:pt x="27" y="53"/>
                  </a:cubicBezTo>
                  <a:close/>
                </a:path>
              </a:pathLst>
            </a:custGeom>
            <a:solidFill>
              <a:srgbClr val="EBF7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" name="Freeform 66">
              <a:extLst>
                <a:ext uri="{FF2B5EF4-FFF2-40B4-BE49-F238E27FC236}">
                  <a16:creationId xmlns:a16="http://schemas.microsoft.com/office/drawing/2014/main" id="{D772059B-9F69-46D3-9677-64E5F74F06B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9662" y="3622590"/>
              <a:ext cx="212725" cy="203200"/>
            </a:xfrm>
            <a:custGeom>
              <a:avLst/>
              <a:gdLst>
                <a:gd name="T0" fmla="*/ 14 w 82"/>
                <a:gd name="T1" fmla="*/ 78 h 78"/>
                <a:gd name="T2" fmla="*/ 4 w 82"/>
                <a:gd name="T3" fmla="*/ 72 h 78"/>
                <a:gd name="T4" fmla="*/ 8 w 82"/>
                <a:gd name="T5" fmla="*/ 56 h 78"/>
                <a:gd name="T6" fmla="*/ 41 w 82"/>
                <a:gd name="T7" fmla="*/ 36 h 78"/>
                <a:gd name="T8" fmla="*/ 58 w 82"/>
                <a:gd name="T9" fmla="*/ 7 h 78"/>
                <a:gd name="T10" fmla="*/ 74 w 82"/>
                <a:gd name="T11" fmla="*/ 3 h 78"/>
                <a:gd name="T12" fmla="*/ 79 w 82"/>
                <a:gd name="T13" fmla="*/ 19 h 78"/>
                <a:gd name="T14" fmla="*/ 60 w 82"/>
                <a:gd name="T15" fmla="*/ 51 h 78"/>
                <a:gd name="T16" fmla="*/ 56 w 82"/>
                <a:gd name="T17" fmla="*/ 55 h 78"/>
                <a:gd name="T18" fmla="*/ 20 w 82"/>
                <a:gd name="T19" fmla="*/ 76 h 78"/>
                <a:gd name="T20" fmla="*/ 14 w 82"/>
                <a:gd name="T21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" h="78">
                  <a:moveTo>
                    <a:pt x="14" y="78"/>
                  </a:moveTo>
                  <a:cubicBezTo>
                    <a:pt x="10" y="78"/>
                    <a:pt x="6" y="76"/>
                    <a:pt x="4" y="72"/>
                  </a:cubicBezTo>
                  <a:cubicBezTo>
                    <a:pt x="0" y="67"/>
                    <a:pt x="2" y="59"/>
                    <a:pt x="8" y="5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61" y="1"/>
                    <a:pt x="69" y="0"/>
                    <a:pt x="74" y="3"/>
                  </a:cubicBezTo>
                  <a:cubicBezTo>
                    <a:pt x="80" y="6"/>
                    <a:pt x="82" y="13"/>
                    <a:pt x="79" y="19"/>
                  </a:cubicBezTo>
                  <a:cubicBezTo>
                    <a:pt x="60" y="51"/>
                    <a:pt x="60" y="51"/>
                    <a:pt x="60" y="51"/>
                  </a:cubicBezTo>
                  <a:cubicBezTo>
                    <a:pt x="59" y="53"/>
                    <a:pt x="58" y="54"/>
                    <a:pt x="56" y="55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18" y="78"/>
                    <a:pt x="16" y="78"/>
                    <a:pt x="14" y="78"/>
                  </a:cubicBezTo>
                  <a:close/>
                </a:path>
              </a:pathLst>
            </a:custGeom>
            <a:solidFill>
              <a:srgbClr val="2EB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" name="Freeform 67">
              <a:extLst>
                <a:ext uri="{FF2B5EF4-FFF2-40B4-BE49-F238E27FC236}">
                  <a16:creationId xmlns:a16="http://schemas.microsoft.com/office/drawing/2014/main" id="{F6F302ED-233F-4CB1-B829-4C81201786F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0300" y="3625765"/>
              <a:ext cx="192088" cy="200025"/>
            </a:xfrm>
            <a:custGeom>
              <a:avLst/>
              <a:gdLst>
                <a:gd name="T0" fmla="*/ 66 w 74"/>
                <a:gd name="T1" fmla="*/ 2 h 77"/>
                <a:gd name="T2" fmla="*/ 58 w 74"/>
                <a:gd name="T3" fmla="*/ 1 h 77"/>
                <a:gd name="T4" fmla="*/ 62 w 74"/>
                <a:gd name="T5" fmla="*/ 16 h 77"/>
                <a:gd name="T6" fmla="*/ 44 w 74"/>
                <a:gd name="T7" fmla="*/ 48 h 77"/>
                <a:gd name="T8" fmla="*/ 39 w 74"/>
                <a:gd name="T9" fmla="*/ 53 h 77"/>
                <a:gd name="T10" fmla="*/ 4 w 74"/>
                <a:gd name="T11" fmla="*/ 74 h 77"/>
                <a:gd name="T12" fmla="*/ 0 w 74"/>
                <a:gd name="T13" fmla="*/ 75 h 77"/>
                <a:gd name="T14" fmla="*/ 6 w 74"/>
                <a:gd name="T15" fmla="*/ 77 h 77"/>
                <a:gd name="T16" fmla="*/ 12 w 74"/>
                <a:gd name="T17" fmla="*/ 75 h 77"/>
                <a:gd name="T18" fmla="*/ 48 w 74"/>
                <a:gd name="T19" fmla="*/ 54 h 77"/>
                <a:gd name="T20" fmla="*/ 52 w 74"/>
                <a:gd name="T21" fmla="*/ 50 h 77"/>
                <a:gd name="T22" fmla="*/ 71 w 74"/>
                <a:gd name="T23" fmla="*/ 18 h 77"/>
                <a:gd name="T24" fmla="*/ 66 w 74"/>
                <a:gd name="T25" fmla="*/ 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" h="77">
                  <a:moveTo>
                    <a:pt x="66" y="2"/>
                  </a:moveTo>
                  <a:cubicBezTo>
                    <a:pt x="64" y="0"/>
                    <a:pt x="61" y="0"/>
                    <a:pt x="58" y="1"/>
                  </a:cubicBezTo>
                  <a:cubicBezTo>
                    <a:pt x="64" y="4"/>
                    <a:pt x="65" y="11"/>
                    <a:pt x="62" y="16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3" y="50"/>
                    <a:pt x="41" y="52"/>
                    <a:pt x="39" y="53"/>
                  </a:cubicBezTo>
                  <a:cubicBezTo>
                    <a:pt x="4" y="74"/>
                    <a:pt x="4" y="74"/>
                    <a:pt x="4" y="74"/>
                  </a:cubicBezTo>
                  <a:cubicBezTo>
                    <a:pt x="2" y="75"/>
                    <a:pt x="1" y="75"/>
                    <a:pt x="0" y="75"/>
                  </a:cubicBezTo>
                  <a:cubicBezTo>
                    <a:pt x="1" y="76"/>
                    <a:pt x="4" y="77"/>
                    <a:pt x="6" y="77"/>
                  </a:cubicBezTo>
                  <a:cubicBezTo>
                    <a:pt x="8" y="77"/>
                    <a:pt x="10" y="77"/>
                    <a:pt x="12" y="75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50" y="53"/>
                    <a:pt x="51" y="52"/>
                    <a:pt x="52" y="50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4" y="12"/>
                    <a:pt x="72" y="5"/>
                    <a:pt x="66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" name="Oval 68">
              <a:extLst>
                <a:ext uri="{FF2B5EF4-FFF2-40B4-BE49-F238E27FC236}">
                  <a16:creationId xmlns:a16="http://schemas.microsoft.com/office/drawing/2014/main" id="{2F3F229B-6C4D-4B93-B32F-F1FAFFAA6B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72337" y="3968665"/>
              <a:ext cx="80963" cy="20638"/>
            </a:xfrm>
            <a:prstGeom prst="ellipse">
              <a:avLst/>
            </a:prstGeom>
            <a:solidFill>
              <a:srgbClr val="E364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" name="Freeform 69">
              <a:extLst>
                <a:ext uri="{FF2B5EF4-FFF2-40B4-BE49-F238E27FC236}">
                  <a16:creationId xmlns:a16="http://schemas.microsoft.com/office/drawing/2014/main" id="{3A0BD58B-72B2-4F03-993A-87BE016C8C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3950" y="3651165"/>
              <a:ext cx="23813" cy="50800"/>
            </a:xfrm>
            <a:custGeom>
              <a:avLst/>
              <a:gdLst>
                <a:gd name="T0" fmla="*/ 4 w 9"/>
                <a:gd name="T1" fmla="*/ 19 h 19"/>
                <a:gd name="T2" fmla="*/ 4 w 9"/>
                <a:gd name="T3" fmla="*/ 19 h 19"/>
                <a:gd name="T4" fmla="*/ 0 w 9"/>
                <a:gd name="T5" fmla="*/ 15 h 19"/>
                <a:gd name="T6" fmla="*/ 0 w 9"/>
                <a:gd name="T7" fmla="*/ 5 h 19"/>
                <a:gd name="T8" fmla="*/ 4 w 9"/>
                <a:gd name="T9" fmla="*/ 0 h 19"/>
                <a:gd name="T10" fmla="*/ 4 w 9"/>
                <a:gd name="T11" fmla="*/ 0 h 19"/>
                <a:gd name="T12" fmla="*/ 9 w 9"/>
                <a:gd name="T13" fmla="*/ 5 h 19"/>
                <a:gd name="T14" fmla="*/ 9 w 9"/>
                <a:gd name="T15" fmla="*/ 15 h 19"/>
                <a:gd name="T16" fmla="*/ 4 w 9"/>
                <a:gd name="T1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9">
                  <a:moveTo>
                    <a:pt x="4" y="19"/>
                  </a:moveTo>
                  <a:cubicBezTo>
                    <a:pt x="4" y="19"/>
                    <a:pt x="4" y="19"/>
                    <a:pt x="4" y="19"/>
                  </a:cubicBezTo>
                  <a:cubicBezTo>
                    <a:pt x="2" y="19"/>
                    <a:pt x="0" y="17"/>
                    <a:pt x="0" y="1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7"/>
                    <a:pt x="7" y="19"/>
                    <a:pt x="4" y="19"/>
                  </a:cubicBez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" name="Freeform 70">
              <a:extLst>
                <a:ext uri="{FF2B5EF4-FFF2-40B4-BE49-F238E27FC236}">
                  <a16:creationId xmlns:a16="http://schemas.microsoft.com/office/drawing/2014/main" id="{ED7355FE-C0AE-4D48-9E61-481F7EAC5A2E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9337" y="3605127"/>
              <a:ext cx="114300" cy="68263"/>
            </a:xfrm>
            <a:custGeom>
              <a:avLst/>
              <a:gdLst>
                <a:gd name="T0" fmla="*/ 22 w 44"/>
                <a:gd name="T1" fmla="*/ 1 h 26"/>
                <a:gd name="T2" fmla="*/ 0 w 44"/>
                <a:gd name="T3" fmla="*/ 26 h 26"/>
                <a:gd name="T4" fmla="*/ 44 w 44"/>
                <a:gd name="T5" fmla="*/ 21 h 26"/>
                <a:gd name="T6" fmla="*/ 22 w 44"/>
                <a:gd name="T7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26">
                  <a:moveTo>
                    <a:pt x="22" y="1"/>
                  </a:moveTo>
                  <a:cubicBezTo>
                    <a:pt x="9" y="3"/>
                    <a:pt x="0" y="14"/>
                    <a:pt x="0" y="26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9"/>
                    <a:pt x="34" y="0"/>
                    <a:pt x="22" y="1"/>
                  </a:cubicBezTo>
                  <a:close/>
                </a:path>
              </a:pathLst>
            </a:custGeom>
            <a:solidFill>
              <a:srgbClr val="2EB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" name="Freeform 71">
              <a:extLst>
                <a:ext uri="{FF2B5EF4-FFF2-40B4-BE49-F238E27FC236}">
                  <a16:creationId xmlns:a16="http://schemas.microsoft.com/office/drawing/2014/main" id="{76AA463E-063A-4170-8AD8-BD179D73BB5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2362" y="3670215"/>
              <a:ext cx="15875" cy="36513"/>
            </a:xfrm>
            <a:custGeom>
              <a:avLst/>
              <a:gdLst>
                <a:gd name="T0" fmla="*/ 3 w 6"/>
                <a:gd name="T1" fmla="*/ 14 h 14"/>
                <a:gd name="T2" fmla="*/ 3 w 6"/>
                <a:gd name="T3" fmla="*/ 14 h 14"/>
                <a:gd name="T4" fmla="*/ 0 w 6"/>
                <a:gd name="T5" fmla="*/ 10 h 14"/>
                <a:gd name="T6" fmla="*/ 0 w 6"/>
                <a:gd name="T7" fmla="*/ 3 h 14"/>
                <a:gd name="T8" fmla="*/ 3 w 6"/>
                <a:gd name="T9" fmla="*/ 0 h 14"/>
                <a:gd name="T10" fmla="*/ 3 w 6"/>
                <a:gd name="T11" fmla="*/ 0 h 14"/>
                <a:gd name="T12" fmla="*/ 6 w 6"/>
                <a:gd name="T13" fmla="*/ 3 h 14"/>
                <a:gd name="T14" fmla="*/ 6 w 6"/>
                <a:gd name="T15" fmla="*/ 10 h 14"/>
                <a:gd name="T16" fmla="*/ 3 w 6"/>
                <a:gd name="T1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4">
                  <a:moveTo>
                    <a:pt x="3" y="14"/>
                  </a:moveTo>
                  <a:cubicBezTo>
                    <a:pt x="3" y="14"/>
                    <a:pt x="3" y="14"/>
                    <a:pt x="3" y="14"/>
                  </a:cubicBezTo>
                  <a:cubicBezTo>
                    <a:pt x="1" y="14"/>
                    <a:pt x="0" y="12"/>
                    <a:pt x="0" y="1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5" y="0"/>
                    <a:pt x="6" y="1"/>
                    <a:pt x="6" y="3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2"/>
                    <a:pt x="5" y="14"/>
                    <a:pt x="3" y="14"/>
                  </a:cubicBezTo>
                  <a:close/>
                </a:path>
              </a:pathLst>
            </a:custGeom>
            <a:solidFill>
              <a:srgbClr val="E364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" name="Freeform 72">
              <a:extLst>
                <a:ext uri="{FF2B5EF4-FFF2-40B4-BE49-F238E27FC236}">
                  <a16:creationId xmlns:a16="http://schemas.microsoft.com/office/drawing/2014/main" id="{2EE56C00-0EE7-4C9B-A228-D2597774A8A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0637" y="3568615"/>
              <a:ext cx="23813" cy="49213"/>
            </a:xfrm>
            <a:custGeom>
              <a:avLst/>
              <a:gdLst>
                <a:gd name="T0" fmla="*/ 5 w 9"/>
                <a:gd name="T1" fmla="*/ 19 h 19"/>
                <a:gd name="T2" fmla="*/ 5 w 9"/>
                <a:gd name="T3" fmla="*/ 19 h 19"/>
                <a:gd name="T4" fmla="*/ 0 w 9"/>
                <a:gd name="T5" fmla="*/ 14 h 19"/>
                <a:gd name="T6" fmla="*/ 0 w 9"/>
                <a:gd name="T7" fmla="*/ 4 h 19"/>
                <a:gd name="T8" fmla="*/ 5 w 9"/>
                <a:gd name="T9" fmla="*/ 0 h 19"/>
                <a:gd name="T10" fmla="*/ 5 w 9"/>
                <a:gd name="T11" fmla="*/ 0 h 19"/>
                <a:gd name="T12" fmla="*/ 9 w 9"/>
                <a:gd name="T13" fmla="*/ 4 h 19"/>
                <a:gd name="T14" fmla="*/ 9 w 9"/>
                <a:gd name="T15" fmla="*/ 14 h 19"/>
                <a:gd name="T16" fmla="*/ 5 w 9"/>
                <a:gd name="T1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9">
                  <a:moveTo>
                    <a:pt x="5" y="19"/>
                  </a:moveTo>
                  <a:cubicBezTo>
                    <a:pt x="5" y="19"/>
                    <a:pt x="5" y="19"/>
                    <a:pt x="5" y="19"/>
                  </a:cubicBezTo>
                  <a:cubicBezTo>
                    <a:pt x="2" y="19"/>
                    <a:pt x="0" y="17"/>
                    <a:pt x="0" y="1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7"/>
                    <a:pt x="7" y="19"/>
                    <a:pt x="5" y="19"/>
                  </a:cubicBezTo>
                  <a:close/>
                </a:path>
              </a:pathLst>
            </a:custGeom>
            <a:solidFill>
              <a:srgbClr val="2289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" name="Rectangle 73">
              <a:extLst>
                <a:ext uri="{FF2B5EF4-FFF2-40B4-BE49-F238E27FC236}">
                  <a16:creationId xmlns:a16="http://schemas.microsoft.com/office/drawing/2014/main" id="{BCE0B116-332F-42DF-8E75-B86B599A91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0000" y="3516227"/>
              <a:ext cx="65088" cy="4286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" name="Freeform 74">
              <a:extLst>
                <a:ext uri="{FF2B5EF4-FFF2-40B4-BE49-F238E27FC236}">
                  <a16:creationId xmlns:a16="http://schemas.microsoft.com/office/drawing/2014/main" id="{6525C6CF-F269-4ACB-AC7F-F8CAF95764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6825" y="3551152"/>
              <a:ext cx="73025" cy="28575"/>
            </a:xfrm>
            <a:custGeom>
              <a:avLst/>
              <a:gdLst>
                <a:gd name="T0" fmla="*/ 20 w 28"/>
                <a:gd name="T1" fmla="*/ 11 h 11"/>
                <a:gd name="T2" fmla="*/ 7 w 28"/>
                <a:gd name="T3" fmla="*/ 11 h 11"/>
                <a:gd name="T4" fmla="*/ 0 w 28"/>
                <a:gd name="T5" fmla="*/ 3 h 11"/>
                <a:gd name="T6" fmla="*/ 0 w 28"/>
                <a:gd name="T7" fmla="*/ 0 h 11"/>
                <a:gd name="T8" fmla="*/ 28 w 28"/>
                <a:gd name="T9" fmla="*/ 0 h 11"/>
                <a:gd name="T10" fmla="*/ 28 w 28"/>
                <a:gd name="T11" fmla="*/ 3 h 11"/>
                <a:gd name="T12" fmla="*/ 20 w 28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1">
                  <a:moveTo>
                    <a:pt x="20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3" y="11"/>
                    <a:pt x="0" y="8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8"/>
                    <a:pt x="24" y="11"/>
                    <a:pt x="20" y="11"/>
                  </a:cubicBezTo>
                  <a:close/>
                </a:path>
              </a:pathLst>
            </a:custGeom>
            <a:solidFill>
              <a:srgbClr val="2289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" name="Freeform 75">
              <a:extLst>
                <a:ext uri="{FF2B5EF4-FFF2-40B4-BE49-F238E27FC236}">
                  <a16:creationId xmlns:a16="http://schemas.microsoft.com/office/drawing/2014/main" id="{3C37F001-BB76-47E0-8F3E-BF2699DCE1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3612" y="4095665"/>
              <a:ext cx="76200" cy="101600"/>
            </a:xfrm>
            <a:custGeom>
              <a:avLst/>
              <a:gdLst>
                <a:gd name="T0" fmla="*/ 15 w 29"/>
                <a:gd name="T1" fmla="*/ 39 h 39"/>
                <a:gd name="T2" fmla="*/ 15 w 29"/>
                <a:gd name="T3" fmla="*/ 39 h 39"/>
                <a:gd name="T4" fmla="*/ 0 w 29"/>
                <a:gd name="T5" fmla="*/ 25 h 39"/>
                <a:gd name="T6" fmla="*/ 0 w 29"/>
                <a:gd name="T7" fmla="*/ 15 h 39"/>
                <a:gd name="T8" fmla="*/ 15 w 29"/>
                <a:gd name="T9" fmla="*/ 0 h 39"/>
                <a:gd name="T10" fmla="*/ 15 w 29"/>
                <a:gd name="T11" fmla="*/ 0 h 39"/>
                <a:gd name="T12" fmla="*/ 29 w 29"/>
                <a:gd name="T13" fmla="*/ 15 h 39"/>
                <a:gd name="T14" fmla="*/ 29 w 29"/>
                <a:gd name="T15" fmla="*/ 25 h 39"/>
                <a:gd name="T16" fmla="*/ 15 w 29"/>
                <a:gd name="T1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39">
                  <a:moveTo>
                    <a:pt x="15" y="39"/>
                  </a:moveTo>
                  <a:cubicBezTo>
                    <a:pt x="15" y="39"/>
                    <a:pt x="15" y="39"/>
                    <a:pt x="15" y="39"/>
                  </a:cubicBezTo>
                  <a:cubicBezTo>
                    <a:pt x="7" y="39"/>
                    <a:pt x="0" y="33"/>
                    <a:pt x="0" y="2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33"/>
                    <a:pt x="23" y="39"/>
                    <a:pt x="15" y="39"/>
                  </a:cubicBezTo>
                  <a:close/>
                </a:path>
              </a:pathLst>
            </a:custGeom>
            <a:noFill/>
            <a:ln w="7938" cap="flat">
              <a:solidFill>
                <a:srgbClr val="22899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" name="Freeform 76">
              <a:extLst>
                <a:ext uri="{FF2B5EF4-FFF2-40B4-BE49-F238E27FC236}">
                  <a16:creationId xmlns:a16="http://schemas.microsoft.com/office/drawing/2014/main" id="{36444666-8368-461F-9730-E78F8C308226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4250" y="4022640"/>
              <a:ext cx="33338" cy="125413"/>
            </a:xfrm>
            <a:custGeom>
              <a:avLst/>
              <a:gdLst>
                <a:gd name="T0" fmla="*/ 7 w 13"/>
                <a:gd name="T1" fmla="*/ 48 h 48"/>
                <a:gd name="T2" fmla="*/ 7 w 13"/>
                <a:gd name="T3" fmla="*/ 48 h 48"/>
                <a:gd name="T4" fmla="*/ 0 w 13"/>
                <a:gd name="T5" fmla="*/ 42 h 48"/>
                <a:gd name="T6" fmla="*/ 0 w 13"/>
                <a:gd name="T7" fmla="*/ 7 h 48"/>
                <a:gd name="T8" fmla="*/ 7 w 13"/>
                <a:gd name="T9" fmla="*/ 0 h 48"/>
                <a:gd name="T10" fmla="*/ 7 w 13"/>
                <a:gd name="T11" fmla="*/ 0 h 48"/>
                <a:gd name="T12" fmla="*/ 13 w 13"/>
                <a:gd name="T13" fmla="*/ 7 h 48"/>
                <a:gd name="T14" fmla="*/ 13 w 13"/>
                <a:gd name="T15" fmla="*/ 42 h 48"/>
                <a:gd name="T16" fmla="*/ 7 w 13"/>
                <a:gd name="T1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48">
                  <a:moveTo>
                    <a:pt x="7" y="48"/>
                  </a:moveTo>
                  <a:cubicBezTo>
                    <a:pt x="7" y="48"/>
                    <a:pt x="7" y="48"/>
                    <a:pt x="7" y="48"/>
                  </a:cubicBezTo>
                  <a:cubicBezTo>
                    <a:pt x="3" y="48"/>
                    <a:pt x="0" y="45"/>
                    <a:pt x="0" y="4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0" y="0"/>
                    <a:pt x="13" y="3"/>
                    <a:pt x="13" y="7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5"/>
                    <a:pt x="10" y="48"/>
                    <a:pt x="7" y="48"/>
                  </a:cubicBez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" name="Rectangle 77">
              <a:extLst>
                <a:ext uri="{FF2B5EF4-FFF2-40B4-BE49-F238E27FC236}">
                  <a16:creationId xmlns:a16="http://schemas.microsoft.com/office/drawing/2014/main" id="{50A3FF21-3296-4E7B-939B-29F57AA4AC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18450" y="3887702"/>
              <a:ext cx="15875" cy="34925"/>
            </a:xfrm>
            <a:prstGeom prst="rect">
              <a:avLst/>
            </a:prstGeom>
            <a:solidFill>
              <a:srgbClr val="2289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" name="Oval 78">
              <a:extLst>
                <a:ext uri="{FF2B5EF4-FFF2-40B4-BE49-F238E27FC236}">
                  <a16:creationId xmlns:a16="http://schemas.microsoft.com/office/drawing/2014/main" id="{F181A828-CD64-4142-B64A-CAE71995CD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77175" y="3787690"/>
              <a:ext cx="61913" cy="155575"/>
            </a:xfrm>
            <a:prstGeom prst="ellipse">
              <a:avLst/>
            </a:prstGeom>
            <a:noFill/>
            <a:ln w="1588" cap="flat">
              <a:solidFill>
                <a:srgbClr val="22899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3" name="Freeform 79">
              <a:extLst>
                <a:ext uri="{FF2B5EF4-FFF2-40B4-BE49-F238E27FC236}">
                  <a16:creationId xmlns:a16="http://schemas.microsoft.com/office/drawing/2014/main" id="{F3DC48DA-51BA-4C87-90C4-5432F0D8A40A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9875" y="2265277"/>
              <a:ext cx="25400" cy="1565275"/>
            </a:xfrm>
            <a:custGeom>
              <a:avLst/>
              <a:gdLst>
                <a:gd name="T0" fmla="*/ 5 w 10"/>
                <a:gd name="T1" fmla="*/ 603 h 603"/>
                <a:gd name="T2" fmla="*/ 0 w 10"/>
                <a:gd name="T3" fmla="*/ 591 h 603"/>
                <a:gd name="T4" fmla="*/ 0 w 10"/>
                <a:gd name="T5" fmla="*/ 11 h 603"/>
                <a:gd name="T6" fmla="*/ 5 w 10"/>
                <a:gd name="T7" fmla="*/ 0 h 603"/>
                <a:gd name="T8" fmla="*/ 10 w 10"/>
                <a:gd name="T9" fmla="*/ 11 h 603"/>
                <a:gd name="T10" fmla="*/ 10 w 10"/>
                <a:gd name="T11" fmla="*/ 591 h 603"/>
                <a:gd name="T12" fmla="*/ 5 w 10"/>
                <a:gd name="T13" fmla="*/ 603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603">
                  <a:moveTo>
                    <a:pt x="5" y="603"/>
                  </a:moveTo>
                  <a:cubicBezTo>
                    <a:pt x="3" y="603"/>
                    <a:pt x="0" y="598"/>
                    <a:pt x="0" y="59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3" y="0"/>
                    <a:pt x="5" y="0"/>
                  </a:cubicBezTo>
                  <a:cubicBezTo>
                    <a:pt x="8" y="0"/>
                    <a:pt x="10" y="5"/>
                    <a:pt x="10" y="11"/>
                  </a:cubicBezTo>
                  <a:cubicBezTo>
                    <a:pt x="10" y="591"/>
                    <a:pt x="10" y="591"/>
                    <a:pt x="10" y="591"/>
                  </a:cubicBezTo>
                  <a:cubicBezTo>
                    <a:pt x="10" y="598"/>
                    <a:pt x="8" y="603"/>
                    <a:pt x="5" y="603"/>
                  </a:cubicBezTo>
                  <a:close/>
                </a:path>
              </a:pathLst>
            </a:custGeom>
            <a:solidFill>
              <a:srgbClr val="2289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" name="Rectangle 80">
              <a:extLst>
                <a:ext uri="{FF2B5EF4-FFF2-40B4-BE49-F238E27FC236}">
                  <a16:creationId xmlns:a16="http://schemas.microsoft.com/office/drawing/2014/main" id="{6C0AD982-FA45-4C27-8721-E1BCD0F0E7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21612" y="3903577"/>
              <a:ext cx="150813" cy="195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5" name="Freeform 81">
              <a:extLst>
                <a:ext uri="{FF2B5EF4-FFF2-40B4-BE49-F238E27FC236}">
                  <a16:creationId xmlns:a16="http://schemas.microsoft.com/office/drawing/2014/main" id="{3EEDDC15-15C1-427A-8209-35C154A14BD2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1612" y="3903577"/>
              <a:ext cx="150813" cy="195263"/>
            </a:xfrm>
            <a:custGeom>
              <a:avLst/>
              <a:gdLst>
                <a:gd name="T0" fmla="*/ 82 w 95"/>
                <a:gd name="T1" fmla="*/ 0 h 123"/>
                <a:gd name="T2" fmla="*/ 82 w 95"/>
                <a:gd name="T3" fmla="*/ 110 h 123"/>
                <a:gd name="T4" fmla="*/ 0 w 95"/>
                <a:gd name="T5" fmla="*/ 110 h 123"/>
                <a:gd name="T6" fmla="*/ 0 w 95"/>
                <a:gd name="T7" fmla="*/ 123 h 123"/>
                <a:gd name="T8" fmla="*/ 95 w 95"/>
                <a:gd name="T9" fmla="*/ 123 h 123"/>
                <a:gd name="T10" fmla="*/ 95 w 95"/>
                <a:gd name="T11" fmla="*/ 0 h 123"/>
                <a:gd name="T12" fmla="*/ 82 w 95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23">
                  <a:moveTo>
                    <a:pt x="82" y="0"/>
                  </a:moveTo>
                  <a:lnTo>
                    <a:pt x="82" y="110"/>
                  </a:lnTo>
                  <a:lnTo>
                    <a:pt x="0" y="110"/>
                  </a:lnTo>
                  <a:lnTo>
                    <a:pt x="0" y="123"/>
                  </a:lnTo>
                  <a:lnTo>
                    <a:pt x="95" y="123"/>
                  </a:lnTo>
                  <a:lnTo>
                    <a:pt x="95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6" name="Rectangle 82">
              <a:extLst>
                <a:ext uri="{FF2B5EF4-FFF2-40B4-BE49-F238E27FC236}">
                  <a16:creationId xmlns:a16="http://schemas.microsoft.com/office/drawing/2014/main" id="{C365EFE7-D791-4C0F-90B7-CFB8E1CF68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27962" y="3916277"/>
              <a:ext cx="106363" cy="1111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7" name="Oval 83">
              <a:extLst>
                <a:ext uri="{FF2B5EF4-FFF2-40B4-BE49-F238E27FC236}">
                  <a16:creationId xmlns:a16="http://schemas.microsoft.com/office/drawing/2014/main" id="{39CE5156-1BEC-43B2-B699-06FC1BD40C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7487" y="3968665"/>
              <a:ext cx="52388" cy="730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8" name="Rectangle 84">
              <a:extLst>
                <a:ext uri="{FF2B5EF4-FFF2-40B4-BE49-F238E27FC236}">
                  <a16:creationId xmlns:a16="http://schemas.microsoft.com/office/drawing/2014/main" id="{EFFEA909-1FC7-479D-8D81-445EB8A42C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72412" y="3887702"/>
              <a:ext cx="14288" cy="34925"/>
            </a:xfrm>
            <a:prstGeom prst="rect">
              <a:avLst/>
            </a:prstGeom>
            <a:solidFill>
              <a:srgbClr val="2289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9" name="Oval 85">
              <a:extLst>
                <a:ext uri="{FF2B5EF4-FFF2-40B4-BE49-F238E27FC236}">
                  <a16:creationId xmlns:a16="http://schemas.microsoft.com/office/drawing/2014/main" id="{FFF6DA8F-49DF-45D2-8B63-541119621C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5112" y="5119602"/>
              <a:ext cx="254000" cy="360363"/>
            </a:xfrm>
            <a:prstGeom prst="ellipse">
              <a:avLst/>
            </a:pr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0" name="Oval 86">
              <a:extLst>
                <a:ext uri="{FF2B5EF4-FFF2-40B4-BE49-F238E27FC236}">
                  <a16:creationId xmlns:a16="http://schemas.microsoft.com/office/drawing/2014/main" id="{DA6D5832-5229-4DC0-A8ED-950DB6896A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0312" y="4919577"/>
              <a:ext cx="63500" cy="90488"/>
            </a:xfrm>
            <a:prstGeom prst="ellipse">
              <a:avLst/>
            </a:prstGeom>
            <a:solidFill>
              <a:srgbClr val="EBF7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" name="Rectangle 87">
              <a:extLst>
                <a:ext uri="{FF2B5EF4-FFF2-40B4-BE49-F238E27FC236}">
                  <a16:creationId xmlns:a16="http://schemas.microsoft.com/office/drawing/2014/main" id="{16B1EF90-44CC-4650-8305-2BEB37BBF4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9037" y="5013240"/>
              <a:ext cx="355600" cy="150813"/>
            </a:xfrm>
            <a:prstGeom prst="rect">
              <a:avLst/>
            </a:prstGeom>
            <a:solidFill>
              <a:srgbClr val="414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2" name="Rectangle 88">
              <a:extLst>
                <a:ext uri="{FF2B5EF4-FFF2-40B4-BE49-F238E27FC236}">
                  <a16:creationId xmlns:a16="http://schemas.microsoft.com/office/drawing/2014/main" id="{44C40227-E2D8-45CD-A1E6-BFC2102381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9037" y="5013240"/>
              <a:ext cx="33338" cy="150813"/>
            </a:xfrm>
            <a:prstGeom prst="rect">
              <a:avLst/>
            </a:prstGeom>
            <a:solidFill>
              <a:srgbClr val="5A6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3" name="Rectangle 89">
              <a:extLst>
                <a:ext uri="{FF2B5EF4-FFF2-40B4-BE49-F238E27FC236}">
                  <a16:creationId xmlns:a16="http://schemas.microsoft.com/office/drawing/2014/main" id="{BEC7335F-0B3E-428F-898E-4F900E36C9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10262" y="5218027"/>
              <a:ext cx="225425" cy="184150"/>
            </a:xfrm>
            <a:prstGeom prst="rect">
              <a:avLst/>
            </a:pr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4" name="Rectangle 90">
              <a:extLst>
                <a:ext uri="{FF2B5EF4-FFF2-40B4-BE49-F238E27FC236}">
                  <a16:creationId xmlns:a16="http://schemas.microsoft.com/office/drawing/2014/main" id="{D3048BC0-1BFA-45AD-AD20-DE414CF6BA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8962" y="5218027"/>
              <a:ext cx="228600" cy="184150"/>
            </a:xfrm>
            <a:prstGeom prst="rect">
              <a:avLst/>
            </a:pr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5" name="Rectangle 91">
              <a:extLst>
                <a:ext uri="{FF2B5EF4-FFF2-40B4-BE49-F238E27FC236}">
                  <a16:creationId xmlns:a16="http://schemas.microsoft.com/office/drawing/2014/main" id="{1C65AE70-DB18-419F-8967-6C4CA928E7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9037" y="5181515"/>
              <a:ext cx="690563" cy="220663"/>
            </a:xfrm>
            <a:prstGeom prst="rect">
              <a:avLst/>
            </a:prstGeom>
            <a:solidFill>
              <a:srgbClr val="414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6" name="Oval 92">
              <a:extLst>
                <a:ext uri="{FF2B5EF4-FFF2-40B4-BE49-F238E27FC236}">
                  <a16:creationId xmlns:a16="http://schemas.microsoft.com/office/drawing/2014/main" id="{71287A85-0EEB-43A3-86E5-7A932E71BA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3412" y="5135477"/>
              <a:ext cx="233363" cy="328613"/>
            </a:xfrm>
            <a:prstGeom prst="ellipse">
              <a:avLst/>
            </a:pr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7" name="Rectangle 93">
              <a:extLst>
                <a:ext uri="{FF2B5EF4-FFF2-40B4-BE49-F238E27FC236}">
                  <a16:creationId xmlns:a16="http://schemas.microsoft.com/office/drawing/2014/main" id="{530216A7-60D6-41BC-8A76-8679EB0D66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9037" y="5181515"/>
              <a:ext cx="33338" cy="150813"/>
            </a:xfrm>
            <a:prstGeom prst="rect">
              <a:avLst/>
            </a:prstGeom>
            <a:solidFill>
              <a:srgbClr val="5A6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8" name="Oval 94">
              <a:extLst>
                <a:ext uri="{FF2B5EF4-FFF2-40B4-BE49-F238E27FC236}">
                  <a16:creationId xmlns:a16="http://schemas.microsoft.com/office/drawing/2014/main" id="{3BDADF00-13DA-4D97-B740-ED15FB8CC8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3262" y="5135477"/>
              <a:ext cx="230188" cy="328613"/>
            </a:xfrm>
            <a:prstGeom prst="ellipse">
              <a:avLst/>
            </a:pr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9" name="Freeform 95">
              <a:extLst>
                <a:ext uri="{FF2B5EF4-FFF2-40B4-BE49-F238E27FC236}">
                  <a16:creationId xmlns:a16="http://schemas.microsoft.com/office/drawing/2014/main" id="{EA50F262-9FFA-4B5A-BFB7-98ADC14742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4125" y="4849727"/>
              <a:ext cx="474663" cy="407988"/>
            </a:xfrm>
            <a:custGeom>
              <a:avLst/>
              <a:gdLst>
                <a:gd name="T0" fmla="*/ 183 w 183"/>
                <a:gd name="T1" fmla="*/ 157 h 157"/>
                <a:gd name="T2" fmla="*/ 0 w 183"/>
                <a:gd name="T3" fmla="*/ 157 h 157"/>
                <a:gd name="T4" fmla="*/ 0 w 183"/>
                <a:gd name="T5" fmla="*/ 50 h 157"/>
                <a:gd name="T6" fmla="*/ 51 w 183"/>
                <a:gd name="T7" fmla="*/ 0 h 157"/>
                <a:gd name="T8" fmla="*/ 183 w 183"/>
                <a:gd name="T9" fmla="*/ 0 h 157"/>
                <a:gd name="T10" fmla="*/ 183 w 183"/>
                <a:gd name="T11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3" h="157">
                  <a:moveTo>
                    <a:pt x="183" y="157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23"/>
                    <a:pt x="23" y="0"/>
                    <a:pt x="51" y="0"/>
                  </a:cubicBezTo>
                  <a:cubicBezTo>
                    <a:pt x="183" y="0"/>
                    <a:pt x="183" y="0"/>
                    <a:pt x="183" y="0"/>
                  </a:cubicBezTo>
                  <a:lnTo>
                    <a:pt x="183" y="157"/>
                  </a:lnTo>
                  <a:close/>
                </a:path>
              </a:pathLst>
            </a:custGeom>
            <a:solidFill>
              <a:srgbClr val="B4C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0" name="Freeform 96">
              <a:extLst>
                <a:ext uri="{FF2B5EF4-FFF2-40B4-BE49-F238E27FC236}">
                  <a16:creationId xmlns:a16="http://schemas.microsoft.com/office/drawing/2014/main" id="{C7531A87-20AE-4EA8-A8D8-BA07B6AE7B1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2400" y="4552865"/>
              <a:ext cx="842963" cy="704850"/>
            </a:xfrm>
            <a:custGeom>
              <a:avLst/>
              <a:gdLst>
                <a:gd name="T0" fmla="*/ 325 w 325"/>
                <a:gd name="T1" fmla="*/ 271 h 271"/>
                <a:gd name="T2" fmla="*/ 0 w 325"/>
                <a:gd name="T3" fmla="*/ 271 h 271"/>
                <a:gd name="T4" fmla="*/ 0 w 325"/>
                <a:gd name="T5" fmla="*/ 143 h 271"/>
                <a:gd name="T6" fmla="*/ 143 w 325"/>
                <a:gd name="T7" fmla="*/ 0 h 271"/>
                <a:gd name="T8" fmla="*/ 325 w 325"/>
                <a:gd name="T9" fmla="*/ 0 h 271"/>
                <a:gd name="T10" fmla="*/ 325 w 325"/>
                <a:gd name="T11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5" h="271">
                  <a:moveTo>
                    <a:pt x="325" y="271"/>
                  </a:moveTo>
                  <a:cubicBezTo>
                    <a:pt x="0" y="271"/>
                    <a:pt x="0" y="271"/>
                    <a:pt x="0" y="271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0" y="64"/>
                    <a:pt x="64" y="0"/>
                    <a:pt x="143" y="0"/>
                  </a:cubicBezTo>
                  <a:cubicBezTo>
                    <a:pt x="325" y="0"/>
                    <a:pt x="325" y="0"/>
                    <a:pt x="325" y="0"/>
                  </a:cubicBezTo>
                  <a:lnTo>
                    <a:pt x="325" y="271"/>
                  </a:lnTo>
                  <a:close/>
                </a:path>
              </a:pathLst>
            </a:custGeom>
            <a:solidFill>
              <a:srgbClr val="EDF4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1" name="Freeform 97">
              <a:extLst>
                <a:ext uri="{FF2B5EF4-FFF2-40B4-BE49-F238E27FC236}">
                  <a16:creationId xmlns:a16="http://schemas.microsoft.com/office/drawing/2014/main" id="{8AD381C1-4EB5-48A2-881B-AE0187F357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2875" y="4829090"/>
              <a:ext cx="852488" cy="428625"/>
            </a:xfrm>
            <a:custGeom>
              <a:avLst/>
              <a:gdLst>
                <a:gd name="T0" fmla="*/ 181 w 329"/>
                <a:gd name="T1" fmla="*/ 1 h 165"/>
                <a:gd name="T2" fmla="*/ 154 w 329"/>
                <a:gd name="T3" fmla="*/ 28 h 165"/>
                <a:gd name="T4" fmla="*/ 21 w 329"/>
                <a:gd name="T5" fmla="*/ 28 h 165"/>
                <a:gd name="T6" fmla="*/ 3 w 329"/>
                <a:gd name="T7" fmla="*/ 9 h 165"/>
                <a:gd name="T8" fmla="*/ 0 w 329"/>
                <a:gd name="T9" fmla="*/ 37 h 165"/>
                <a:gd name="T10" fmla="*/ 0 w 329"/>
                <a:gd name="T11" fmla="*/ 165 h 165"/>
                <a:gd name="T12" fmla="*/ 329 w 329"/>
                <a:gd name="T13" fmla="*/ 165 h 165"/>
                <a:gd name="T14" fmla="*/ 329 w 329"/>
                <a:gd name="T15" fmla="*/ 0 h 165"/>
                <a:gd name="T16" fmla="*/ 181 w 329"/>
                <a:gd name="T17" fmla="*/ 1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9" h="165">
                  <a:moveTo>
                    <a:pt x="181" y="1"/>
                  </a:moveTo>
                  <a:cubicBezTo>
                    <a:pt x="154" y="28"/>
                    <a:pt x="154" y="28"/>
                    <a:pt x="15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1" y="18"/>
                    <a:pt x="0" y="28"/>
                    <a:pt x="0" y="37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329" y="165"/>
                    <a:pt x="329" y="165"/>
                    <a:pt x="329" y="165"/>
                  </a:cubicBezTo>
                  <a:cubicBezTo>
                    <a:pt x="329" y="0"/>
                    <a:pt x="329" y="0"/>
                    <a:pt x="329" y="0"/>
                  </a:cubicBezTo>
                  <a:lnTo>
                    <a:pt x="181" y="1"/>
                  </a:lnTo>
                  <a:close/>
                </a:path>
              </a:pathLst>
            </a:custGeom>
            <a:solidFill>
              <a:srgbClr val="B4C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2" name="Rectangle 98">
              <a:extLst>
                <a:ext uri="{FF2B5EF4-FFF2-40B4-BE49-F238E27FC236}">
                  <a16:creationId xmlns:a16="http://schemas.microsoft.com/office/drawing/2014/main" id="{56821D73-93C6-4FD0-B85D-BC4B5FAFA7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1575" y="5218027"/>
              <a:ext cx="312738" cy="184150"/>
            </a:xfrm>
            <a:prstGeom prst="rect">
              <a:avLst/>
            </a:prstGeom>
            <a:solidFill>
              <a:srgbClr val="5A6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3" name="Rectangle 99">
              <a:extLst>
                <a:ext uri="{FF2B5EF4-FFF2-40B4-BE49-F238E27FC236}">
                  <a16:creationId xmlns:a16="http://schemas.microsoft.com/office/drawing/2014/main" id="{9AFA95E9-57A5-43CE-B132-5F91C17699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3087" y="4478252"/>
              <a:ext cx="236538" cy="661988"/>
            </a:xfrm>
            <a:prstGeom prst="rect">
              <a:avLst/>
            </a:pr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4" name="Rectangle 100">
              <a:extLst>
                <a:ext uri="{FF2B5EF4-FFF2-40B4-BE49-F238E27FC236}">
                  <a16:creationId xmlns:a16="http://schemas.microsoft.com/office/drawing/2014/main" id="{3375CCB5-BE9D-4A44-9F54-C1E8B2F830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46725" y="5218027"/>
              <a:ext cx="163513" cy="184150"/>
            </a:xfrm>
            <a:prstGeom prst="rect">
              <a:avLst/>
            </a:prstGeom>
            <a:solidFill>
              <a:srgbClr val="414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5" name="Rectangle 101">
              <a:extLst>
                <a:ext uri="{FF2B5EF4-FFF2-40B4-BE49-F238E27FC236}">
                  <a16:creationId xmlns:a16="http://schemas.microsoft.com/office/drawing/2014/main" id="{F2CF5747-40AB-4B32-AB04-8D6167ED45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2750" y="5218027"/>
              <a:ext cx="165100" cy="184150"/>
            </a:xfrm>
            <a:prstGeom prst="rect">
              <a:avLst/>
            </a:prstGeom>
            <a:solidFill>
              <a:srgbClr val="5A6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6" name="Freeform 102">
              <a:extLst>
                <a:ext uri="{FF2B5EF4-FFF2-40B4-BE49-F238E27FC236}">
                  <a16:creationId xmlns:a16="http://schemas.microsoft.com/office/drawing/2014/main" id="{594ED0C7-C1C5-42AC-BAA7-F94AA512D8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3087" y="5108490"/>
              <a:ext cx="1681163" cy="98425"/>
            </a:xfrm>
            <a:custGeom>
              <a:avLst/>
              <a:gdLst>
                <a:gd name="T0" fmla="*/ 616 w 648"/>
                <a:gd name="T1" fmla="*/ 38 h 38"/>
                <a:gd name="T2" fmla="*/ 0 w 648"/>
                <a:gd name="T3" fmla="*/ 38 h 38"/>
                <a:gd name="T4" fmla="*/ 0 w 648"/>
                <a:gd name="T5" fmla="*/ 0 h 38"/>
                <a:gd name="T6" fmla="*/ 648 w 648"/>
                <a:gd name="T7" fmla="*/ 0 h 38"/>
                <a:gd name="T8" fmla="*/ 648 w 648"/>
                <a:gd name="T9" fmla="*/ 6 h 38"/>
                <a:gd name="T10" fmla="*/ 616 w 648"/>
                <a:gd name="T1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38">
                  <a:moveTo>
                    <a:pt x="616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48" y="0"/>
                    <a:pt x="648" y="0"/>
                    <a:pt x="648" y="0"/>
                  </a:cubicBezTo>
                  <a:cubicBezTo>
                    <a:pt x="648" y="6"/>
                    <a:pt x="648" y="6"/>
                    <a:pt x="648" y="6"/>
                  </a:cubicBezTo>
                  <a:cubicBezTo>
                    <a:pt x="648" y="23"/>
                    <a:pt x="633" y="38"/>
                    <a:pt x="616" y="38"/>
                  </a:cubicBez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7" name="Oval 103">
              <a:extLst>
                <a:ext uri="{FF2B5EF4-FFF2-40B4-BE49-F238E27FC236}">
                  <a16:creationId xmlns:a16="http://schemas.microsoft.com/office/drawing/2014/main" id="{286F4092-BE40-45C1-BF65-471410A5F5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7225" y="5135477"/>
              <a:ext cx="231775" cy="328613"/>
            </a:xfrm>
            <a:prstGeom prst="ellipse">
              <a:avLst/>
            </a:pr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8" name="Rectangle 104">
              <a:extLst>
                <a:ext uri="{FF2B5EF4-FFF2-40B4-BE49-F238E27FC236}">
                  <a16:creationId xmlns:a16="http://schemas.microsoft.com/office/drawing/2014/main" id="{EF4E2A14-39D6-44A6-9C37-B287B69573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8487" y="4209965"/>
              <a:ext cx="1782763" cy="898525"/>
            </a:xfrm>
            <a:prstGeom prst="rect">
              <a:avLst/>
            </a:prstGeom>
            <a:solidFill>
              <a:srgbClr val="EBF7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9" name="Rectangle 105">
              <a:extLst>
                <a:ext uri="{FF2B5EF4-FFF2-40B4-BE49-F238E27FC236}">
                  <a16:creationId xmlns:a16="http://schemas.microsoft.com/office/drawing/2014/main" id="{A46F29AD-736B-49C1-8A7E-A5C396D8F0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8487" y="4209965"/>
              <a:ext cx="976313" cy="898525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0" name="Oval 106">
              <a:extLst>
                <a:ext uri="{FF2B5EF4-FFF2-40B4-BE49-F238E27FC236}">
                  <a16:creationId xmlns:a16="http://schemas.microsoft.com/office/drawing/2014/main" id="{77D6B6D9-2186-4E40-A4CE-90A50BE603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4375" y="5135477"/>
              <a:ext cx="231775" cy="328613"/>
            </a:xfrm>
            <a:prstGeom prst="ellipse">
              <a:avLst/>
            </a:pr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1" name="Oval 107">
              <a:extLst>
                <a:ext uri="{FF2B5EF4-FFF2-40B4-BE49-F238E27FC236}">
                  <a16:creationId xmlns:a16="http://schemas.microsoft.com/office/drawing/2014/main" id="{790D6C51-EF58-4371-888E-9345AB672D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9387" y="5119602"/>
              <a:ext cx="250825" cy="360363"/>
            </a:xfrm>
            <a:prstGeom prst="ellipse">
              <a:avLst/>
            </a:pr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" name="Rectangle 108">
              <a:extLst>
                <a:ext uri="{FF2B5EF4-FFF2-40B4-BE49-F238E27FC236}">
                  <a16:creationId xmlns:a16="http://schemas.microsoft.com/office/drawing/2014/main" id="{3A8441AE-3693-4F57-8FAC-100B19C8A3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7687" y="5225965"/>
              <a:ext cx="1535113" cy="98425"/>
            </a:xfrm>
            <a:prstGeom prst="rect">
              <a:avLst/>
            </a:pr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3" name="Rectangle 109">
              <a:extLst>
                <a:ext uri="{FF2B5EF4-FFF2-40B4-BE49-F238E27FC236}">
                  <a16:creationId xmlns:a16="http://schemas.microsoft.com/office/drawing/2014/main" id="{AE38B5D7-823C-4A18-B983-3CF09BC762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4200" y="5335502"/>
              <a:ext cx="1498600" cy="17463"/>
            </a:xfrm>
            <a:prstGeom prst="rect">
              <a:avLst/>
            </a:pr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4" name="Freeform 110">
              <a:extLst>
                <a:ext uri="{FF2B5EF4-FFF2-40B4-BE49-F238E27FC236}">
                  <a16:creationId xmlns:a16="http://schemas.microsoft.com/office/drawing/2014/main" id="{60DD40C4-4E27-44D7-8877-1AAE18166B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9275" y="5116427"/>
              <a:ext cx="161925" cy="146050"/>
            </a:xfrm>
            <a:custGeom>
              <a:avLst/>
              <a:gdLst>
                <a:gd name="T0" fmla="*/ 62 w 102"/>
                <a:gd name="T1" fmla="*/ 92 h 92"/>
                <a:gd name="T2" fmla="*/ 0 w 102"/>
                <a:gd name="T3" fmla="*/ 92 h 92"/>
                <a:gd name="T4" fmla="*/ 41 w 102"/>
                <a:gd name="T5" fmla="*/ 0 h 92"/>
                <a:gd name="T6" fmla="*/ 102 w 102"/>
                <a:gd name="T7" fmla="*/ 0 h 92"/>
                <a:gd name="T8" fmla="*/ 62 w 102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92">
                  <a:moveTo>
                    <a:pt x="62" y="92"/>
                  </a:moveTo>
                  <a:lnTo>
                    <a:pt x="0" y="92"/>
                  </a:lnTo>
                  <a:lnTo>
                    <a:pt x="41" y="0"/>
                  </a:lnTo>
                  <a:lnTo>
                    <a:pt x="102" y="0"/>
                  </a:lnTo>
                  <a:lnTo>
                    <a:pt x="62" y="92"/>
                  </a:ln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5" name="Freeform 111">
              <a:extLst>
                <a:ext uri="{FF2B5EF4-FFF2-40B4-BE49-F238E27FC236}">
                  <a16:creationId xmlns:a16="http://schemas.microsoft.com/office/drawing/2014/main" id="{5AD803F9-3D5D-4D4D-994C-207341B16E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1387" y="5116427"/>
              <a:ext cx="160338" cy="146050"/>
            </a:xfrm>
            <a:custGeom>
              <a:avLst/>
              <a:gdLst>
                <a:gd name="T0" fmla="*/ 62 w 101"/>
                <a:gd name="T1" fmla="*/ 92 h 92"/>
                <a:gd name="T2" fmla="*/ 0 w 101"/>
                <a:gd name="T3" fmla="*/ 92 h 92"/>
                <a:gd name="T4" fmla="*/ 41 w 101"/>
                <a:gd name="T5" fmla="*/ 0 h 92"/>
                <a:gd name="T6" fmla="*/ 101 w 101"/>
                <a:gd name="T7" fmla="*/ 0 h 92"/>
                <a:gd name="T8" fmla="*/ 62 w 101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92">
                  <a:moveTo>
                    <a:pt x="62" y="92"/>
                  </a:moveTo>
                  <a:lnTo>
                    <a:pt x="0" y="92"/>
                  </a:lnTo>
                  <a:lnTo>
                    <a:pt x="41" y="0"/>
                  </a:lnTo>
                  <a:lnTo>
                    <a:pt x="101" y="0"/>
                  </a:lnTo>
                  <a:lnTo>
                    <a:pt x="62" y="92"/>
                  </a:ln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" name="Freeform 112">
              <a:extLst>
                <a:ext uri="{FF2B5EF4-FFF2-40B4-BE49-F238E27FC236}">
                  <a16:creationId xmlns:a16="http://schemas.microsoft.com/office/drawing/2014/main" id="{E293BA7C-C047-47E5-A2AD-BB0E3E4259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2437" y="5116427"/>
              <a:ext cx="160338" cy="146050"/>
            </a:xfrm>
            <a:custGeom>
              <a:avLst/>
              <a:gdLst>
                <a:gd name="T0" fmla="*/ 61 w 101"/>
                <a:gd name="T1" fmla="*/ 92 h 92"/>
                <a:gd name="T2" fmla="*/ 0 w 101"/>
                <a:gd name="T3" fmla="*/ 92 h 92"/>
                <a:gd name="T4" fmla="*/ 39 w 101"/>
                <a:gd name="T5" fmla="*/ 0 h 92"/>
                <a:gd name="T6" fmla="*/ 101 w 101"/>
                <a:gd name="T7" fmla="*/ 0 h 92"/>
                <a:gd name="T8" fmla="*/ 61 w 101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92">
                  <a:moveTo>
                    <a:pt x="61" y="92"/>
                  </a:moveTo>
                  <a:lnTo>
                    <a:pt x="0" y="92"/>
                  </a:lnTo>
                  <a:lnTo>
                    <a:pt x="39" y="0"/>
                  </a:lnTo>
                  <a:lnTo>
                    <a:pt x="101" y="0"/>
                  </a:lnTo>
                  <a:lnTo>
                    <a:pt x="61" y="92"/>
                  </a:ln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7" name="Freeform 113">
              <a:extLst>
                <a:ext uri="{FF2B5EF4-FFF2-40B4-BE49-F238E27FC236}">
                  <a16:creationId xmlns:a16="http://schemas.microsoft.com/office/drawing/2014/main" id="{1F1483B8-C1CD-4086-B045-3B2DC2457F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0187" y="4622715"/>
              <a:ext cx="247650" cy="227013"/>
            </a:xfrm>
            <a:custGeom>
              <a:avLst/>
              <a:gdLst>
                <a:gd name="T0" fmla="*/ 95 w 95"/>
                <a:gd name="T1" fmla="*/ 87 h 87"/>
                <a:gd name="T2" fmla="*/ 0 w 95"/>
                <a:gd name="T3" fmla="*/ 87 h 87"/>
                <a:gd name="T4" fmla="*/ 0 w 95"/>
                <a:gd name="T5" fmla="*/ 87 h 87"/>
                <a:gd name="T6" fmla="*/ 88 w 95"/>
                <a:gd name="T7" fmla="*/ 0 h 87"/>
                <a:gd name="T8" fmla="*/ 95 w 95"/>
                <a:gd name="T9" fmla="*/ 0 h 87"/>
                <a:gd name="T10" fmla="*/ 95 w 95"/>
                <a:gd name="T11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87">
                  <a:moveTo>
                    <a:pt x="95" y="87"/>
                  </a:move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39"/>
                    <a:pt x="39" y="0"/>
                    <a:pt x="88" y="0"/>
                  </a:cubicBezTo>
                  <a:cubicBezTo>
                    <a:pt x="95" y="0"/>
                    <a:pt x="95" y="0"/>
                    <a:pt x="95" y="0"/>
                  </a:cubicBezTo>
                  <a:lnTo>
                    <a:pt x="95" y="87"/>
                  </a:ln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8" name="Oval 114">
              <a:extLst>
                <a:ext uri="{FF2B5EF4-FFF2-40B4-BE49-F238E27FC236}">
                  <a16:creationId xmlns:a16="http://schemas.microsoft.com/office/drawing/2014/main" id="{DA3F4663-1B5A-49D2-9F3A-66AC3DE703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7800" y="5135477"/>
              <a:ext cx="230188" cy="328613"/>
            </a:xfrm>
            <a:prstGeom prst="ellipse">
              <a:avLst/>
            </a:pr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9" name="Oval 115">
              <a:extLst>
                <a:ext uri="{FF2B5EF4-FFF2-40B4-BE49-F238E27FC236}">
                  <a16:creationId xmlns:a16="http://schemas.microsoft.com/office/drawing/2014/main" id="{780B36B4-E150-4098-BCB6-8D890BD390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4775" y="5135477"/>
              <a:ext cx="231775" cy="328613"/>
            </a:xfrm>
            <a:prstGeom prst="ellipse">
              <a:avLst/>
            </a:pr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0" name="Oval 116">
              <a:extLst>
                <a:ext uri="{FF2B5EF4-FFF2-40B4-BE49-F238E27FC236}">
                  <a16:creationId xmlns:a16="http://schemas.microsoft.com/office/drawing/2014/main" id="{964FB3BC-C1EF-497E-8158-E79C3AD889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86525" y="5178340"/>
              <a:ext cx="168275" cy="242888"/>
            </a:xfrm>
            <a:prstGeom prst="ellipse">
              <a:avLst/>
            </a:prstGeom>
            <a:solidFill>
              <a:srgbClr val="5A6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1" name="Oval 117">
              <a:extLst>
                <a:ext uri="{FF2B5EF4-FFF2-40B4-BE49-F238E27FC236}">
                  <a16:creationId xmlns:a16="http://schemas.microsoft.com/office/drawing/2014/main" id="{97B3C9C9-CF51-4557-B00E-1947806EE4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7962" y="5178340"/>
              <a:ext cx="168275" cy="242888"/>
            </a:xfrm>
            <a:prstGeom prst="ellipse">
              <a:avLst/>
            </a:prstGeom>
            <a:solidFill>
              <a:srgbClr val="5A6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" name="Rectangle 118">
              <a:extLst>
                <a:ext uri="{FF2B5EF4-FFF2-40B4-BE49-F238E27FC236}">
                  <a16:creationId xmlns:a16="http://schemas.microsoft.com/office/drawing/2014/main" id="{A7B4B8BD-DD66-4333-A41B-77D3DF00C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8475" y="4622715"/>
              <a:ext cx="50800" cy="227013"/>
            </a:xfrm>
            <a:prstGeom prst="rect">
              <a:avLst/>
            </a:pr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" name="Freeform 119">
              <a:extLst>
                <a:ext uri="{FF2B5EF4-FFF2-40B4-BE49-F238E27FC236}">
                  <a16:creationId xmlns:a16="http://schemas.microsoft.com/office/drawing/2014/main" id="{2768A9D3-1B10-4258-A0DD-FC44792566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9850" y="4800515"/>
              <a:ext cx="115888" cy="77788"/>
            </a:xfrm>
            <a:custGeom>
              <a:avLst/>
              <a:gdLst>
                <a:gd name="T0" fmla="*/ 45 w 45"/>
                <a:gd name="T1" fmla="*/ 30 h 30"/>
                <a:gd name="T2" fmla="*/ 11 w 45"/>
                <a:gd name="T3" fmla="*/ 30 h 30"/>
                <a:gd name="T4" fmla="*/ 0 w 45"/>
                <a:gd name="T5" fmla="*/ 18 h 30"/>
                <a:gd name="T6" fmla="*/ 0 w 45"/>
                <a:gd name="T7" fmla="*/ 12 h 30"/>
                <a:gd name="T8" fmla="*/ 11 w 45"/>
                <a:gd name="T9" fmla="*/ 0 h 30"/>
                <a:gd name="T10" fmla="*/ 31 w 45"/>
                <a:gd name="T11" fmla="*/ 0 h 30"/>
                <a:gd name="T12" fmla="*/ 45 w 45"/>
                <a:gd name="T13" fmla="*/ 14 h 30"/>
                <a:gd name="T14" fmla="*/ 45 w 45"/>
                <a:gd name="T1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30">
                  <a:moveTo>
                    <a:pt x="45" y="30"/>
                  </a:moveTo>
                  <a:cubicBezTo>
                    <a:pt x="11" y="30"/>
                    <a:pt x="11" y="30"/>
                    <a:pt x="11" y="30"/>
                  </a:cubicBezTo>
                  <a:cubicBezTo>
                    <a:pt x="5" y="30"/>
                    <a:pt x="0" y="24"/>
                    <a:pt x="0" y="18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8" y="0"/>
                    <a:pt x="45" y="6"/>
                    <a:pt x="45" y="14"/>
                  </a:cubicBezTo>
                  <a:lnTo>
                    <a:pt x="45" y="30"/>
                  </a:lnTo>
                  <a:close/>
                </a:path>
              </a:pathLst>
            </a:custGeom>
            <a:solidFill>
              <a:srgbClr val="EDF4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" name="Freeform 120">
              <a:extLst>
                <a:ext uri="{FF2B5EF4-FFF2-40B4-BE49-F238E27FC236}">
                  <a16:creationId xmlns:a16="http://schemas.microsoft.com/office/drawing/2014/main" id="{AD253CCA-2186-4668-96DA-D4C8F7E65EA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3662" y="4810040"/>
              <a:ext cx="82550" cy="60325"/>
            </a:xfrm>
            <a:custGeom>
              <a:avLst/>
              <a:gdLst>
                <a:gd name="T0" fmla="*/ 32 w 32"/>
                <a:gd name="T1" fmla="*/ 23 h 23"/>
                <a:gd name="T2" fmla="*/ 11 w 32"/>
                <a:gd name="T3" fmla="*/ 23 h 23"/>
                <a:gd name="T4" fmla="*/ 0 w 32"/>
                <a:gd name="T5" fmla="*/ 11 h 23"/>
                <a:gd name="T6" fmla="*/ 0 w 32"/>
                <a:gd name="T7" fmla="*/ 11 h 23"/>
                <a:gd name="T8" fmla="*/ 11 w 32"/>
                <a:gd name="T9" fmla="*/ 0 h 23"/>
                <a:gd name="T10" fmla="*/ 18 w 32"/>
                <a:gd name="T11" fmla="*/ 0 h 23"/>
                <a:gd name="T12" fmla="*/ 32 w 32"/>
                <a:gd name="T13" fmla="*/ 13 h 23"/>
                <a:gd name="T14" fmla="*/ 32 w 32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23">
                  <a:moveTo>
                    <a:pt x="32" y="23"/>
                  </a:moveTo>
                  <a:cubicBezTo>
                    <a:pt x="11" y="23"/>
                    <a:pt x="11" y="23"/>
                    <a:pt x="11" y="23"/>
                  </a:cubicBezTo>
                  <a:cubicBezTo>
                    <a:pt x="5" y="23"/>
                    <a:pt x="0" y="18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6" y="0"/>
                    <a:pt x="32" y="6"/>
                    <a:pt x="32" y="13"/>
                  </a:cubicBezTo>
                  <a:lnTo>
                    <a:pt x="32" y="23"/>
                  </a:ln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" name="Freeform 121">
              <a:extLst>
                <a:ext uri="{FF2B5EF4-FFF2-40B4-BE49-F238E27FC236}">
                  <a16:creationId xmlns:a16="http://schemas.microsoft.com/office/drawing/2014/main" id="{0FD78942-62F8-41F4-8AA0-A6CFBB033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3675" y="4838615"/>
              <a:ext cx="350838" cy="354013"/>
            </a:xfrm>
            <a:custGeom>
              <a:avLst/>
              <a:gdLst>
                <a:gd name="T0" fmla="*/ 134 w 135"/>
                <a:gd name="T1" fmla="*/ 136 h 136"/>
                <a:gd name="T2" fmla="*/ 93 w 135"/>
                <a:gd name="T3" fmla="*/ 136 h 136"/>
                <a:gd name="T4" fmla="*/ 91 w 135"/>
                <a:gd name="T5" fmla="*/ 136 h 136"/>
                <a:gd name="T6" fmla="*/ 53 w 135"/>
                <a:gd name="T7" fmla="*/ 100 h 136"/>
                <a:gd name="T8" fmla="*/ 2 w 135"/>
                <a:gd name="T9" fmla="*/ 120 h 136"/>
                <a:gd name="T10" fmla="*/ 1 w 135"/>
                <a:gd name="T11" fmla="*/ 120 h 136"/>
                <a:gd name="T12" fmla="*/ 0 w 135"/>
                <a:gd name="T13" fmla="*/ 119 h 136"/>
                <a:gd name="T14" fmla="*/ 0 w 135"/>
                <a:gd name="T15" fmla="*/ 24 h 136"/>
                <a:gd name="T16" fmla="*/ 0 w 135"/>
                <a:gd name="T17" fmla="*/ 24 h 136"/>
                <a:gd name="T18" fmla="*/ 4 w 135"/>
                <a:gd name="T19" fmla="*/ 14 h 136"/>
                <a:gd name="T20" fmla="*/ 4 w 135"/>
                <a:gd name="T21" fmla="*/ 14 h 136"/>
                <a:gd name="T22" fmla="*/ 14 w 135"/>
                <a:gd name="T23" fmla="*/ 2 h 136"/>
                <a:gd name="T24" fmla="*/ 16 w 135"/>
                <a:gd name="T25" fmla="*/ 2 h 136"/>
                <a:gd name="T26" fmla="*/ 16 w 135"/>
                <a:gd name="T27" fmla="*/ 4 h 136"/>
                <a:gd name="T28" fmla="*/ 6 w 135"/>
                <a:gd name="T29" fmla="*/ 15 h 136"/>
                <a:gd name="T30" fmla="*/ 2 w 135"/>
                <a:gd name="T31" fmla="*/ 24 h 136"/>
                <a:gd name="T32" fmla="*/ 2 w 135"/>
                <a:gd name="T33" fmla="*/ 116 h 136"/>
                <a:gd name="T34" fmla="*/ 53 w 135"/>
                <a:gd name="T35" fmla="*/ 98 h 136"/>
                <a:gd name="T36" fmla="*/ 93 w 135"/>
                <a:gd name="T37" fmla="*/ 134 h 136"/>
                <a:gd name="T38" fmla="*/ 133 w 135"/>
                <a:gd name="T39" fmla="*/ 134 h 136"/>
                <a:gd name="T40" fmla="*/ 133 w 135"/>
                <a:gd name="T41" fmla="*/ 25 h 136"/>
                <a:gd name="T42" fmla="*/ 117 w 135"/>
                <a:gd name="T43" fmla="*/ 9 h 136"/>
                <a:gd name="T44" fmla="*/ 117 w 135"/>
                <a:gd name="T45" fmla="*/ 8 h 136"/>
                <a:gd name="T46" fmla="*/ 117 w 135"/>
                <a:gd name="T47" fmla="*/ 1 h 136"/>
                <a:gd name="T48" fmla="*/ 118 w 135"/>
                <a:gd name="T49" fmla="*/ 0 h 136"/>
                <a:gd name="T50" fmla="*/ 118 w 135"/>
                <a:gd name="T51" fmla="*/ 0 h 136"/>
                <a:gd name="T52" fmla="*/ 119 w 135"/>
                <a:gd name="T53" fmla="*/ 1 h 136"/>
                <a:gd name="T54" fmla="*/ 119 w 135"/>
                <a:gd name="T55" fmla="*/ 8 h 136"/>
                <a:gd name="T56" fmla="*/ 135 w 135"/>
                <a:gd name="T57" fmla="*/ 23 h 136"/>
                <a:gd name="T58" fmla="*/ 135 w 135"/>
                <a:gd name="T59" fmla="*/ 24 h 136"/>
                <a:gd name="T60" fmla="*/ 135 w 135"/>
                <a:gd name="T61" fmla="*/ 135 h 136"/>
                <a:gd name="T62" fmla="*/ 134 w 135"/>
                <a:gd name="T63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5" h="136">
                  <a:moveTo>
                    <a:pt x="134" y="136"/>
                  </a:moveTo>
                  <a:cubicBezTo>
                    <a:pt x="93" y="136"/>
                    <a:pt x="93" y="136"/>
                    <a:pt x="93" y="136"/>
                  </a:cubicBezTo>
                  <a:cubicBezTo>
                    <a:pt x="92" y="136"/>
                    <a:pt x="92" y="136"/>
                    <a:pt x="91" y="136"/>
                  </a:cubicBezTo>
                  <a:cubicBezTo>
                    <a:pt x="81" y="115"/>
                    <a:pt x="68" y="103"/>
                    <a:pt x="53" y="100"/>
                  </a:cubicBezTo>
                  <a:cubicBezTo>
                    <a:pt x="27" y="96"/>
                    <a:pt x="2" y="120"/>
                    <a:pt x="2" y="120"/>
                  </a:cubicBezTo>
                  <a:cubicBezTo>
                    <a:pt x="2" y="120"/>
                    <a:pt x="1" y="120"/>
                    <a:pt x="1" y="120"/>
                  </a:cubicBezTo>
                  <a:cubicBezTo>
                    <a:pt x="0" y="120"/>
                    <a:pt x="0" y="119"/>
                    <a:pt x="0" y="119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5" y="2"/>
                    <a:pt x="15" y="2"/>
                    <a:pt x="16" y="2"/>
                  </a:cubicBezTo>
                  <a:cubicBezTo>
                    <a:pt x="16" y="3"/>
                    <a:pt x="16" y="3"/>
                    <a:pt x="16" y="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116"/>
                    <a:pt x="2" y="116"/>
                    <a:pt x="2" y="116"/>
                  </a:cubicBezTo>
                  <a:cubicBezTo>
                    <a:pt x="9" y="110"/>
                    <a:pt x="30" y="94"/>
                    <a:pt x="53" y="98"/>
                  </a:cubicBezTo>
                  <a:cubicBezTo>
                    <a:pt x="69" y="101"/>
                    <a:pt x="83" y="113"/>
                    <a:pt x="93" y="134"/>
                  </a:cubicBezTo>
                  <a:cubicBezTo>
                    <a:pt x="133" y="134"/>
                    <a:pt x="133" y="134"/>
                    <a:pt x="133" y="134"/>
                  </a:cubicBezTo>
                  <a:cubicBezTo>
                    <a:pt x="133" y="25"/>
                    <a:pt x="133" y="25"/>
                    <a:pt x="133" y="25"/>
                  </a:cubicBezTo>
                  <a:cubicBezTo>
                    <a:pt x="117" y="9"/>
                    <a:pt x="117" y="9"/>
                    <a:pt x="117" y="9"/>
                  </a:cubicBezTo>
                  <a:cubicBezTo>
                    <a:pt x="117" y="9"/>
                    <a:pt x="117" y="8"/>
                    <a:pt x="117" y="8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7" y="1"/>
                    <a:pt x="118" y="0"/>
                    <a:pt x="118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9" y="0"/>
                    <a:pt x="120" y="1"/>
                    <a:pt x="119" y="1"/>
                  </a:cubicBezTo>
                  <a:cubicBezTo>
                    <a:pt x="119" y="8"/>
                    <a:pt x="119" y="8"/>
                    <a:pt x="119" y="8"/>
                  </a:cubicBezTo>
                  <a:cubicBezTo>
                    <a:pt x="135" y="23"/>
                    <a:pt x="135" y="23"/>
                    <a:pt x="135" y="23"/>
                  </a:cubicBezTo>
                  <a:cubicBezTo>
                    <a:pt x="135" y="23"/>
                    <a:pt x="135" y="24"/>
                    <a:pt x="135" y="24"/>
                  </a:cubicBezTo>
                  <a:cubicBezTo>
                    <a:pt x="135" y="135"/>
                    <a:pt x="135" y="135"/>
                    <a:pt x="135" y="135"/>
                  </a:cubicBezTo>
                  <a:cubicBezTo>
                    <a:pt x="135" y="136"/>
                    <a:pt x="135" y="136"/>
                    <a:pt x="134" y="136"/>
                  </a:cubicBez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" name="Rectangle 122">
              <a:extLst>
                <a:ext uri="{FF2B5EF4-FFF2-40B4-BE49-F238E27FC236}">
                  <a16:creationId xmlns:a16="http://schemas.microsoft.com/office/drawing/2014/main" id="{317D8A38-9A3A-4199-A03F-6F9355DFAF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4375" y="4209965"/>
              <a:ext cx="392113" cy="893763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" name="Freeform 123">
              <a:extLst>
                <a:ext uri="{FF2B5EF4-FFF2-40B4-BE49-F238E27FC236}">
                  <a16:creationId xmlns:a16="http://schemas.microsoft.com/office/drawing/2014/main" id="{85BAC04A-9A18-4BF2-810B-19501B8DD41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4375" y="4209965"/>
              <a:ext cx="392113" cy="522288"/>
            </a:xfrm>
            <a:custGeom>
              <a:avLst/>
              <a:gdLst>
                <a:gd name="T0" fmla="*/ 247 w 247"/>
                <a:gd name="T1" fmla="*/ 12 h 329"/>
                <a:gd name="T2" fmla="*/ 247 w 247"/>
                <a:gd name="T3" fmla="*/ 0 h 329"/>
                <a:gd name="T4" fmla="*/ 0 w 247"/>
                <a:gd name="T5" fmla="*/ 0 h 329"/>
                <a:gd name="T6" fmla="*/ 0 w 247"/>
                <a:gd name="T7" fmla="*/ 329 h 329"/>
                <a:gd name="T8" fmla="*/ 247 w 247"/>
                <a:gd name="T9" fmla="*/ 12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329">
                  <a:moveTo>
                    <a:pt x="247" y="12"/>
                  </a:moveTo>
                  <a:lnTo>
                    <a:pt x="247" y="0"/>
                  </a:lnTo>
                  <a:lnTo>
                    <a:pt x="0" y="0"/>
                  </a:lnTo>
                  <a:lnTo>
                    <a:pt x="0" y="329"/>
                  </a:lnTo>
                  <a:lnTo>
                    <a:pt x="247" y="1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" name="Freeform 124">
              <a:extLst>
                <a:ext uri="{FF2B5EF4-FFF2-40B4-BE49-F238E27FC236}">
                  <a16:creationId xmlns:a16="http://schemas.microsoft.com/office/drawing/2014/main" id="{C0A17955-13D0-436C-9BF8-DCE7BD90B8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42100" y="4197265"/>
              <a:ext cx="831850" cy="925513"/>
            </a:xfrm>
            <a:custGeom>
              <a:avLst/>
              <a:gdLst>
                <a:gd name="T0" fmla="*/ 316 w 321"/>
                <a:gd name="T1" fmla="*/ 356 h 356"/>
                <a:gd name="T2" fmla="*/ 5 w 321"/>
                <a:gd name="T3" fmla="*/ 356 h 356"/>
                <a:gd name="T4" fmla="*/ 0 w 321"/>
                <a:gd name="T5" fmla="*/ 351 h 356"/>
                <a:gd name="T6" fmla="*/ 0 w 321"/>
                <a:gd name="T7" fmla="*/ 5 h 356"/>
                <a:gd name="T8" fmla="*/ 5 w 321"/>
                <a:gd name="T9" fmla="*/ 0 h 356"/>
                <a:gd name="T10" fmla="*/ 316 w 321"/>
                <a:gd name="T11" fmla="*/ 0 h 356"/>
                <a:gd name="T12" fmla="*/ 321 w 321"/>
                <a:gd name="T13" fmla="*/ 5 h 356"/>
                <a:gd name="T14" fmla="*/ 321 w 321"/>
                <a:gd name="T15" fmla="*/ 351 h 356"/>
                <a:gd name="T16" fmla="*/ 316 w 321"/>
                <a:gd name="T17" fmla="*/ 356 h 356"/>
                <a:gd name="T18" fmla="*/ 10 w 321"/>
                <a:gd name="T19" fmla="*/ 346 h 356"/>
                <a:gd name="T20" fmla="*/ 311 w 321"/>
                <a:gd name="T21" fmla="*/ 346 h 356"/>
                <a:gd name="T22" fmla="*/ 311 w 321"/>
                <a:gd name="T23" fmla="*/ 10 h 356"/>
                <a:gd name="T24" fmla="*/ 10 w 321"/>
                <a:gd name="T25" fmla="*/ 10 h 356"/>
                <a:gd name="T26" fmla="*/ 10 w 321"/>
                <a:gd name="T27" fmla="*/ 346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1" h="356">
                  <a:moveTo>
                    <a:pt x="316" y="356"/>
                  </a:moveTo>
                  <a:cubicBezTo>
                    <a:pt x="5" y="356"/>
                    <a:pt x="5" y="356"/>
                    <a:pt x="5" y="356"/>
                  </a:cubicBezTo>
                  <a:cubicBezTo>
                    <a:pt x="2" y="356"/>
                    <a:pt x="0" y="354"/>
                    <a:pt x="0" y="35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16" y="0"/>
                    <a:pt x="316" y="0"/>
                    <a:pt x="316" y="0"/>
                  </a:cubicBezTo>
                  <a:cubicBezTo>
                    <a:pt x="318" y="0"/>
                    <a:pt x="321" y="2"/>
                    <a:pt x="321" y="5"/>
                  </a:cubicBezTo>
                  <a:cubicBezTo>
                    <a:pt x="321" y="351"/>
                    <a:pt x="321" y="351"/>
                    <a:pt x="321" y="351"/>
                  </a:cubicBezTo>
                  <a:cubicBezTo>
                    <a:pt x="321" y="354"/>
                    <a:pt x="318" y="356"/>
                    <a:pt x="316" y="356"/>
                  </a:cubicBezTo>
                  <a:close/>
                  <a:moveTo>
                    <a:pt x="10" y="346"/>
                  </a:moveTo>
                  <a:cubicBezTo>
                    <a:pt x="311" y="346"/>
                    <a:pt x="311" y="346"/>
                    <a:pt x="311" y="346"/>
                  </a:cubicBezTo>
                  <a:cubicBezTo>
                    <a:pt x="311" y="10"/>
                    <a:pt x="311" y="10"/>
                    <a:pt x="311" y="10"/>
                  </a:cubicBezTo>
                  <a:cubicBezTo>
                    <a:pt x="10" y="10"/>
                    <a:pt x="10" y="10"/>
                    <a:pt x="10" y="10"/>
                  </a:cubicBezTo>
                  <a:lnTo>
                    <a:pt x="10" y="346"/>
                  </a:ln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" name="Rectangle 125">
              <a:extLst>
                <a:ext uri="{FF2B5EF4-FFF2-40B4-BE49-F238E27FC236}">
                  <a16:creationId xmlns:a16="http://schemas.microsoft.com/office/drawing/2014/main" id="{A679C70F-FA93-43AC-8A80-6D048320AF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2775" y="4960852"/>
              <a:ext cx="76200" cy="25400"/>
            </a:xfrm>
            <a:prstGeom prst="rect">
              <a:avLst/>
            </a:pr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0" name="Rectangle 126">
              <a:extLst>
                <a:ext uri="{FF2B5EF4-FFF2-40B4-BE49-F238E27FC236}">
                  <a16:creationId xmlns:a16="http://schemas.microsoft.com/office/drawing/2014/main" id="{67836BA8-5CA7-4221-A4CB-2E212E67CA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15112" y="4960852"/>
              <a:ext cx="76200" cy="25400"/>
            </a:xfrm>
            <a:prstGeom prst="rect">
              <a:avLst/>
            </a:pr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" name="Rectangle 127">
              <a:extLst>
                <a:ext uri="{FF2B5EF4-FFF2-40B4-BE49-F238E27FC236}">
                  <a16:creationId xmlns:a16="http://schemas.microsoft.com/office/drawing/2014/main" id="{2841A520-4B4B-461B-95F6-855E3A5472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15112" y="4356015"/>
              <a:ext cx="76200" cy="25400"/>
            </a:xfrm>
            <a:prstGeom prst="rect">
              <a:avLst/>
            </a:pr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" name="Rectangle 128">
              <a:extLst>
                <a:ext uri="{FF2B5EF4-FFF2-40B4-BE49-F238E27FC236}">
                  <a16:creationId xmlns:a16="http://schemas.microsoft.com/office/drawing/2014/main" id="{9BAA0C4F-01F4-4BE1-9A32-A8655F36E3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1250" y="4960852"/>
              <a:ext cx="76200" cy="25400"/>
            </a:xfrm>
            <a:prstGeom prst="rect">
              <a:avLst/>
            </a:pr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" name="Rectangle 129">
              <a:extLst>
                <a:ext uri="{FF2B5EF4-FFF2-40B4-BE49-F238E27FC236}">
                  <a16:creationId xmlns:a16="http://schemas.microsoft.com/office/drawing/2014/main" id="{D0890213-5258-4302-88E3-7660858BAD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1250" y="4356015"/>
              <a:ext cx="76200" cy="25400"/>
            </a:xfrm>
            <a:prstGeom prst="rect">
              <a:avLst/>
            </a:pr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4" name="Rectangle 130">
              <a:extLst>
                <a:ext uri="{FF2B5EF4-FFF2-40B4-BE49-F238E27FC236}">
                  <a16:creationId xmlns:a16="http://schemas.microsoft.com/office/drawing/2014/main" id="{135ABC3D-9A07-4C83-944E-642CC02A30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00937" y="4229015"/>
              <a:ext cx="396875" cy="850900"/>
            </a:xfrm>
            <a:prstGeom prst="rect">
              <a:avLst/>
            </a:prstGeom>
            <a:solidFill>
              <a:srgbClr val="EBF7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5" name="Freeform 131">
              <a:extLst>
                <a:ext uri="{FF2B5EF4-FFF2-40B4-BE49-F238E27FC236}">
                  <a16:creationId xmlns:a16="http://schemas.microsoft.com/office/drawing/2014/main" id="{34666B0B-962F-4A90-914A-C99402BEFA2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0937" y="4229015"/>
              <a:ext cx="396875" cy="850900"/>
            </a:xfrm>
            <a:custGeom>
              <a:avLst/>
              <a:gdLst>
                <a:gd name="T0" fmla="*/ 250 w 250"/>
                <a:gd name="T1" fmla="*/ 0 h 536"/>
                <a:gd name="T2" fmla="*/ 0 w 250"/>
                <a:gd name="T3" fmla="*/ 0 h 536"/>
                <a:gd name="T4" fmla="*/ 0 w 250"/>
                <a:gd name="T5" fmla="*/ 536 h 536"/>
                <a:gd name="T6" fmla="*/ 10 w 250"/>
                <a:gd name="T7" fmla="*/ 536 h 536"/>
                <a:gd name="T8" fmla="*/ 250 w 250"/>
                <a:gd name="T9" fmla="*/ 50 h 536"/>
                <a:gd name="T10" fmla="*/ 250 w 250"/>
                <a:gd name="T11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0" h="536">
                  <a:moveTo>
                    <a:pt x="250" y="0"/>
                  </a:moveTo>
                  <a:lnTo>
                    <a:pt x="0" y="0"/>
                  </a:lnTo>
                  <a:lnTo>
                    <a:pt x="0" y="536"/>
                  </a:lnTo>
                  <a:lnTo>
                    <a:pt x="10" y="536"/>
                  </a:lnTo>
                  <a:lnTo>
                    <a:pt x="250" y="50"/>
                  </a:lnTo>
                  <a:lnTo>
                    <a:pt x="250" y="0"/>
                  </a:lnTo>
                  <a:close/>
                </a:path>
              </a:pathLst>
            </a:custGeom>
            <a:solidFill>
              <a:srgbClr val="CED8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6" name="Freeform 132">
              <a:extLst>
                <a:ext uri="{FF2B5EF4-FFF2-40B4-BE49-F238E27FC236}">
                  <a16:creationId xmlns:a16="http://schemas.microsoft.com/office/drawing/2014/main" id="{35EEB0FF-94BA-4397-8448-D34EC1F9A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9462" y="4625890"/>
              <a:ext cx="131763" cy="360363"/>
            </a:xfrm>
            <a:custGeom>
              <a:avLst/>
              <a:gdLst>
                <a:gd name="T0" fmla="*/ 50 w 51"/>
                <a:gd name="T1" fmla="*/ 9 h 139"/>
                <a:gd name="T2" fmla="*/ 41 w 51"/>
                <a:gd name="T3" fmla="*/ 2 h 139"/>
                <a:gd name="T4" fmla="*/ 29 w 51"/>
                <a:gd name="T5" fmla="*/ 4 h 139"/>
                <a:gd name="T6" fmla="*/ 29 w 51"/>
                <a:gd name="T7" fmla="*/ 4 h 139"/>
                <a:gd name="T8" fmla="*/ 0 w 51"/>
                <a:gd name="T9" fmla="*/ 135 h 139"/>
                <a:gd name="T10" fmla="*/ 22 w 51"/>
                <a:gd name="T11" fmla="*/ 139 h 139"/>
                <a:gd name="T12" fmla="*/ 50 w 51"/>
                <a:gd name="T13" fmla="*/ 9 h 139"/>
                <a:gd name="T14" fmla="*/ 50 w 51"/>
                <a:gd name="T15" fmla="*/ 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139">
                  <a:moveTo>
                    <a:pt x="50" y="9"/>
                  </a:moveTo>
                  <a:cubicBezTo>
                    <a:pt x="51" y="6"/>
                    <a:pt x="47" y="3"/>
                    <a:pt x="41" y="2"/>
                  </a:cubicBezTo>
                  <a:cubicBezTo>
                    <a:pt x="35" y="0"/>
                    <a:pt x="30" y="1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22" y="139"/>
                    <a:pt x="22" y="139"/>
                    <a:pt x="22" y="13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lose/>
                </a:path>
              </a:pathLst>
            </a:custGeom>
            <a:solidFill>
              <a:srgbClr val="1B67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7" name="Freeform 133">
              <a:extLst>
                <a:ext uri="{FF2B5EF4-FFF2-40B4-BE49-F238E27FC236}">
                  <a16:creationId xmlns:a16="http://schemas.microsoft.com/office/drawing/2014/main" id="{D125528E-99C5-4444-92E0-65BA9717E89A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8037" y="4602077"/>
              <a:ext cx="192088" cy="349250"/>
            </a:xfrm>
            <a:custGeom>
              <a:avLst/>
              <a:gdLst>
                <a:gd name="T0" fmla="*/ 73 w 74"/>
                <a:gd name="T1" fmla="*/ 11 h 134"/>
                <a:gd name="T2" fmla="*/ 68 w 74"/>
                <a:gd name="T3" fmla="*/ 0 h 134"/>
                <a:gd name="T4" fmla="*/ 66 w 74"/>
                <a:gd name="T5" fmla="*/ 3 h 134"/>
                <a:gd name="T6" fmla="*/ 65 w 74"/>
                <a:gd name="T7" fmla="*/ 2 h 134"/>
                <a:gd name="T8" fmla="*/ 53 w 74"/>
                <a:gd name="T9" fmla="*/ 3 h 134"/>
                <a:gd name="T10" fmla="*/ 53 w 74"/>
                <a:gd name="T11" fmla="*/ 3 h 134"/>
                <a:gd name="T12" fmla="*/ 0 w 74"/>
                <a:gd name="T13" fmla="*/ 125 h 134"/>
                <a:gd name="T14" fmla="*/ 20 w 74"/>
                <a:gd name="T15" fmla="*/ 134 h 134"/>
                <a:gd name="T16" fmla="*/ 73 w 74"/>
                <a:gd name="T17" fmla="*/ 11 h 134"/>
                <a:gd name="T18" fmla="*/ 73 w 74"/>
                <a:gd name="T19" fmla="*/ 11 h 134"/>
                <a:gd name="T20" fmla="*/ 73 w 74"/>
                <a:gd name="T21" fmla="*/ 11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" h="134">
                  <a:moveTo>
                    <a:pt x="73" y="11"/>
                  </a:moveTo>
                  <a:cubicBezTo>
                    <a:pt x="74" y="6"/>
                    <a:pt x="68" y="0"/>
                    <a:pt x="68" y="0"/>
                  </a:cubicBezTo>
                  <a:cubicBezTo>
                    <a:pt x="66" y="3"/>
                    <a:pt x="66" y="3"/>
                    <a:pt x="66" y="3"/>
                  </a:cubicBezTo>
                  <a:cubicBezTo>
                    <a:pt x="66" y="3"/>
                    <a:pt x="65" y="3"/>
                    <a:pt x="65" y="2"/>
                  </a:cubicBezTo>
                  <a:cubicBezTo>
                    <a:pt x="60" y="0"/>
                    <a:pt x="54" y="0"/>
                    <a:pt x="53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20" y="134"/>
                    <a:pt x="20" y="134"/>
                    <a:pt x="20" y="134"/>
                  </a:cubicBezTo>
                  <a:cubicBezTo>
                    <a:pt x="73" y="11"/>
                    <a:pt x="73" y="11"/>
                    <a:pt x="73" y="11"/>
                  </a:cubicBezTo>
                  <a:cubicBezTo>
                    <a:pt x="73" y="11"/>
                    <a:pt x="73" y="11"/>
                    <a:pt x="73" y="11"/>
                  </a:cubicBezTo>
                  <a:cubicBezTo>
                    <a:pt x="73" y="11"/>
                    <a:pt x="73" y="11"/>
                    <a:pt x="73" y="11"/>
                  </a:cubicBezTo>
                  <a:close/>
                </a:path>
              </a:pathLst>
            </a:custGeom>
            <a:solidFill>
              <a:srgbClr val="CF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8" name="Freeform 134">
              <a:extLst>
                <a:ext uri="{FF2B5EF4-FFF2-40B4-BE49-F238E27FC236}">
                  <a16:creationId xmlns:a16="http://schemas.microsoft.com/office/drawing/2014/main" id="{AFABFD6F-D93F-4338-94B1-F9D99EB7286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2650" y="4600490"/>
              <a:ext cx="101600" cy="204788"/>
            </a:xfrm>
            <a:custGeom>
              <a:avLst/>
              <a:gdLst>
                <a:gd name="T0" fmla="*/ 1 w 39"/>
                <a:gd name="T1" fmla="*/ 79 h 79"/>
                <a:gd name="T2" fmla="*/ 3 w 39"/>
                <a:gd name="T3" fmla="*/ 78 h 79"/>
                <a:gd name="T4" fmla="*/ 39 w 39"/>
                <a:gd name="T5" fmla="*/ 1 h 79"/>
                <a:gd name="T6" fmla="*/ 38 w 39"/>
                <a:gd name="T7" fmla="*/ 1 h 79"/>
                <a:gd name="T8" fmla="*/ 36 w 39"/>
                <a:gd name="T9" fmla="*/ 0 h 79"/>
                <a:gd name="T10" fmla="*/ 0 w 39"/>
                <a:gd name="T11" fmla="*/ 77 h 79"/>
                <a:gd name="T12" fmla="*/ 1 w 39"/>
                <a:gd name="T13" fmla="*/ 79 h 79"/>
                <a:gd name="T14" fmla="*/ 1 w 39"/>
                <a:gd name="T1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79">
                  <a:moveTo>
                    <a:pt x="1" y="79"/>
                  </a:moveTo>
                  <a:cubicBezTo>
                    <a:pt x="2" y="79"/>
                    <a:pt x="2" y="79"/>
                    <a:pt x="3" y="78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7" y="1"/>
                    <a:pt x="37" y="0"/>
                    <a:pt x="36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8"/>
                    <a:pt x="0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lose/>
                </a:path>
              </a:pathLst>
            </a:custGeom>
            <a:solidFill>
              <a:srgbClr val="1B67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9" name="Rectangle 135">
              <a:extLst>
                <a:ext uri="{FF2B5EF4-FFF2-40B4-BE49-F238E27FC236}">
                  <a16:creationId xmlns:a16="http://schemas.microsoft.com/office/drawing/2014/main" id="{84A15E84-FA34-4D23-AFB5-9A1E62F4D5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4375" y="4794165"/>
              <a:ext cx="231775" cy="301625"/>
            </a:xfrm>
            <a:prstGeom prst="rect">
              <a:avLst/>
            </a:prstGeom>
            <a:solidFill>
              <a:srgbClr val="2289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0" name="Freeform 136">
              <a:extLst>
                <a:ext uri="{FF2B5EF4-FFF2-40B4-BE49-F238E27FC236}">
                  <a16:creationId xmlns:a16="http://schemas.microsoft.com/office/drawing/2014/main" id="{CA85BA49-CADA-4CC8-A94C-D5722339D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4375" y="4794165"/>
              <a:ext cx="231775" cy="301625"/>
            </a:xfrm>
            <a:custGeom>
              <a:avLst/>
              <a:gdLst>
                <a:gd name="T0" fmla="*/ 146 w 146"/>
                <a:gd name="T1" fmla="*/ 171 h 190"/>
                <a:gd name="T2" fmla="*/ 13 w 146"/>
                <a:gd name="T3" fmla="*/ 0 h 190"/>
                <a:gd name="T4" fmla="*/ 0 w 146"/>
                <a:gd name="T5" fmla="*/ 0 h 190"/>
                <a:gd name="T6" fmla="*/ 0 w 146"/>
                <a:gd name="T7" fmla="*/ 190 h 190"/>
                <a:gd name="T8" fmla="*/ 146 w 146"/>
                <a:gd name="T9" fmla="*/ 190 h 190"/>
                <a:gd name="T10" fmla="*/ 146 w 146"/>
                <a:gd name="T11" fmla="*/ 17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6" h="190">
                  <a:moveTo>
                    <a:pt x="146" y="171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0" y="190"/>
                  </a:lnTo>
                  <a:lnTo>
                    <a:pt x="146" y="190"/>
                  </a:lnTo>
                  <a:lnTo>
                    <a:pt x="146" y="171"/>
                  </a:lnTo>
                  <a:close/>
                </a:path>
              </a:pathLst>
            </a:custGeom>
            <a:solidFill>
              <a:srgbClr val="1B67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1" name="Freeform 137">
              <a:extLst>
                <a:ext uri="{FF2B5EF4-FFF2-40B4-BE49-F238E27FC236}">
                  <a16:creationId xmlns:a16="http://schemas.microsoft.com/office/drawing/2014/main" id="{2538BB83-7FA0-4E8A-96B8-56DC27C199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7300" y="4929102"/>
              <a:ext cx="212725" cy="7938"/>
            </a:xfrm>
            <a:custGeom>
              <a:avLst/>
              <a:gdLst>
                <a:gd name="T0" fmla="*/ 81 w 82"/>
                <a:gd name="T1" fmla="*/ 3 h 3"/>
                <a:gd name="T2" fmla="*/ 1 w 82"/>
                <a:gd name="T3" fmla="*/ 3 h 3"/>
                <a:gd name="T4" fmla="*/ 0 w 82"/>
                <a:gd name="T5" fmla="*/ 1 h 3"/>
                <a:gd name="T6" fmla="*/ 1 w 82"/>
                <a:gd name="T7" fmla="*/ 0 h 3"/>
                <a:gd name="T8" fmla="*/ 81 w 82"/>
                <a:gd name="T9" fmla="*/ 0 h 3"/>
                <a:gd name="T10" fmla="*/ 82 w 82"/>
                <a:gd name="T11" fmla="*/ 1 h 3"/>
                <a:gd name="T12" fmla="*/ 81 w 82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3">
                  <a:moveTo>
                    <a:pt x="8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2" y="0"/>
                    <a:pt x="82" y="0"/>
                    <a:pt x="82" y="1"/>
                  </a:cubicBezTo>
                  <a:cubicBezTo>
                    <a:pt x="82" y="2"/>
                    <a:pt x="82" y="3"/>
                    <a:pt x="81" y="3"/>
                  </a:cubicBez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" name="Rectangle 138">
              <a:extLst>
                <a:ext uri="{FF2B5EF4-FFF2-40B4-BE49-F238E27FC236}">
                  <a16:creationId xmlns:a16="http://schemas.microsoft.com/office/drawing/2014/main" id="{14FE3792-83CB-4451-A99E-A0B0C401DC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6787" y="4621127"/>
              <a:ext cx="57150" cy="2301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" name="Rectangle 139">
              <a:extLst>
                <a:ext uri="{FF2B5EF4-FFF2-40B4-BE49-F238E27FC236}">
                  <a16:creationId xmlns:a16="http://schemas.microsoft.com/office/drawing/2014/main" id="{B27F7CD8-CB08-40E1-95E7-B88913CA1C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7750" y="4700502"/>
              <a:ext cx="57150" cy="15081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" name="Rectangle 140">
              <a:extLst>
                <a:ext uri="{FF2B5EF4-FFF2-40B4-BE49-F238E27FC236}">
                  <a16:creationId xmlns:a16="http://schemas.microsoft.com/office/drawing/2014/main" id="{B1DD6B95-B456-4F87-A457-5957775358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8712" y="4732252"/>
              <a:ext cx="57150" cy="11906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5" name="Rectangle 141">
              <a:extLst>
                <a:ext uri="{FF2B5EF4-FFF2-40B4-BE49-F238E27FC236}">
                  <a16:creationId xmlns:a16="http://schemas.microsoft.com/office/drawing/2014/main" id="{AAC42DAB-CE35-467B-A989-25C52747ED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88087" y="4675102"/>
              <a:ext cx="57150" cy="17621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6" name="Rectangle 142">
              <a:extLst>
                <a:ext uri="{FF2B5EF4-FFF2-40B4-BE49-F238E27FC236}">
                  <a16:creationId xmlns:a16="http://schemas.microsoft.com/office/drawing/2014/main" id="{2266D501-10BF-48A6-B6FD-7637AA652C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69050" y="4602077"/>
              <a:ext cx="57150" cy="2492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7" name="Rectangle 143">
              <a:extLst>
                <a:ext uri="{FF2B5EF4-FFF2-40B4-BE49-F238E27FC236}">
                  <a16:creationId xmlns:a16="http://schemas.microsoft.com/office/drawing/2014/main" id="{5F8B273B-3FDB-4166-B63A-CF6C224248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3925" y="4589377"/>
              <a:ext cx="28575" cy="28257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8" name="Rectangle 144">
              <a:extLst>
                <a:ext uri="{FF2B5EF4-FFF2-40B4-BE49-F238E27FC236}">
                  <a16:creationId xmlns:a16="http://schemas.microsoft.com/office/drawing/2014/main" id="{EE0794F1-BB59-42F0-98FA-24B16D767B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3925" y="4857665"/>
              <a:ext cx="446088" cy="142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9" name="Freeform 145">
              <a:extLst>
                <a:ext uri="{FF2B5EF4-FFF2-40B4-BE49-F238E27FC236}">
                  <a16:creationId xmlns:a16="http://schemas.microsoft.com/office/drawing/2014/main" id="{C0BDE717-03CE-462D-B020-AF8E4204797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1712" y="4519527"/>
              <a:ext cx="300038" cy="134938"/>
            </a:xfrm>
            <a:custGeom>
              <a:avLst/>
              <a:gdLst>
                <a:gd name="T0" fmla="*/ 0 w 189"/>
                <a:gd name="T1" fmla="*/ 3 h 85"/>
                <a:gd name="T2" fmla="*/ 91 w 189"/>
                <a:gd name="T3" fmla="*/ 85 h 85"/>
                <a:gd name="T4" fmla="*/ 189 w 189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9" h="85">
                  <a:moveTo>
                    <a:pt x="0" y="3"/>
                  </a:moveTo>
                  <a:lnTo>
                    <a:pt x="91" y="85"/>
                  </a:lnTo>
                  <a:lnTo>
                    <a:pt x="189" y="0"/>
                  </a:lnTo>
                </a:path>
              </a:pathLst>
            </a:custGeom>
            <a:noFill/>
            <a:ln w="7938" cap="flat">
              <a:solidFill>
                <a:srgbClr val="EBF7E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0" name="Freeform 146">
              <a:extLst>
                <a:ext uri="{FF2B5EF4-FFF2-40B4-BE49-F238E27FC236}">
                  <a16:creationId xmlns:a16="http://schemas.microsoft.com/office/drawing/2014/main" id="{6415C348-794E-4845-A1C6-BEF537E488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6987" y="4511590"/>
              <a:ext cx="12700" cy="12700"/>
            </a:xfrm>
            <a:custGeom>
              <a:avLst/>
              <a:gdLst>
                <a:gd name="T0" fmla="*/ 7 w 8"/>
                <a:gd name="T1" fmla="*/ 8 h 8"/>
                <a:gd name="T2" fmla="*/ 8 w 8"/>
                <a:gd name="T3" fmla="*/ 0 h 8"/>
                <a:gd name="T4" fmla="*/ 0 w 8"/>
                <a:gd name="T5" fmla="*/ 2 h 8"/>
                <a:gd name="T6" fmla="*/ 7 w 8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7" y="8"/>
                  </a:moveTo>
                  <a:lnTo>
                    <a:pt x="8" y="0"/>
                  </a:lnTo>
                  <a:lnTo>
                    <a:pt x="0" y="2"/>
                  </a:lnTo>
                  <a:lnTo>
                    <a:pt x="7" y="8"/>
                  </a:lnTo>
                  <a:close/>
                </a:path>
              </a:pathLst>
            </a:custGeom>
            <a:solidFill>
              <a:srgbClr val="EBF7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1" name="Freeform 147">
              <a:extLst>
                <a:ext uri="{FF2B5EF4-FFF2-40B4-BE49-F238E27FC236}">
                  <a16:creationId xmlns:a16="http://schemas.microsoft.com/office/drawing/2014/main" id="{5557F6A8-40C8-48AC-8A04-6CB994966B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56325" y="4408402"/>
              <a:ext cx="147638" cy="144463"/>
            </a:xfrm>
            <a:custGeom>
              <a:avLst/>
              <a:gdLst>
                <a:gd name="T0" fmla="*/ 28 w 57"/>
                <a:gd name="T1" fmla="*/ 56 h 56"/>
                <a:gd name="T2" fmla="*/ 52 w 57"/>
                <a:gd name="T3" fmla="*/ 17 h 56"/>
                <a:gd name="T4" fmla="*/ 52 w 57"/>
                <a:gd name="T5" fmla="*/ 17 h 56"/>
                <a:gd name="T6" fmla="*/ 35 w 57"/>
                <a:gd name="T7" fmla="*/ 12 h 56"/>
                <a:gd name="T8" fmla="*/ 46 w 57"/>
                <a:gd name="T9" fmla="*/ 15 h 56"/>
                <a:gd name="T10" fmla="*/ 46 w 57"/>
                <a:gd name="T11" fmla="*/ 15 h 56"/>
                <a:gd name="T12" fmla="*/ 37 w 57"/>
                <a:gd name="T13" fmla="*/ 34 h 56"/>
                <a:gd name="T14" fmla="*/ 45 w 57"/>
                <a:gd name="T15" fmla="*/ 24 h 56"/>
                <a:gd name="T16" fmla="*/ 22 w 57"/>
                <a:gd name="T17" fmla="*/ 34 h 56"/>
                <a:gd name="T18" fmla="*/ 28 w 57"/>
                <a:gd name="T19" fmla="*/ 22 h 56"/>
                <a:gd name="T20" fmla="*/ 34 w 57"/>
                <a:gd name="T21" fmla="*/ 34 h 56"/>
                <a:gd name="T22" fmla="*/ 33 w 57"/>
                <a:gd name="T23" fmla="*/ 45 h 56"/>
                <a:gd name="T24" fmla="*/ 23 w 57"/>
                <a:gd name="T25" fmla="*/ 36 h 56"/>
                <a:gd name="T26" fmla="*/ 11 w 57"/>
                <a:gd name="T27" fmla="*/ 28 h 56"/>
                <a:gd name="T28" fmla="*/ 20 w 57"/>
                <a:gd name="T29" fmla="*/ 28 h 56"/>
                <a:gd name="T30" fmla="*/ 11 w 57"/>
                <a:gd name="T31" fmla="*/ 28 h 56"/>
                <a:gd name="T32" fmla="*/ 28 w 57"/>
                <a:gd name="T33" fmla="*/ 11 h 56"/>
                <a:gd name="T34" fmla="*/ 28 w 57"/>
                <a:gd name="T35" fmla="*/ 20 h 56"/>
                <a:gd name="T36" fmla="*/ 32 w 57"/>
                <a:gd name="T37" fmla="*/ 3 h 56"/>
                <a:gd name="T38" fmla="*/ 32 w 57"/>
                <a:gd name="T39" fmla="*/ 9 h 56"/>
                <a:gd name="T40" fmla="*/ 28 w 57"/>
                <a:gd name="T41" fmla="*/ 2 h 56"/>
                <a:gd name="T42" fmla="*/ 22 w 57"/>
                <a:gd name="T43" fmla="*/ 9 h 56"/>
                <a:gd name="T44" fmla="*/ 21 w 57"/>
                <a:gd name="T45" fmla="*/ 12 h 56"/>
                <a:gd name="T46" fmla="*/ 14 w 57"/>
                <a:gd name="T47" fmla="*/ 14 h 56"/>
                <a:gd name="T48" fmla="*/ 3 w 57"/>
                <a:gd name="T49" fmla="*/ 24 h 56"/>
                <a:gd name="T50" fmla="*/ 9 w 57"/>
                <a:gd name="T51" fmla="*/ 24 h 56"/>
                <a:gd name="T52" fmla="*/ 2 w 57"/>
                <a:gd name="T53" fmla="*/ 28 h 56"/>
                <a:gd name="T54" fmla="*/ 11 w 57"/>
                <a:gd name="T55" fmla="*/ 41 h 56"/>
                <a:gd name="T56" fmla="*/ 12 w 57"/>
                <a:gd name="T57" fmla="*/ 35 h 56"/>
                <a:gd name="T58" fmla="*/ 14 w 57"/>
                <a:gd name="T59" fmla="*/ 42 h 56"/>
                <a:gd name="T60" fmla="*/ 24 w 57"/>
                <a:gd name="T61" fmla="*/ 53 h 56"/>
                <a:gd name="T62" fmla="*/ 24 w 57"/>
                <a:gd name="T63" fmla="*/ 47 h 56"/>
                <a:gd name="T64" fmla="*/ 28 w 57"/>
                <a:gd name="T65" fmla="*/ 54 h 56"/>
                <a:gd name="T66" fmla="*/ 35 w 57"/>
                <a:gd name="T67" fmla="*/ 47 h 56"/>
                <a:gd name="T68" fmla="*/ 35 w 57"/>
                <a:gd name="T69" fmla="*/ 44 h 56"/>
                <a:gd name="T70" fmla="*/ 42 w 57"/>
                <a:gd name="T71" fmla="*/ 42 h 56"/>
                <a:gd name="T72" fmla="*/ 53 w 57"/>
                <a:gd name="T73" fmla="*/ 32 h 56"/>
                <a:gd name="T74" fmla="*/ 47 w 57"/>
                <a:gd name="T75" fmla="*/ 32 h 56"/>
                <a:gd name="T76" fmla="*/ 54 w 57"/>
                <a:gd name="T77" fmla="*/ 28 h 56"/>
                <a:gd name="T78" fmla="*/ 12 w 57"/>
                <a:gd name="T79" fmla="*/ 12 h 56"/>
                <a:gd name="T80" fmla="*/ 5 w 57"/>
                <a:gd name="T81" fmla="*/ 39 h 56"/>
                <a:gd name="T82" fmla="*/ 5 w 57"/>
                <a:gd name="T83" fmla="*/ 39 h 56"/>
                <a:gd name="T84" fmla="*/ 52 w 57"/>
                <a:gd name="T85" fmla="*/ 3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7" h="56">
                  <a:moveTo>
                    <a:pt x="28" y="0"/>
                  </a:moveTo>
                  <a:cubicBezTo>
                    <a:pt x="13" y="0"/>
                    <a:pt x="0" y="12"/>
                    <a:pt x="0" y="28"/>
                  </a:cubicBezTo>
                  <a:cubicBezTo>
                    <a:pt x="0" y="44"/>
                    <a:pt x="13" y="56"/>
                    <a:pt x="28" y="56"/>
                  </a:cubicBezTo>
                  <a:cubicBezTo>
                    <a:pt x="44" y="56"/>
                    <a:pt x="57" y="44"/>
                    <a:pt x="57" y="28"/>
                  </a:cubicBezTo>
                  <a:cubicBezTo>
                    <a:pt x="57" y="12"/>
                    <a:pt x="44" y="0"/>
                    <a:pt x="28" y="0"/>
                  </a:cubicBezTo>
                  <a:close/>
                  <a:moveTo>
                    <a:pt x="52" y="17"/>
                  </a:moveTo>
                  <a:cubicBezTo>
                    <a:pt x="50" y="15"/>
                    <a:pt x="47" y="14"/>
                    <a:pt x="44" y="12"/>
                  </a:cubicBezTo>
                  <a:cubicBezTo>
                    <a:pt x="43" y="9"/>
                    <a:pt x="41" y="7"/>
                    <a:pt x="39" y="4"/>
                  </a:cubicBezTo>
                  <a:cubicBezTo>
                    <a:pt x="45" y="7"/>
                    <a:pt x="49" y="12"/>
                    <a:pt x="52" y="17"/>
                  </a:cubicBezTo>
                  <a:close/>
                  <a:moveTo>
                    <a:pt x="45" y="21"/>
                  </a:moveTo>
                  <a:cubicBezTo>
                    <a:pt x="42" y="20"/>
                    <a:pt x="39" y="20"/>
                    <a:pt x="36" y="20"/>
                  </a:cubicBezTo>
                  <a:cubicBezTo>
                    <a:pt x="36" y="17"/>
                    <a:pt x="36" y="14"/>
                    <a:pt x="35" y="12"/>
                  </a:cubicBezTo>
                  <a:cubicBezTo>
                    <a:pt x="38" y="12"/>
                    <a:pt x="40" y="13"/>
                    <a:pt x="42" y="14"/>
                  </a:cubicBezTo>
                  <a:cubicBezTo>
                    <a:pt x="43" y="16"/>
                    <a:pt x="44" y="18"/>
                    <a:pt x="45" y="21"/>
                  </a:cubicBezTo>
                  <a:close/>
                  <a:moveTo>
                    <a:pt x="46" y="15"/>
                  </a:moveTo>
                  <a:cubicBezTo>
                    <a:pt x="49" y="18"/>
                    <a:pt x="52" y="21"/>
                    <a:pt x="53" y="24"/>
                  </a:cubicBezTo>
                  <a:cubicBezTo>
                    <a:pt x="52" y="23"/>
                    <a:pt x="50" y="22"/>
                    <a:pt x="47" y="22"/>
                  </a:cubicBezTo>
                  <a:cubicBezTo>
                    <a:pt x="47" y="19"/>
                    <a:pt x="46" y="17"/>
                    <a:pt x="46" y="15"/>
                  </a:cubicBezTo>
                  <a:close/>
                  <a:moveTo>
                    <a:pt x="45" y="28"/>
                  </a:moveTo>
                  <a:cubicBezTo>
                    <a:pt x="45" y="30"/>
                    <a:pt x="45" y="31"/>
                    <a:pt x="45" y="33"/>
                  </a:cubicBezTo>
                  <a:cubicBezTo>
                    <a:pt x="43" y="33"/>
                    <a:pt x="40" y="34"/>
                    <a:pt x="37" y="34"/>
                  </a:cubicBezTo>
                  <a:cubicBezTo>
                    <a:pt x="37" y="32"/>
                    <a:pt x="37" y="30"/>
                    <a:pt x="37" y="28"/>
                  </a:cubicBezTo>
                  <a:cubicBezTo>
                    <a:pt x="37" y="26"/>
                    <a:pt x="37" y="24"/>
                    <a:pt x="37" y="22"/>
                  </a:cubicBezTo>
                  <a:cubicBezTo>
                    <a:pt x="40" y="23"/>
                    <a:pt x="43" y="23"/>
                    <a:pt x="45" y="24"/>
                  </a:cubicBezTo>
                  <a:cubicBezTo>
                    <a:pt x="45" y="25"/>
                    <a:pt x="45" y="27"/>
                    <a:pt x="45" y="28"/>
                  </a:cubicBezTo>
                  <a:close/>
                  <a:moveTo>
                    <a:pt x="28" y="34"/>
                  </a:moveTo>
                  <a:cubicBezTo>
                    <a:pt x="26" y="34"/>
                    <a:pt x="24" y="34"/>
                    <a:pt x="22" y="34"/>
                  </a:cubicBezTo>
                  <a:cubicBezTo>
                    <a:pt x="22" y="32"/>
                    <a:pt x="22" y="30"/>
                    <a:pt x="22" y="28"/>
                  </a:cubicBezTo>
                  <a:cubicBezTo>
                    <a:pt x="22" y="26"/>
                    <a:pt x="22" y="24"/>
                    <a:pt x="22" y="22"/>
                  </a:cubicBezTo>
                  <a:cubicBezTo>
                    <a:pt x="24" y="22"/>
                    <a:pt x="26" y="22"/>
                    <a:pt x="28" y="22"/>
                  </a:cubicBezTo>
                  <a:cubicBezTo>
                    <a:pt x="30" y="22"/>
                    <a:pt x="32" y="22"/>
                    <a:pt x="34" y="22"/>
                  </a:cubicBezTo>
                  <a:cubicBezTo>
                    <a:pt x="34" y="24"/>
                    <a:pt x="34" y="26"/>
                    <a:pt x="34" y="28"/>
                  </a:cubicBezTo>
                  <a:cubicBezTo>
                    <a:pt x="34" y="30"/>
                    <a:pt x="34" y="32"/>
                    <a:pt x="34" y="34"/>
                  </a:cubicBezTo>
                  <a:cubicBezTo>
                    <a:pt x="32" y="34"/>
                    <a:pt x="30" y="34"/>
                    <a:pt x="28" y="34"/>
                  </a:cubicBezTo>
                  <a:close/>
                  <a:moveTo>
                    <a:pt x="34" y="36"/>
                  </a:moveTo>
                  <a:cubicBezTo>
                    <a:pt x="34" y="40"/>
                    <a:pt x="33" y="42"/>
                    <a:pt x="33" y="45"/>
                  </a:cubicBezTo>
                  <a:cubicBezTo>
                    <a:pt x="31" y="45"/>
                    <a:pt x="30" y="45"/>
                    <a:pt x="28" y="45"/>
                  </a:cubicBezTo>
                  <a:cubicBezTo>
                    <a:pt x="27" y="45"/>
                    <a:pt x="25" y="45"/>
                    <a:pt x="24" y="45"/>
                  </a:cubicBezTo>
                  <a:cubicBezTo>
                    <a:pt x="23" y="42"/>
                    <a:pt x="23" y="40"/>
                    <a:pt x="23" y="36"/>
                  </a:cubicBezTo>
                  <a:cubicBezTo>
                    <a:pt x="24" y="37"/>
                    <a:pt x="26" y="37"/>
                    <a:pt x="28" y="37"/>
                  </a:cubicBezTo>
                  <a:cubicBezTo>
                    <a:pt x="30" y="37"/>
                    <a:pt x="32" y="37"/>
                    <a:pt x="34" y="36"/>
                  </a:cubicBezTo>
                  <a:close/>
                  <a:moveTo>
                    <a:pt x="11" y="28"/>
                  </a:moveTo>
                  <a:cubicBezTo>
                    <a:pt x="11" y="27"/>
                    <a:pt x="11" y="25"/>
                    <a:pt x="12" y="24"/>
                  </a:cubicBezTo>
                  <a:cubicBezTo>
                    <a:pt x="14" y="23"/>
                    <a:pt x="17" y="23"/>
                    <a:pt x="20" y="22"/>
                  </a:cubicBezTo>
                  <a:cubicBezTo>
                    <a:pt x="20" y="24"/>
                    <a:pt x="20" y="26"/>
                    <a:pt x="20" y="28"/>
                  </a:cubicBezTo>
                  <a:cubicBezTo>
                    <a:pt x="20" y="30"/>
                    <a:pt x="20" y="32"/>
                    <a:pt x="20" y="34"/>
                  </a:cubicBezTo>
                  <a:cubicBezTo>
                    <a:pt x="17" y="34"/>
                    <a:pt x="14" y="33"/>
                    <a:pt x="12" y="33"/>
                  </a:cubicBezTo>
                  <a:cubicBezTo>
                    <a:pt x="11" y="31"/>
                    <a:pt x="11" y="30"/>
                    <a:pt x="11" y="28"/>
                  </a:cubicBezTo>
                  <a:close/>
                  <a:moveTo>
                    <a:pt x="23" y="20"/>
                  </a:moveTo>
                  <a:cubicBezTo>
                    <a:pt x="23" y="17"/>
                    <a:pt x="23" y="14"/>
                    <a:pt x="24" y="11"/>
                  </a:cubicBezTo>
                  <a:cubicBezTo>
                    <a:pt x="25" y="11"/>
                    <a:pt x="27" y="11"/>
                    <a:pt x="28" y="11"/>
                  </a:cubicBezTo>
                  <a:cubicBezTo>
                    <a:pt x="30" y="11"/>
                    <a:pt x="31" y="11"/>
                    <a:pt x="33" y="11"/>
                  </a:cubicBezTo>
                  <a:cubicBezTo>
                    <a:pt x="33" y="14"/>
                    <a:pt x="34" y="17"/>
                    <a:pt x="34" y="20"/>
                  </a:cubicBezTo>
                  <a:cubicBezTo>
                    <a:pt x="32" y="20"/>
                    <a:pt x="30" y="20"/>
                    <a:pt x="28" y="20"/>
                  </a:cubicBezTo>
                  <a:cubicBezTo>
                    <a:pt x="26" y="20"/>
                    <a:pt x="24" y="20"/>
                    <a:pt x="23" y="20"/>
                  </a:cubicBezTo>
                  <a:close/>
                  <a:moveTo>
                    <a:pt x="35" y="9"/>
                  </a:moveTo>
                  <a:cubicBezTo>
                    <a:pt x="34" y="7"/>
                    <a:pt x="33" y="5"/>
                    <a:pt x="32" y="3"/>
                  </a:cubicBezTo>
                  <a:cubicBezTo>
                    <a:pt x="36" y="4"/>
                    <a:pt x="39" y="7"/>
                    <a:pt x="41" y="11"/>
                  </a:cubicBezTo>
                  <a:cubicBezTo>
                    <a:pt x="39" y="10"/>
                    <a:pt x="37" y="10"/>
                    <a:pt x="35" y="9"/>
                  </a:cubicBezTo>
                  <a:close/>
                  <a:moveTo>
                    <a:pt x="32" y="9"/>
                  </a:moveTo>
                  <a:cubicBezTo>
                    <a:pt x="31" y="9"/>
                    <a:pt x="30" y="9"/>
                    <a:pt x="28" y="9"/>
                  </a:cubicBezTo>
                  <a:cubicBezTo>
                    <a:pt x="27" y="9"/>
                    <a:pt x="26" y="9"/>
                    <a:pt x="24" y="9"/>
                  </a:cubicBezTo>
                  <a:cubicBezTo>
                    <a:pt x="26" y="5"/>
                    <a:pt x="27" y="2"/>
                    <a:pt x="28" y="2"/>
                  </a:cubicBezTo>
                  <a:cubicBezTo>
                    <a:pt x="29" y="2"/>
                    <a:pt x="31" y="5"/>
                    <a:pt x="32" y="9"/>
                  </a:cubicBezTo>
                  <a:close/>
                  <a:moveTo>
                    <a:pt x="24" y="3"/>
                  </a:moveTo>
                  <a:cubicBezTo>
                    <a:pt x="23" y="5"/>
                    <a:pt x="22" y="7"/>
                    <a:pt x="22" y="9"/>
                  </a:cubicBezTo>
                  <a:cubicBezTo>
                    <a:pt x="20" y="10"/>
                    <a:pt x="18" y="10"/>
                    <a:pt x="16" y="11"/>
                  </a:cubicBezTo>
                  <a:cubicBezTo>
                    <a:pt x="18" y="7"/>
                    <a:pt x="21" y="4"/>
                    <a:pt x="24" y="3"/>
                  </a:cubicBezTo>
                  <a:close/>
                  <a:moveTo>
                    <a:pt x="21" y="12"/>
                  </a:moveTo>
                  <a:cubicBezTo>
                    <a:pt x="21" y="14"/>
                    <a:pt x="20" y="17"/>
                    <a:pt x="20" y="20"/>
                  </a:cubicBezTo>
                  <a:cubicBezTo>
                    <a:pt x="17" y="20"/>
                    <a:pt x="14" y="20"/>
                    <a:pt x="12" y="21"/>
                  </a:cubicBezTo>
                  <a:cubicBezTo>
                    <a:pt x="12" y="18"/>
                    <a:pt x="13" y="16"/>
                    <a:pt x="14" y="14"/>
                  </a:cubicBezTo>
                  <a:cubicBezTo>
                    <a:pt x="16" y="13"/>
                    <a:pt x="19" y="12"/>
                    <a:pt x="21" y="12"/>
                  </a:cubicBezTo>
                  <a:close/>
                  <a:moveTo>
                    <a:pt x="9" y="22"/>
                  </a:moveTo>
                  <a:cubicBezTo>
                    <a:pt x="7" y="22"/>
                    <a:pt x="5" y="23"/>
                    <a:pt x="3" y="24"/>
                  </a:cubicBezTo>
                  <a:cubicBezTo>
                    <a:pt x="4" y="21"/>
                    <a:pt x="7" y="18"/>
                    <a:pt x="11" y="15"/>
                  </a:cubicBezTo>
                  <a:cubicBezTo>
                    <a:pt x="10" y="17"/>
                    <a:pt x="10" y="19"/>
                    <a:pt x="9" y="22"/>
                  </a:cubicBezTo>
                  <a:close/>
                  <a:moveTo>
                    <a:pt x="9" y="24"/>
                  </a:moveTo>
                  <a:cubicBezTo>
                    <a:pt x="9" y="25"/>
                    <a:pt x="9" y="27"/>
                    <a:pt x="9" y="28"/>
                  </a:cubicBezTo>
                  <a:cubicBezTo>
                    <a:pt x="9" y="29"/>
                    <a:pt x="9" y="31"/>
                    <a:pt x="9" y="32"/>
                  </a:cubicBezTo>
                  <a:cubicBezTo>
                    <a:pt x="5" y="31"/>
                    <a:pt x="2" y="29"/>
                    <a:pt x="2" y="28"/>
                  </a:cubicBezTo>
                  <a:cubicBezTo>
                    <a:pt x="2" y="27"/>
                    <a:pt x="5" y="25"/>
                    <a:pt x="9" y="24"/>
                  </a:cubicBezTo>
                  <a:close/>
                  <a:moveTo>
                    <a:pt x="9" y="35"/>
                  </a:moveTo>
                  <a:cubicBezTo>
                    <a:pt x="10" y="37"/>
                    <a:pt x="10" y="39"/>
                    <a:pt x="11" y="41"/>
                  </a:cubicBezTo>
                  <a:cubicBezTo>
                    <a:pt x="7" y="38"/>
                    <a:pt x="4" y="35"/>
                    <a:pt x="3" y="32"/>
                  </a:cubicBezTo>
                  <a:cubicBezTo>
                    <a:pt x="5" y="33"/>
                    <a:pt x="7" y="34"/>
                    <a:pt x="9" y="35"/>
                  </a:cubicBezTo>
                  <a:close/>
                  <a:moveTo>
                    <a:pt x="12" y="35"/>
                  </a:moveTo>
                  <a:cubicBezTo>
                    <a:pt x="14" y="36"/>
                    <a:pt x="17" y="36"/>
                    <a:pt x="20" y="36"/>
                  </a:cubicBezTo>
                  <a:cubicBezTo>
                    <a:pt x="20" y="39"/>
                    <a:pt x="21" y="42"/>
                    <a:pt x="21" y="44"/>
                  </a:cubicBezTo>
                  <a:cubicBezTo>
                    <a:pt x="19" y="44"/>
                    <a:pt x="16" y="43"/>
                    <a:pt x="14" y="42"/>
                  </a:cubicBezTo>
                  <a:cubicBezTo>
                    <a:pt x="13" y="40"/>
                    <a:pt x="12" y="38"/>
                    <a:pt x="12" y="35"/>
                  </a:cubicBezTo>
                  <a:close/>
                  <a:moveTo>
                    <a:pt x="22" y="47"/>
                  </a:moveTo>
                  <a:cubicBezTo>
                    <a:pt x="22" y="49"/>
                    <a:pt x="23" y="52"/>
                    <a:pt x="24" y="53"/>
                  </a:cubicBezTo>
                  <a:cubicBezTo>
                    <a:pt x="21" y="52"/>
                    <a:pt x="18" y="49"/>
                    <a:pt x="16" y="45"/>
                  </a:cubicBezTo>
                  <a:cubicBezTo>
                    <a:pt x="18" y="46"/>
                    <a:pt x="20" y="47"/>
                    <a:pt x="22" y="47"/>
                  </a:cubicBezTo>
                  <a:close/>
                  <a:moveTo>
                    <a:pt x="24" y="47"/>
                  </a:moveTo>
                  <a:cubicBezTo>
                    <a:pt x="26" y="47"/>
                    <a:pt x="27" y="47"/>
                    <a:pt x="28" y="47"/>
                  </a:cubicBezTo>
                  <a:cubicBezTo>
                    <a:pt x="30" y="47"/>
                    <a:pt x="31" y="47"/>
                    <a:pt x="32" y="47"/>
                  </a:cubicBezTo>
                  <a:cubicBezTo>
                    <a:pt x="31" y="51"/>
                    <a:pt x="29" y="54"/>
                    <a:pt x="28" y="54"/>
                  </a:cubicBezTo>
                  <a:cubicBezTo>
                    <a:pt x="27" y="54"/>
                    <a:pt x="26" y="51"/>
                    <a:pt x="24" y="47"/>
                  </a:cubicBezTo>
                  <a:close/>
                  <a:moveTo>
                    <a:pt x="32" y="53"/>
                  </a:moveTo>
                  <a:cubicBezTo>
                    <a:pt x="33" y="52"/>
                    <a:pt x="34" y="49"/>
                    <a:pt x="35" y="47"/>
                  </a:cubicBezTo>
                  <a:cubicBezTo>
                    <a:pt x="37" y="47"/>
                    <a:pt x="39" y="46"/>
                    <a:pt x="41" y="45"/>
                  </a:cubicBezTo>
                  <a:cubicBezTo>
                    <a:pt x="39" y="49"/>
                    <a:pt x="36" y="52"/>
                    <a:pt x="32" y="53"/>
                  </a:cubicBezTo>
                  <a:close/>
                  <a:moveTo>
                    <a:pt x="35" y="44"/>
                  </a:moveTo>
                  <a:cubicBezTo>
                    <a:pt x="36" y="42"/>
                    <a:pt x="36" y="39"/>
                    <a:pt x="36" y="36"/>
                  </a:cubicBezTo>
                  <a:cubicBezTo>
                    <a:pt x="39" y="36"/>
                    <a:pt x="42" y="36"/>
                    <a:pt x="45" y="35"/>
                  </a:cubicBezTo>
                  <a:cubicBezTo>
                    <a:pt x="44" y="38"/>
                    <a:pt x="43" y="40"/>
                    <a:pt x="42" y="42"/>
                  </a:cubicBezTo>
                  <a:cubicBezTo>
                    <a:pt x="40" y="43"/>
                    <a:pt x="38" y="44"/>
                    <a:pt x="35" y="44"/>
                  </a:cubicBezTo>
                  <a:close/>
                  <a:moveTo>
                    <a:pt x="47" y="35"/>
                  </a:moveTo>
                  <a:cubicBezTo>
                    <a:pt x="50" y="34"/>
                    <a:pt x="52" y="33"/>
                    <a:pt x="53" y="32"/>
                  </a:cubicBezTo>
                  <a:cubicBezTo>
                    <a:pt x="52" y="35"/>
                    <a:pt x="49" y="38"/>
                    <a:pt x="46" y="41"/>
                  </a:cubicBezTo>
                  <a:cubicBezTo>
                    <a:pt x="46" y="39"/>
                    <a:pt x="47" y="37"/>
                    <a:pt x="47" y="35"/>
                  </a:cubicBezTo>
                  <a:close/>
                  <a:moveTo>
                    <a:pt x="47" y="32"/>
                  </a:moveTo>
                  <a:cubicBezTo>
                    <a:pt x="48" y="31"/>
                    <a:pt x="48" y="29"/>
                    <a:pt x="48" y="28"/>
                  </a:cubicBezTo>
                  <a:cubicBezTo>
                    <a:pt x="48" y="27"/>
                    <a:pt x="48" y="25"/>
                    <a:pt x="47" y="24"/>
                  </a:cubicBezTo>
                  <a:cubicBezTo>
                    <a:pt x="52" y="25"/>
                    <a:pt x="54" y="27"/>
                    <a:pt x="54" y="28"/>
                  </a:cubicBezTo>
                  <a:cubicBezTo>
                    <a:pt x="54" y="29"/>
                    <a:pt x="52" y="31"/>
                    <a:pt x="47" y="32"/>
                  </a:cubicBezTo>
                  <a:close/>
                  <a:moveTo>
                    <a:pt x="18" y="4"/>
                  </a:moveTo>
                  <a:cubicBezTo>
                    <a:pt x="16" y="7"/>
                    <a:pt x="14" y="9"/>
                    <a:pt x="12" y="12"/>
                  </a:cubicBezTo>
                  <a:cubicBezTo>
                    <a:pt x="9" y="14"/>
                    <a:pt x="7" y="15"/>
                    <a:pt x="5" y="17"/>
                  </a:cubicBezTo>
                  <a:cubicBezTo>
                    <a:pt x="7" y="12"/>
                    <a:pt x="12" y="7"/>
                    <a:pt x="18" y="4"/>
                  </a:cubicBezTo>
                  <a:close/>
                  <a:moveTo>
                    <a:pt x="5" y="39"/>
                  </a:moveTo>
                  <a:cubicBezTo>
                    <a:pt x="7" y="41"/>
                    <a:pt x="9" y="43"/>
                    <a:pt x="12" y="44"/>
                  </a:cubicBezTo>
                  <a:cubicBezTo>
                    <a:pt x="14" y="47"/>
                    <a:pt x="16" y="50"/>
                    <a:pt x="18" y="52"/>
                  </a:cubicBezTo>
                  <a:cubicBezTo>
                    <a:pt x="12" y="49"/>
                    <a:pt x="7" y="44"/>
                    <a:pt x="5" y="39"/>
                  </a:cubicBezTo>
                  <a:close/>
                  <a:moveTo>
                    <a:pt x="39" y="52"/>
                  </a:moveTo>
                  <a:cubicBezTo>
                    <a:pt x="41" y="50"/>
                    <a:pt x="43" y="47"/>
                    <a:pt x="44" y="44"/>
                  </a:cubicBezTo>
                  <a:cubicBezTo>
                    <a:pt x="47" y="43"/>
                    <a:pt x="50" y="41"/>
                    <a:pt x="52" y="39"/>
                  </a:cubicBezTo>
                  <a:cubicBezTo>
                    <a:pt x="49" y="44"/>
                    <a:pt x="45" y="49"/>
                    <a:pt x="39" y="52"/>
                  </a:cubicBezTo>
                  <a:close/>
                </a:path>
              </a:pathLst>
            </a:custGeom>
            <a:solidFill>
              <a:srgbClr val="EBF7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" name="Freeform 148">
              <a:extLst>
                <a:ext uri="{FF2B5EF4-FFF2-40B4-BE49-F238E27FC236}">
                  <a16:creationId xmlns:a16="http://schemas.microsoft.com/office/drawing/2014/main" id="{6B06DD95-F4DB-437E-AD67-92DE1B6AF1C7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0825" y="4389352"/>
              <a:ext cx="1481138" cy="1062038"/>
            </a:xfrm>
            <a:custGeom>
              <a:avLst/>
              <a:gdLst>
                <a:gd name="T0" fmla="*/ 369 w 571"/>
                <a:gd name="T1" fmla="*/ 10 h 409"/>
                <a:gd name="T2" fmla="*/ 152 w 571"/>
                <a:gd name="T3" fmla="*/ 10 h 409"/>
                <a:gd name="T4" fmla="*/ 112 w 571"/>
                <a:gd name="T5" fmla="*/ 0 h 409"/>
                <a:gd name="T6" fmla="*/ 102 w 571"/>
                <a:gd name="T7" fmla="*/ 39 h 409"/>
                <a:gd name="T8" fmla="*/ 138 w 571"/>
                <a:gd name="T9" fmla="*/ 61 h 409"/>
                <a:gd name="T10" fmla="*/ 239 w 571"/>
                <a:gd name="T11" fmla="*/ 287 h 409"/>
                <a:gd name="T12" fmla="*/ 228 w 571"/>
                <a:gd name="T13" fmla="*/ 342 h 409"/>
                <a:gd name="T14" fmla="*/ 174 w 571"/>
                <a:gd name="T15" fmla="*/ 371 h 409"/>
                <a:gd name="T16" fmla="*/ 11 w 571"/>
                <a:gd name="T17" fmla="*/ 371 h 409"/>
                <a:gd name="T18" fmla="*/ 0 w 571"/>
                <a:gd name="T19" fmla="*/ 409 h 409"/>
                <a:gd name="T20" fmla="*/ 131 w 571"/>
                <a:gd name="T21" fmla="*/ 409 h 409"/>
                <a:gd name="T22" fmla="*/ 163 w 571"/>
                <a:gd name="T23" fmla="*/ 409 h 409"/>
                <a:gd name="T24" fmla="*/ 412 w 571"/>
                <a:gd name="T25" fmla="*/ 409 h 409"/>
                <a:gd name="T26" fmla="*/ 562 w 571"/>
                <a:gd name="T27" fmla="*/ 371 h 409"/>
                <a:gd name="T28" fmla="*/ 571 w 571"/>
                <a:gd name="T29" fmla="*/ 295 h 409"/>
                <a:gd name="T30" fmla="*/ 369 w 571"/>
                <a:gd name="T31" fmla="*/ 10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71" h="409">
                  <a:moveTo>
                    <a:pt x="369" y="10"/>
                  </a:moveTo>
                  <a:cubicBezTo>
                    <a:pt x="152" y="10"/>
                    <a:pt x="152" y="10"/>
                    <a:pt x="152" y="10"/>
                  </a:cubicBezTo>
                  <a:cubicBezTo>
                    <a:pt x="141" y="4"/>
                    <a:pt x="127" y="0"/>
                    <a:pt x="112" y="0"/>
                  </a:cubicBezTo>
                  <a:cubicBezTo>
                    <a:pt x="102" y="39"/>
                    <a:pt x="102" y="39"/>
                    <a:pt x="102" y="39"/>
                  </a:cubicBezTo>
                  <a:cubicBezTo>
                    <a:pt x="119" y="39"/>
                    <a:pt x="132" y="47"/>
                    <a:pt x="138" y="61"/>
                  </a:cubicBezTo>
                  <a:cubicBezTo>
                    <a:pt x="239" y="287"/>
                    <a:pt x="239" y="287"/>
                    <a:pt x="239" y="287"/>
                  </a:cubicBezTo>
                  <a:cubicBezTo>
                    <a:pt x="246" y="304"/>
                    <a:pt x="242" y="324"/>
                    <a:pt x="228" y="342"/>
                  </a:cubicBezTo>
                  <a:cubicBezTo>
                    <a:pt x="214" y="360"/>
                    <a:pt x="194" y="371"/>
                    <a:pt x="174" y="371"/>
                  </a:cubicBezTo>
                  <a:cubicBezTo>
                    <a:pt x="11" y="371"/>
                    <a:pt x="11" y="371"/>
                    <a:pt x="11" y="371"/>
                  </a:cubicBezTo>
                  <a:cubicBezTo>
                    <a:pt x="0" y="409"/>
                    <a:pt x="0" y="409"/>
                    <a:pt x="0" y="409"/>
                  </a:cubicBezTo>
                  <a:cubicBezTo>
                    <a:pt x="131" y="409"/>
                    <a:pt x="131" y="409"/>
                    <a:pt x="131" y="409"/>
                  </a:cubicBezTo>
                  <a:cubicBezTo>
                    <a:pt x="163" y="409"/>
                    <a:pt x="163" y="409"/>
                    <a:pt x="163" y="409"/>
                  </a:cubicBezTo>
                  <a:cubicBezTo>
                    <a:pt x="412" y="409"/>
                    <a:pt x="412" y="409"/>
                    <a:pt x="412" y="409"/>
                  </a:cubicBezTo>
                  <a:cubicBezTo>
                    <a:pt x="562" y="371"/>
                    <a:pt x="562" y="371"/>
                    <a:pt x="562" y="371"/>
                  </a:cubicBezTo>
                  <a:cubicBezTo>
                    <a:pt x="571" y="295"/>
                    <a:pt x="571" y="295"/>
                    <a:pt x="571" y="295"/>
                  </a:cubicBezTo>
                  <a:lnTo>
                    <a:pt x="369" y="10"/>
                  </a:lnTo>
                  <a:close/>
                </a:path>
              </a:pathLst>
            </a:custGeom>
            <a:solidFill>
              <a:schemeClr val="accent1">
                <a:lumMod val="50000"/>
                <a:alpha val="4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" name="Freeform 149">
              <a:extLst>
                <a:ext uri="{FF2B5EF4-FFF2-40B4-BE49-F238E27FC236}">
                  <a16:creationId xmlns:a16="http://schemas.microsoft.com/office/drawing/2014/main" id="{19CE096F-7131-4592-ADF2-1F92520347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23475" y="4389352"/>
              <a:ext cx="671513" cy="1062038"/>
            </a:xfrm>
            <a:custGeom>
              <a:avLst/>
              <a:gdLst>
                <a:gd name="T0" fmla="*/ 237 w 259"/>
                <a:gd name="T1" fmla="*/ 265 h 409"/>
                <a:gd name="T2" fmla="*/ 74 w 259"/>
                <a:gd name="T3" fmla="*/ 38 h 409"/>
                <a:gd name="T4" fmla="*/ 0 w 259"/>
                <a:gd name="T5" fmla="*/ 0 h 409"/>
                <a:gd name="T6" fmla="*/ 0 w 259"/>
                <a:gd name="T7" fmla="*/ 39 h 409"/>
                <a:gd name="T8" fmla="*/ 43 w 259"/>
                <a:gd name="T9" fmla="*/ 61 h 409"/>
                <a:gd name="T10" fmla="*/ 205 w 259"/>
                <a:gd name="T11" fmla="*/ 287 h 409"/>
                <a:gd name="T12" fmla="*/ 209 w 259"/>
                <a:gd name="T13" fmla="*/ 342 h 409"/>
                <a:gd name="T14" fmla="*/ 163 w 259"/>
                <a:gd name="T15" fmla="*/ 371 h 409"/>
                <a:gd name="T16" fmla="*/ 0 w 259"/>
                <a:gd name="T17" fmla="*/ 371 h 409"/>
                <a:gd name="T18" fmla="*/ 0 w 259"/>
                <a:gd name="T19" fmla="*/ 409 h 409"/>
                <a:gd name="T20" fmla="*/ 163 w 259"/>
                <a:gd name="T21" fmla="*/ 409 h 409"/>
                <a:gd name="T22" fmla="*/ 244 w 259"/>
                <a:gd name="T23" fmla="*/ 360 h 409"/>
                <a:gd name="T24" fmla="*/ 237 w 259"/>
                <a:gd name="T25" fmla="*/ 265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9" h="409">
                  <a:moveTo>
                    <a:pt x="237" y="265"/>
                  </a:moveTo>
                  <a:cubicBezTo>
                    <a:pt x="74" y="38"/>
                    <a:pt x="74" y="38"/>
                    <a:pt x="74" y="38"/>
                  </a:cubicBezTo>
                  <a:cubicBezTo>
                    <a:pt x="57" y="14"/>
                    <a:pt x="30" y="0"/>
                    <a:pt x="0" y="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17" y="39"/>
                    <a:pt x="33" y="47"/>
                    <a:pt x="43" y="61"/>
                  </a:cubicBezTo>
                  <a:cubicBezTo>
                    <a:pt x="205" y="287"/>
                    <a:pt x="205" y="287"/>
                    <a:pt x="205" y="287"/>
                  </a:cubicBezTo>
                  <a:cubicBezTo>
                    <a:pt x="217" y="304"/>
                    <a:pt x="218" y="324"/>
                    <a:pt x="209" y="342"/>
                  </a:cubicBezTo>
                  <a:cubicBezTo>
                    <a:pt x="200" y="360"/>
                    <a:pt x="183" y="371"/>
                    <a:pt x="163" y="371"/>
                  </a:cubicBezTo>
                  <a:cubicBezTo>
                    <a:pt x="0" y="371"/>
                    <a:pt x="0" y="371"/>
                    <a:pt x="0" y="371"/>
                  </a:cubicBezTo>
                  <a:cubicBezTo>
                    <a:pt x="0" y="409"/>
                    <a:pt x="0" y="409"/>
                    <a:pt x="0" y="409"/>
                  </a:cubicBezTo>
                  <a:cubicBezTo>
                    <a:pt x="163" y="409"/>
                    <a:pt x="163" y="409"/>
                    <a:pt x="163" y="409"/>
                  </a:cubicBezTo>
                  <a:cubicBezTo>
                    <a:pt x="197" y="409"/>
                    <a:pt x="228" y="390"/>
                    <a:pt x="244" y="360"/>
                  </a:cubicBezTo>
                  <a:cubicBezTo>
                    <a:pt x="259" y="329"/>
                    <a:pt x="257" y="293"/>
                    <a:pt x="237" y="265"/>
                  </a:cubicBezTo>
                  <a:close/>
                </a:path>
              </a:pathLst>
            </a:custGeom>
            <a:solidFill>
              <a:srgbClr val="EBF7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4" name="Freeform 150">
              <a:extLst>
                <a:ext uri="{FF2B5EF4-FFF2-40B4-BE49-F238E27FC236}">
                  <a16:creationId xmlns:a16="http://schemas.microsoft.com/office/drawing/2014/main" id="{C96CE62F-0A76-4F88-9549-59A438FF8468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5937" y="4389352"/>
              <a:ext cx="1047750" cy="574675"/>
            </a:xfrm>
            <a:custGeom>
              <a:avLst/>
              <a:gdLst>
                <a:gd name="T0" fmla="*/ 404 w 404"/>
                <a:gd name="T1" fmla="*/ 203 h 221"/>
                <a:gd name="T2" fmla="*/ 267 w 404"/>
                <a:gd name="T3" fmla="*/ 10 h 221"/>
                <a:gd name="T4" fmla="*/ 50 w 404"/>
                <a:gd name="T5" fmla="*/ 10 h 221"/>
                <a:gd name="T6" fmla="*/ 10 w 404"/>
                <a:gd name="T7" fmla="*/ 0 h 221"/>
                <a:gd name="T8" fmla="*/ 0 w 404"/>
                <a:gd name="T9" fmla="*/ 39 h 221"/>
                <a:gd name="T10" fmla="*/ 36 w 404"/>
                <a:gd name="T11" fmla="*/ 61 h 221"/>
                <a:gd name="T12" fmla="*/ 108 w 404"/>
                <a:gd name="T13" fmla="*/ 221 h 221"/>
                <a:gd name="T14" fmla="*/ 396 w 404"/>
                <a:gd name="T15" fmla="*/ 221 h 221"/>
                <a:gd name="T16" fmla="*/ 404 w 404"/>
                <a:gd name="T17" fmla="*/ 203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4" h="221">
                  <a:moveTo>
                    <a:pt x="404" y="203"/>
                  </a:moveTo>
                  <a:cubicBezTo>
                    <a:pt x="267" y="10"/>
                    <a:pt x="267" y="10"/>
                    <a:pt x="267" y="10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39" y="4"/>
                    <a:pt x="25" y="0"/>
                    <a:pt x="10" y="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17" y="39"/>
                    <a:pt x="30" y="47"/>
                    <a:pt x="36" y="61"/>
                  </a:cubicBezTo>
                  <a:cubicBezTo>
                    <a:pt x="108" y="221"/>
                    <a:pt x="108" y="221"/>
                    <a:pt x="108" y="221"/>
                  </a:cubicBezTo>
                  <a:cubicBezTo>
                    <a:pt x="396" y="221"/>
                    <a:pt x="396" y="221"/>
                    <a:pt x="396" y="221"/>
                  </a:cubicBezTo>
                  <a:lnTo>
                    <a:pt x="404" y="203"/>
                  </a:lnTo>
                  <a:close/>
                </a:path>
              </a:pathLst>
            </a:custGeom>
            <a:solidFill>
              <a:schemeClr val="accent1">
                <a:lumMod val="50000"/>
                <a:alpha val="4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5" name="Freeform 151">
              <a:extLst>
                <a:ext uri="{FF2B5EF4-FFF2-40B4-BE49-F238E27FC236}">
                  <a16:creationId xmlns:a16="http://schemas.microsoft.com/office/drawing/2014/main" id="{AAD3E5F9-3A13-425A-9691-D1413D7AFC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23475" y="4389352"/>
              <a:ext cx="455613" cy="574675"/>
            </a:xfrm>
            <a:custGeom>
              <a:avLst/>
              <a:gdLst>
                <a:gd name="T0" fmla="*/ 0 w 176"/>
                <a:gd name="T1" fmla="*/ 0 h 221"/>
                <a:gd name="T2" fmla="*/ 0 w 176"/>
                <a:gd name="T3" fmla="*/ 39 h 221"/>
                <a:gd name="T4" fmla="*/ 43 w 176"/>
                <a:gd name="T5" fmla="*/ 61 h 221"/>
                <a:gd name="T6" fmla="*/ 158 w 176"/>
                <a:gd name="T7" fmla="*/ 221 h 221"/>
                <a:gd name="T8" fmla="*/ 158 w 176"/>
                <a:gd name="T9" fmla="*/ 221 h 221"/>
                <a:gd name="T10" fmla="*/ 176 w 176"/>
                <a:gd name="T11" fmla="*/ 180 h 221"/>
                <a:gd name="T12" fmla="*/ 74 w 176"/>
                <a:gd name="T13" fmla="*/ 38 h 221"/>
                <a:gd name="T14" fmla="*/ 0 w 176"/>
                <a:gd name="T15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6" h="221">
                  <a:moveTo>
                    <a:pt x="0" y="0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17" y="39"/>
                    <a:pt x="33" y="47"/>
                    <a:pt x="43" y="61"/>
                  </a:cubicBezTo>
                  <a:cubicBezTo>
                    <a:pt x="158" y="221"/>
                    <a:pt x="158" y="221"/>
                    <a:pt x="158" y="221"/>
                  </a:cubicBezTo>
                  <a:cubicBezTo>
                    <a:pt x="158" y="221"/>
                    <a:pt x="158" y="221"/>
                    <a:pt x="158" y="221"/>
                  </a:cubicBezTo>
                  <a:cubicBezTo>
                    <a:pt x="176" y="180"/>
                    <a:pt x="176" y="180"/>
                    <a:pt x="176" y="180"/>
                  </a:cubicBezTo>
                  <a:cubicBezTo>
                    <a:pt x="74" y="38"/>
                    <a:pt x="74" y="38"/>
                    <a:pt x="74" y="38"/>
                  </a:cubicBezTo>
                  <a:cubicBezTo>
                    <a:pt x="57" y="14"/>
                    <a:pt x="3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6" name="Freeform 152">
              <a:extLst>
                <a:ext uri="{FF2B5EF4-FFF2-40B4-BE49-F238E27FC236}">
                  <a16:creationId xmlns:a16="http://schemas.microsoft.com/office/drawing/2014/main" id="{63164214-F2FB-498C-B49F-A9A49D8A3D9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2812" y="2755815"/>
              <a:ext cx="3030538" cy="2044700"/>
            </a:xfrm>
            <a:custGeom>
              <a:avLst/>
              <a:gdLst>
                <a:gd name="T0" fmla="*/ 991 w 1168"/>
                <a:gd name="T1" fmla="*/ 787 h 787"/>
                <a:gd name="T2" fmla="*/ 97 w 1168"/>
                <a:gd name="T3" fmla="*/ 787 h 787"/>
                <a:gd name="T4" fmla="*/ 0 w 1168"/>
                <a:gd name="T5" fmla="*/ 690 h 787"/>
                <a:gd name="T6" fmla="*/ 0 w 1168"/>
                <a:gd name="T7" fmla="*/ 97 h 787"/>
                <a:gd name="T8" fmla="*/ 97 w 1168"/>
                <a:gd name="T9" fmla="*/ 0 h 787"/>
                <a:gd name="T10" fmla="*/ 991 w 1168"/>
                <a:gd name="T11" fmla="*/ 0 h 787"/>
                <a:gd name="T12" fmla="*/ 1168 w 1168"/>
                <a:gd name="T13" fmla="*/ 176 h 787"/>
                <a:gd name="T14" fmla="*/ 1168 w 1168"/>
                <a:gd name="T15" fmla="*/ 610 h 787"/>
                <a:gd name="T16" fmla="*/ 991 w 1168"/>
                <a:gd name="T17" fmla="*/ 787 h 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8" h="787">
                  <a:moveTo>
                    <a:pt x="991" y="787"/>
                  </a:moveTo>
                  <a:cubicBezTo>
                    <a:pt x="97" y="787"/>
                    <a:pt x="97" y="787"/>
                    <a:pt x="97" y="787"/>
                  </a:cubicBezTo>
                  <a:cubicBezTo>
                    <a:pt x="43" y="787"/>
                    <a:pt x="0" y="744"/>
                    <a:pt x="0" y="69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43"/>
                    <a:pt x="43" y="0"/>
                    <a:pt x="97" y="0"/>
                  </a:cubicBezTo>
                  <a:cubicBezTo>
                    <a:pt x="991" y="0"/>
                    <a:pt x="991" y="0"/>
                    <a:pt x="991" y="0"/>
                  </a:cubicBezTo>
                  <a:cubicBezTo>
                    <a:pt x="1089" y="0"/>
                    <a:pt x="1168" y="79"/>
                    <a:pt x="1168" y="176"/>
                  </a:cubicBezTo>
                  <a:cubicBezTo>
                    <a:pt x="1168" y="610"/>
                    <a:pt x="1168" y="610"/>
                    <a:pt x="1168" y="610"/>
                  </a:cubicBezTo>
                  <a:cubicBezTo>
                    <a:pt x="1168" y="708"/>
                    <a:pt x="1089" y="787"/>
                    <a:pt x="991" y="787"/>
                  </a:cubicBezTo>
                  <a:close/>
                </a:path>
              </a:pathLst>
            </a:custGeom>
            <a:solidFill>
              <a:schemeClr val="accent1">
                <a:lumMod val="50000"/>
                <a:alpha val="4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7" name="Freeform 153">
              <a:extLst>
                <a:ext uri="{FF2B5EF4-FFF2-40B4-BE49-F238E27FC236}">
                  <a16:creationId xmlns:a16="http://schemas.microsoft.com/office/drawing/2014/main" id="{508CB9FB-E255-4408-A643-E70B6BA657E9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1362" y="2755815"/>
              <a:ext cx="3032125" cy="2044700"/>
            </a:xfrm>
            <a:custGeom>
              <a:avLst/>
              <a:gdLst>
                <a:gd name="T0" fmla="*/ 1071 w 1168"/>
                <a:gd name="T1" fmla="*/ 787 h 787"/>
                <a:gd name="T2" fmla="*/ 97 w 1168"/>
                <a:gd name="T3" fmla="*/ 787 h 787"/>
                <a:gd name="T4" fmla="*/ 0 w 1168"/>
                <a:gd name="T5" fmla="*/ 690 h 787"/>
                <a:gd name="T6" fmla="*/ 0 w 1168"/>
                <a:gd name="T7" fmla="*/ 97 h 787"/>
                <a:gd name="T8" fmla="*/ 97 w 1168"/>
                <a:gd name="T9" fmla="*/ 0 h 787"/>
                <a:gd name="T10" fmla="*/ 1071 w 1168"/>
                <a:gd name="T11" fmla="*/ 0 h 787"/>
                <a:gd name="T12" fmla="*/ 1168 w 1168"/>
                <a:gd name="T13" fmla="*/ 97 h 787"/>
                <a:gd name="T14" fmla="*/ 1168 w 1168"/>
                <a:gd name="T15" fmla="*/ 690 h 787"/>
                <a:gd name="T16" fmla="*/ 1071 w 1168"/>
                <a:gd name="T17" fmla="*/ 787 h 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8" h="787">
                  <a:moveTo>
                    <a:pt x="1071" y="787"/>
                  </a:moveTo>
                  <a:cubicBezTo>
                    <a:pt x="97" y="787"/>
                    <a:pt x="97" y="787"/>
                    <a:pt x="97" y="787"/>
                  </a:cubicBezTo>
                  <a:cubicBezTo>
                    <a:pt x="43" y="787"/>
                    <a:pt x="0" y="744"/>
                    <a:pt x="0" y="69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43"/>
                    <a:pt x="43" y="0"/>
                    <a:pt x="97" y="0"/>
                  </a:cubicBezTo>
                  <a:cubicBezTo>
                    <a:pt x="1071" y="0"/>
                    <a:pt x="1071" y="0"/>
                    <a:pt x="1071" y="0"/>
                  </a:cubicBezTo>
                  <a:cubicBezTo>
                    <a:pt x="1125" y="0"/>
                    <a:pt x="1168" y="43"/>
                    <a:pt x="1168" y="97"/>
                  </a:cubicBezTo>
                  <a:cubicBezTo>
                    <a:pt x="1168" y="690"/>
                    <a:pt x="1168" y="690"/>
                    <a:pt x="1168" y="690"/>
                  </a:cubicBezTo>
                  <a:cubicBezTo>
                    <a:pt x="1168" y="744"/>
                    <a:pt x="1125" y="787"/>
                    <a:pt x="1071" y="787"/>
                  </a:cubicBezTo>
                  <a:close/>
                </a:path>
              </a:pathLst>
            </a:custGeom>
            <a:solidFill>
              <a:srgbClr val="EBF7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8" name="Freeform 154">
              <a:extLst>
                <a:ext uri="{FF2B5EF4-FFF2-40B4-BE49-F238E27FC236}">
                  <a16:creationId xmlns:a16="http://schemas.microsoft.com/office/drawing/2014/main" id="{C3AD4511-A23A-4FE1-9449-6036D102680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1362" y="4078202"/>
              <a:ext cx="620713" cy="722313"/>
            </a:xfrm>
            <a:custGeom>
              <a:avLst/>
              <a:gdLst>
                <a:gd name="T0" fmla="*/ 0 w 239"/>
                <a:gd name="T1" fmla="*/ 143 h 278"/>
                <a:gd name="T2" fmla="*/ 0 w 239"/>
                <a:gd name="T3" fmla="*/ 181 h 278"/>
                <a:gd name="T4" fmla="*/ 97 w 239"/>
                <a:gd name="T5" fmla="*/ 278 h 278"/>
                <a:gd name="T6" fmla="*/ 147 w 239"/>
                <a:gd name="T7" fmla="*/ 278 h 278"/>
                <a:gd name="T8" fmla="*/ 239 w 239"/>
                <a:gd name="T9" fmla="*/ 5 h 278"/>
                <a:gd name="T10" fmla="*/ 76 w 239"/>
                <a:gd name="T11" fmla="*/ 0 h 278"/>
                <a:gd name="T12" fmla="*/ 0 w 239"/>
                <a:gd name="T13" fmla="*/ 143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9" h="278">
                  <a:moveTo>
                    <a:pt x="0" y="143"/>
                  </a:moveTo>
                  <a:cubicBezTo>
                    <a:pt x="0" y="181"/>
                    <a:pt x="0" y="181"/>
                    <a:pt x="0" y="181"/>
                  </a:cubicBezTo>
                  <a:cubicBezTo>
                    <a:pt x="0" y="235"/>
                    <a:pt x="43" y="278"/>
                    <a:pt x="97" y="278"/>
                  </a:cubicBezTo>
                  <a:cubicBezTo>
                    <a:pt x="147" y="278"/>
                    <a:pt x="147" y="278"/>
                    <a:pt x="147" y="278"/>
                  </a:cubicBezTo>
                  <a:cubicBezTo>
                    <a:pt x="239" y="5"/>
                    <a:pt x="239" y="5"/>
                    <a:pt x="239" y="5"/>
                  </a:cubicBezTo>
                  <a:cubicBezTo>
                    <a:pt x="76" y="0"/>
                    <a:pt x="76" y="0"/>
                    <a:pt x="76" y="0"/>
                  </a:cubicBezTo>
                  <a:lnTo>
                    <a:pt x="0" y="143"/>
                  </a:lnTo>
                  <a:close/>
                </a:path>
              </a:pathLst>
            </a:custGeom>
            <a:solidFill>
              <a:srgbClr val="CED8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9" name="Rectangle 155">
              <a:extLst>
                <a:ext uri="{FF2B5EF4-FFF2-40B4-BE49-F238E27FC236}">
                  <a16:creationId xmlns:a16="http://schemas.microsoft.com/office/drawing/2014/main" id="{B8CCB135-E449-4713-AD4F-CB482BDDBB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8837" y="2890752"/>
              <a:ext cx="2771775" cy="1503363"/>
            </a:xfrm>
            <a:prstGeom prst="rect">
              <a:avLst/>
            </a:prstGeom>
            <a:solidFill>
              <a:srgbClr val="1B67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0" name="Rectangle 156">
              <a:extLst>
                <a:ext uri="{FF2B5EF4-FFF2-40B4-BE49-F238E27FC236}">
                  <a16:creationId xmlns:a16="http://schemas.microsoft.com/office/drawing/2014/main" id="{9B5B3D51-81E8-4AAA-AE8A-4B88C78F51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0825" y="5352965"/>
              <a:ext cx="882650" cy="98425"/>
            </a:xfrm>
            <a:prstGeom prst="rect">
              <a:avLst/>
            </a:prstGeom>
            <a:solidFill>
              <a:schemeClr val="accent1">
                <a:lumMod val="50000"/>
                <a:alpha val="4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1" name="Rectangle 157">
              <a:extLst>
                <a:ext uri="{FF2B5EF4-FFF2-40B4-BE49-F238E27FC236}">
                  <a16:creationId xmlns:a16="http://schemas.microsoft.com/office/drawing/2014/main" id="{13C5841D-67F5-4EEB-AAEE-B9888FBA42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0825" y="2909802"/>
              <a:ext cx="2085975" cy="1463675"/>
            </a:xfrm>
            <a:prstGeom prst="rect">
              <a:avLst/>
            </a:prstGeom>
            <a:solidFill>
              <a:srgbClr val="2289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" name="Freeform 158">
              <a:extLst>
                <a:ext uri="{FF2B5EF4-FFF2-40B4-BE49-F238E27FC236}">
                  <a16:creationId xmlns:a16="http://schemas.microsoft.com/office/drawing/2014/main" id="{75CF03CA-2155-425F-8E16-2A3282718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06062" y="3101890"/>
              <a:ext cx="428625" cy="315913"/>
            </a:xfrm>
            <a:custGeom>
              <a:avLst/>
              <a:gdLst>
                <a:gd name="T0" fmla="*/ 131 w 165"/>
                <a:gd name="T1" fmla="*/ 0 h 122"/>
                <a:gd name="T2" fmla="*/ 51 w 165"/>
                <a:gd name="T3" fmla="*/ 0 h 122"/>
                <a:gd name="T4" fmla="*/ 17 w 165"/>
                <a:gd name="T5" fmla="*/ 35 h 122"/>
                <a:gd name="T6" fmla="*/ 17 w 165"/>
                <a:gd name="T7" fmla="*/ 54 h 122"/>
                <a:gd name="T8" fmla="*/ 0 w 165"/>
                <a:gd name="T9" fmla="*/ 122 h 122"/>
                <a:gd name="T10" fmla="*/ 64 w 165"/>
                <a:gd name="T11" fmla="*/ 97 h 122"/>
                <a:gd name="T12" fmla="*/ 131 w 165"/>
                <a:gd name="T13" fmla="*/ 97 h 122"/>
                <a:gd name="T14" fmla="*/ 165 w 165"/>
                <a:gd name="T15" fmla="*/ 63 h 122"/>
                <a:gd name="T16" fmla="*/ 165 w 165"/>
                <a:gd name="T17" fmla="*/ 35 h 122"/>
                <a:gd name="T18" fmla="*/ 131 w 165"/>
                <a:gd name="T1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5" h="122">
                  <a:moveTo>
                    <a:pt x="131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32" y="0"/>
                    <a:pt x="17" y="15"/>
                    <a:pt x="17" y="35"/>
                  </a:cubicBezTo>
                  <a:cubicBezTo>
                    <a:pt x="17" y="54"/>
                    <a:pt x="17" y="54"/>
                    <a:pt x="17" y="54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64" y="97"/>
                    <a:pt x="64" y="97"/>
                    <a:pt x="64" y="97"/>
                  </a:cubicBezTo>
                  <a:cubicBezTo>
                    <a:pt x="131" y="97"/>
                    <a:pt x="131" y="97"/>
                    <a:pt x="131" y="97"/>
                  </a:cubicBezTo>
                  <a:cubicBezTo>
                    <a:pt x="150" y="97"/>
                    <a:pt x="165" y="82"/>
                    <a:pt x="165" y="63"/>
                  </a:cubicBezTo>
                  <a:cubicBezTo>
                    <a:pt x="165" y="35"/>
                    <a:pt x="165" y="35"/>
                    <a:pt x="165" y="35"/>
                  </a:cubicBezTo>
                  <a:cubicBezTo>
                    <a:pt x="165" y="15"/>
                    <a:pt x="150" y="0"/>
                    <a:pt x="131" y="0"/>
                  </a:cubicBezTo>
                  <a:close/>
                </a:path>
              </a:pathLst>
            </a:custGeom>
            <a:solidFill>
              <a:srgbClr val="2EB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" name="Freeform 159">
              <a:extLst>
                <a:ext uri="{FF2B5EF4-FFF2-40B4-BE49-F238E27FC236}">
                  <a16:creationId xmlns:a16="http://schemas.microsoft.com/office/drawing/2014/main" id="{43F24CC6-C5A8-4970-9533-685E8182EC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4812" y="3228890"/>
              <a:ext cx="282575" cy="207963"/>
            </a:xfrm>
            <a:custGeom>
              <a:avLst/>
              <a:gdLst>
                <a:gd name="T0" fmla="*/ 23 w 109"/>
                <a:gd name="T1" fmla="*/ 0 h 80"/>
                <a:gd name="T2" fmla="*/ 75 w 109"/>
                <a:gd name="T3" fmla="*/ 0 h 80"/>
                <a:gd name="T4" fmla="*/ 98 w 109"/>
                <a:gd name="T5" fmla="*/ 22 h 80"/>
                <a:gd name="T6" fmla="*/ 98 w 109"/>
                <a:gd name="T7" fmla="*/ 35 h 80"/>
                <a:gd name="T8" fmla="*/ 109 w 109"/>
                <a:gd name="T9" fmla="*/ 80 h 80"/>
                <a:gd name="T10" fmla="*/ 67 w 109"/>
                <a:gd name="T11" fmla="*/ 64 h 80"/>
                <a:gd name="T12" fmla="*/ 23 w 109"/>
                <a:gd name="T13" fmla="*/ 64 h 80"/>
                <a:gd name="T14" fmla="*/ 0 w 109"/>
                <a:gd name="T15" fmla="*/ 41 h 80"/>
                <a:gd name="T16" fmla="*/ 0 w 109"/>
                <a:gd name="T17" fmla="*/ 22 h 80"/>
                <a:gd name="T18" fmla="*/ 23 w 109"/>
                <a:gd name="T1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9" h="80">
                  <a:moveTo>
                    <a:pt x="23" y="0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88" y="0"/>
                    <a:pt x="98" y="10"/>
                    <a:pt x="98" y="22"/>
                  </a:cubicBezTo>
                  <a:cubicBezTo>
                    <a:pt x="98" y="35"/>
                    <a:pt x="98" y="35"/>
                    <a:pt x="98" y="35"/>
                  </a:cubicBezTo>
                  <a:cubicBezTo>
                    <a:pt x="109" y="80"/>
                    <a:pt x="109" y="80"/>
                    <a:pt x="109" y="80"/>
                  </a:cubicBezTo>
                  <a:cubicBezTo>
                    <a:pt x="67" y="64"/>
                    <a:pt x="67" y="64"/>
                    <a:pt x="67" y="64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10" y="64"/>
                    <a:pt x="0" y="54"/>
                    <a:pt x="0" y="4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3" y="0"/>
                  </a:cubicBezTo>
                  <a:close/>
                </a:path>
              </a:pathLst>
            </a:custGeom>
            <a:solidFill>
              <a:srgbClr val="3D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4" name="Oval 160">
              <a:extLst>
                <a:ext uri="{FF2B5EF4-FFF2-40B4-BE49-F238E27FC236}">
                  <a16:creationId xmlns:a16="http://schemas.microsoft.com/office/drawing/2014/main" id="{9F61549F-8064-445F-AE4E-6E53533A35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14025" y="3293977"/>
              <a:ext cx="31750" cy="30163"/>
            </a:xfrm>
            <a:prstGeom prst="ellipse">
              <a:avLst/>
            </a:prstGeom>
            <a:solidFill>
              <a:srgbClr val="2EB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5" name="Oval 161">
              <a:extLst>
                <a:ext uri="{FF2B5EF4-FFF2-40B4-BE49-F238E27FC236}">
                  <a16:creationId xmlns:a16="http://schemas.microsoft.com/office/drawing/2014/main" id="{948C572E-EE06-4104-AB8C-E1227A3D90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75937" y="3293977"/>
              <a:ext cx="28575" cy="30163"/>
            </a:xfrm>
            <a:prstGeom prst="ellipse">
              <a:avLst/>
            </a:prstGeom>
            <a:solidFill>
              <a:srgbClr val="2EB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6" name="Oval 162">
              <a:extLst>
                <a:ext uri="{FF2B5EF4-FFF2-40B4-BE49-F238E27FC236}">
                  <a16:creationId xmlns:a16="http://schemas.microsoft.com/office/drawing/2014/main" id="{584511EC-6289-4A32-A508-A7403291EC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36262" y="3293977"/>
              <a:ext cx="31750" cy="30163"/>
            </a:xfrm>
            <a:prstGeom prst="ellipse">
              <a:avLst/>
            </a:prstGeom>
            <a:solidFill>
              <a:srgbClr val="2EB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7" name="Freeform 163">
              <a:extLst>
                <a:ext uri="{FF2B5EF4-FFF2-40B4-BE49-F238E27FC236}">
                  <a16:creationId xmlns:a16="http://schemas.microsoft.com/office/drawing/2014/main" id="{2EDED051-2D90-4F1B-93FE-20FE8CCACE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0362" y="3857540"/>
              <a:ext cx="525463" cy="293688"/>
            </a:xfrm>
            <a:custGeom>
              <a:avLst/>
              <a:gdLst>
                <a:gd name="T0" fmla="*/ 178 w 202"/>
                <a:gd name="T1" fmla="*/ 48 h 113"/>
                <a:gd name="T2" fmla="*/ 178 w 202"/>
                <a:gd name="T3" fmla="*/ 46 h 113"/>
                <a:gd name="T4" fmla="*/ 150 w 202"/>
                <a:gd name="T5" fmla="*/ 18 h 113"/>
                <a:gd name="T6" fmla="*/ 134 w 202"/>
                <a:gd name="T7" fmla="*/ 23 h 113"/>
                <a:gd name="T8" fmla="*/ 89 w 202"/>
                <a:gd name="T9" fmla="*/ 0 h 113"/>
                <a:gd name="T10" fmla="*/ 34 w 202"/>
                <a:gd name="T11" fmla="*/ 46 h 113"/>
                <a:gd name="T12" fmla="*/ 33 w 202"/>
                <a:gd name="T13" fmla="*/ 46 h 113"/>
                <a:gd name="T14" fmla="*/ 0 w 202"/>
                <a:gd name="T15" fmla="*/ 79 h 113"/>
                <a:gd name="T16" fmla="*/ 33 w 202"/>
                <a:gd name="T17" fmla="*/ 113 h 113"/>
                <a:gd name="T18" fmla="*/ 169 w 202"/>
                <a:gd name="T19" fmla="*/ 113 h 113"/>
                <a:gd name="T20" fmla="*/ 202 w 202"/>
                <a:gd name="T21" fmla="*/ 79 h 113"/>
                <a:gd name="T22" fmla="*/ 178 w 202"/>
                <a:gd name="T23" fmla="*/ 48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2" h="113">
                  <a:moveTo>
                    <a:pt x="178" y="48"/>
                  </a:moveTo>
                  <a:cubicBezTo>
                    <a:pt x="178" y="47"/>
                    <a:pt x="178" y="47"/>
                    <a:pt x="178" y="46"/>
                  </a:cubicBezTo>
                  <a:cubicBezTo>
                    <a:pt x="178" y="31"/>
                    <a:pt x="166" y="18"/>
                    <a:pt x="150" y="18"/>
                  </a:cubicBezTo>
                  <a:cubicBezTo>
                    <a:pt x="144" y="18"/>
                    <a:pt x="139" y="20"/>
                    <a:pt x="134" y="23"/>
                  </a:cubicBezTo>
                  <a:cubicBezTo>
                    <a:pt x="124" y="9"/>
                    <a:pt x="108" y="0"/>
                    <a:pt x="89" y="0"/>
                  </a:cubicBezTo>
                  <a:cubicBezTo>
                    <a:pt x="61" y="0"/>
                    <a:pt x="38" y="20"/>
                    <a:pt x="34" y="46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15" y="46"/>
                    <a:pt x="0" y="61"/>
                    <a:pt x="0" y="79"/>
                  </a:cubicBezTo>
                  <a:cubicBezTo>
                    <a:pt x="0" y="98"/>
                    <a:pt x="15" y="113"/>
                    <a:pt x="33" y="113"/>
                  </a:cubicBezTo>
                  <a:cubicBezTo>
                    <a:pt x="169" y="113"/>
                    <a:pt x="169" y="113"/>
                    <a:pt x="169" y="113"/>
                  </a:cubicBezTo>
                  <a:cubicBezTo>
                    <a:pt x="187" y="113"/>
                    <a:pt x="202" y="98"/>
                    <a:pt x="202" y="79"/>
                  </a:cubicBezTo>
                  <a:cubicBezTo>
                    <a:pt x="202" y="64"/>
                    <a:pt x="192" y="52"/>
                    <a:pt x="178" y="48"/>
                  </a:cubicBezTo>
                  <a:close/>
                </a:path>
              </a:pathLst>
            </a:custGeom>
            <a:solidFill>
              <a:srgbClr val="3D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8" name="Rectangle 164">
              <a:extLst>
                <a:ext uri="{FF2B5EF4-FFF2-40B4-BE49-F238E27FC236}">
                  <a16:creationId xmlns:a16="http://schemas.microsoft.com/office/drawing/2014/main" id="{F24BA080-1A92-49C5-BBE2-57BD3363D5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96400" y="3036802"/>
              <a:ext cx="384175" cy="217488"/>
            </a:xfrm>
            <a:prstGeom prst="rect">
              <a:avLst/>
            </a:prstGeom>
            <a:solidFill>
              <a:srgbClr val="2EB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9" name="Freeform 165">
              <a:extLst>
                <a:ext uri="{FF2B5EF4-FFF2-40B4-BE49-F238E27FC236}">
                  <a16:creationId xmlns:a16="http://schemas.microsoft.com/office/drawing/2014/main" id="{74676ECC-A31B-4EA7-B5EC-D5DCE2FF2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6400" y="3090777"/>
              <a:ext cx="384175" cy="163513"/>
            </a:xfrm>
            <a:custGeom>
              <a:avLst/>
              <a:gdLst>
                <a:gd name="T0" fmla="*/ 121 w 242"/>
                <a:gd name="T1" fmla="*/ 0 h 103"/>
                <a:gd name="T2" fmla="*/ 0 w 242"/>
                <a:gd name="T3" fmla="*/ 103 h 103"/>
                <a:gd name="T4" fmla="*/ 242 w 242"/>
                <a:gd name="T5" fmla="*/ 103 h 103"/>
                <a:gd name="T6" fmla="*/ 121 w 242"/>
                <a:gd name="T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2" h="103">
                  <a:moveTo>
                    <a:pt x="121" y="0"/>
                  </a:moveTo>
                  <a:lnTo>
                    <a:pt x="0" y="103"/>
                  </a:lnTo>
                  <a:lnTo>
                    <a:pt x="242" y="103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34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0" name="Freeform 166">
              <a:extLst>
                <a:ext uri="{FF2B5EF4-FFF2-40B4-BE49-F238E27FC236}">
                  <a16:creationId xmlns:a16="http://schemas.microsoft.com/office/drawing/2014/main" id="{64471ACA-51F8-4826-AA15-3D9EC1A9B5EE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6400" y="3036802"/>
              <a:ext cx="384175" cy="134938"/>
            </a:xfrm>
            <a:custGeom>
              <a:avLst/>
              <a:gdLst>
                <a:gd name="T0" fmla="*/ 121 w 242"/>
                <a:gd name="T1" fmla="*/ 85 h 85"/>
                <a:gd name="T2" fmla="*/ 0 w 242"/>
                <a:gd name="T3" fmla="*/ 0 h 85"/>
                <a:gd name="T4" fmla="*/ 242 w 242"/>
                <a:gd name="T5" fmla="*/ 0 h 85"/>
                <a:gd name="T6" fmla="*/ 121 w 242"/>
                <a:gd name="T7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2" h="85">
                  <a:moveTo>
                    <a:pt x="121" y="85"/>
                  </a:moveTo>
                  <a:lnTo>
                    <a:pt x="0" y="0"/>
                  </a:lnTo>
                  <a:lnTo>
                    <a:pt x="242" y="0"/>
                  </a:lnTo>
                  <a:lnTo>
                    <a:pt x="121" y="85"/>
                  </a:lnTo>
                  <a:close/>
                </a:path>
              </a:pathLst>
            </a:custGeom>
            <a:solidFill>
              <a:srgbClr val="51E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1" name="Freeform 167">
              <a:extLst>
                <a:ext uri="{FF2B5EF4-FFF2-40B4-BE49-F238E27FC236}">
                  <a16:creationId xmlns:a16="http://schemas.microsoft.com/office/drawing/2014/main" id="{6C5C936F-F8D1-42AE-904B-B54EFCD77BC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02812" y="3413040"/>
              <a:ext cx="250825" cy="466725"/>
            </a:xfrm>
            <a:custGeom>
              <a:avLst/>
              <a:gdLst>
                <a:gd name="T0" fmla="*/ 1 w 97"/>
                <a:gd name="T1" fmla="*/ 51 h 180"/>
                <a:gd name="T2" fmla="*/ 10 w 97"/>
                <a:gd name="T3" fmla="*/ 24 h 180"/>
                <a:gd name="T4" fmla="*/ 36 w 97"/>
                <a:gd name="T5" fmla="*/ 12 h 180"/>
                <a:gd name="T6" fmla="*/ 36 w 97"/>
                <a:gd name="T7" fmla="*/ 0 h 180"/>
                <a:gd name="T8" fmla="*/ 62 w 97"/>
                <a:gd name="T9" fmla="*/ 0 h 180"/>
                <a:gd name="T10" fmla="*/ 62 w 97"/>
                <a:gd name="T11" fmla="*/ 12 h 180"/>
                <a:gd name="T12" fmla="*/ 88 w 97"/>
                <a:gd name="T13" fmla="*/ 24 h 180"/>
                <a:gd name="T14" fmla="*/ 97 w 97"/>
                <a:gd name="T15" fmla="*/ 51 h 180"/>
                <a:gd name="T16" fmla="*/ 97 w 97"/>
                <a:gd name="T17" fmla="*/ 56 h 180"/>
                <a:gd name="T18" fmla="*/ 66 w 97"/>
                <a:gd name="T19" fmla="*/ 56 h 180"/>
                <a:gd name="T20" fmla="*/ 66 w 97"/>
                <a:gd name="T21" fmla="*/ 49 h 180"/>
                <a:gd name="T22" fmla="*/ 62 w 97"/>
                <a:gd name="T23" fmla="*/ 37 h 180"/>
                <a:gd name="T24" fmla="*/ 50 w 97"/>
                <a:gd name="T25" fmla="*/ 33 h 180"/>
                <a:gd name="T26" fmla="*/ 38 w 97"/>
                <a:gd name="T27" fmla="*/ 37 h 180"/>
                <a:gd name="T28" fmla="*/ 34 w 97"/>
                <a:gd name="T29" fmla="*/ 49 h 180"/>
                <a:gd name="T30" fmla="*/ 38 w 97"/>
                <a:gd name="T31" fmla="*/ 63 h 180"/>
                <a:gd name="T32" fmla="*/ 50 w 97"/>
                <a:gd name="T33" fmla="*/ 74 h 180"/>
                <a:gd name="T34" fmla="*/ 65 w 97"/>
                <a:gd name="T35" fmla="*/ 84 h 180"/>
                <a:gd name="T36" fmla="*/ 81 w 97"/>
                <a:gd name="T37" fmla="*/ 95 h 180"/>
                <a:gd name="T38" fmla="*/ 92 w 97"/>
                <a:gd name="T39" fmla="*/ 110 h 180"/>
                <a:gd name="T40" fmla="*/ 97 w 97"/>
                <a:gd name="T41" fmla="*/ 129 h 180"/>
                <a:gd name="T42" fmla="*/ 88 w 97"/>
                <a:gd name="T43" fmla="*/ 155 h 180"/>
                <a:gd name="T44" fmla="*/ 62 w 97"/>
                <a:gd name="T45" fmla="*/ 168 h 180"/>
                <a:gd name="T46" fmla="*/ 62 w 97"/>
                <a:gd name="T47" fmla="*/ 180 h 180"/>
                <a:gd name="T48" fmla="*/ 36 w 97"/>
                <a:gd name="T49" fmla="*/ 180 h 180"/>
                <a:gd name="T50" fmla="*/ 36 w 97"/>
                <a:gd name="T51" fmla="*/ 168 h 180"/>
                <a:gd name="T52" fmla="*/ 9 w 97"/>
                <a:gd name="T53" fmla="*/ 155 h 180"/>
                <a:gd name="T54" fmla="*/ 0 w 97"/>
                <a:gd name="T55" fmla="*/ 129 h 180"/>
                <a:gd name="T56" fmla="*/ 0 w 97"/>
                <a:gd name="T57" fmla="*/ 118 h 180"/>
                <a:gd name="T58" fmla="*/ 31 w 97"/>
                <a:gd name="T59" fmla="*/ 118 h 180"/>
                <a:gd name="T60" fmla="*/ 31 w 97"/>
                <a:gd name="T61" fmla="*/ 131 h 180"/>
                <a:gd name="T62" fmla="*/ 36 w 97"/>
                <a:gd name="T63" fmla="*/ 143 h 180"/>
                <a:gd name="T64" fmla="*/ 48 w 97"/>
                <a:gd name="T65" fmla="*/ 146 h 180"/>
                <a:gd name="T66" fmla="*/ 60 w 97"/>
                <a:gd name="T67" fmla="*/ 143 h 180"/>
                <a:gd name="T68" fmla="*/ 65 w 97"/>
                <a:gd name="T69" fmla="*/ 131 h 180"/>
                <a:gd name="T70" fmla="*/ 60 w 97"/>
                <a:gd name="T71" fmla="*/ 116 h 180"/>
                <a:gd name="T72" fmla="*/ 48 w 97"/>
                <a:gd name="T73" fmla="*/ 105 h 180"/>
                <a:gd name="T74" fmla="*/ 33 w 97"/>
                <a:gd name="T75" fmla="*/ 95 h 180"/>
                <a:gd name="T76" fmla="*/ 18 w 97"/>
                <a:gd name="T77" fmla="*/ 84 h 180"/>
                <a:gd name="T78" fmla="*/ 6 w 97"/>
                <a:gd name="T79" fmla="*/ 70 h 180"/>
                <a:gd name="T80" fmla="*/ 1 w 97"/>
                <a:gd name="T81" fmla="*/ 51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7" h="180">
                  <a:moveTo>
                    <a:pt x="1" y="51"/>
                  </a:moveTo>
                  <a:cubicBezTo>
                    <a:pt x="1" y="40"/>
                    <a:pt x="4" y="31"/>
                    <a:pt x="10" y="24"/>
                  </a:cubicBezTo>
                  <a:cubicBezTo>
                    <a:pt x="16" y="18"/>
                    <a:pt x="24" y="14"/>
                    <a:pt x="36" y="12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74" y="13"/>
                    <a:pt x="82" y="18"/>
                    <a:pt x="88" y="24"/>
                  </a:cubicBezTo>
                  <a:cubicBezTo>
                    <a:pt x="94" y="31"/>
                    <a:pt x="97" y="40"/>
                    <a:pt x="97" y="51"/>
                  </a:cubicBezTo>
                  <a:cubicBezTo>
                    <a:pt x="97" y="56"/>
                    <a:pt x="97" y="56"/>
                    <a:pt x="97" y="56"/>
                  </a:cubicBezTo>
                  <a:cubicBezTo>
                    <a:pt x="66" y="56"/>
                    <a:pt x="66" y="56"/>
                    <a:pt x="66" y="56"/>
                  </a:cubicBezTo>
                  <a:cubicBezTo>
                    <a:pt x="66" y="49"/>
                    <a:pt x="66" y="49"/>
                    <a:pt x="66" y="49"/>
                  </a:cubicBezTo>
                  <a:cubicBezTo>
                    <a:pt x="66" y="43"/>
                    <a:pt x="65" y="39"/>
                    <a:pt x="62" y="37"/>
                  </a:cubicBezTo>
                  <a:cubicBezTo>
                    <a:pt x="59" y="34"/>
                    <a:pt x="55" y="33"/>
                    <a:pt x="50" y="33"/>
                  </a:cubicBezTo>
                  <a:cubicBezTo>
                    <a:pt x="45" y="33"/>
                    <a:pt x="41" y="34"/>
                    <a:pt x="38" y="37"/>
                  </a:cubicBezTo>
                  <a:cubicBezTo>
                    <a:pt x="35" y="39"/>
                    <a:pt x="34" y="43"/>
                    <a:pt x="34" y="49"/>
                  </a:cubicBezTo>
                  <a:cubicBezTo>
                    <a:pt x="34" y="54"/>
                    <a:pt x="35" y="59"/>
                    <a:pt x="38" y="63"/>
                  </a:cubicBezTo>
                  <a:cubicBezTo>
                    <a:pt x="42" y="67"/>
                    <a:pt x="46" y="71"/>
                    <a:pt x="50" y="74"/>
                  </a:cubicBezTo>
                  <a:cubicBezTo>
                    <a:pt x="55" y="78"/>
                    <a:pt x="60" y="81"/>
                    <a:pt x="65" y="84"/>
                  </a:cubicBezTo>
                  <a:cubicBezTo>
                    <a:pt x="71" y="87"/>
                    <a:pt x="76" y="91"/>
                    <a:pt x="81" y="95"/>
                  </a:cubicBezTo>
                  <a:cubicBezTo>
                    <a:pt x="85" y="99"/>
                    <a:pt x="89" y="104"/>
                    <a:pt x="92" y="110"/>
                  </a:cubicBezTo>
                  <a:cubicBezTo>
                    <a:pt x="96" y="115"/>
                    <a:pt x="97" y="121"/>
                    <a:pt x="97" y="129"/>
                  </a:cubicBezTo>
                  <a:cubicBezTo>
                    <a:pt x="97" y="140"/>
                    <a:pt x="94" y="149"/>
                    <a:pt x="88" y="155"/>
                  </a:cubicBezTo>
                  <a:cubicBezTo>
                    <a:pt x="82" y="162"/>
                    <a:pt x="74" y="166"/>
                    <a:pt x="62" y="168"/>
                  </a:cubicBezTo>
                  <a:cubicBezTo>
                    <a:pt x="62" y="180"/>
                    <a:pt x="62" y="180"/>
                    <a:pt x="62" y="180"/>
                  </a:cubicBezTo>
                  <a:cubicBezTo>
                    <a:pt x="36" y="180"/>
                    <a:pt x="36" y="180"/>
                    <a:pt x="36" y="180"/>
                  </a:cubicBezTo>
                  <a:cubicBezTo>
                    <a:pt x="36" y="168"/>
                    <a:pt x="36" y="168"/>
                    <a:pt x="36" y="168"/>
                  </a:cubicBezTo>
                  <a:cubicBezTo>
                    <a:pt x="24" y="166"/>
                    <a:pt x="15" y="162"/>
                    <a:pt x="9" y="155"/>
                  </a:cubicBezTo>
                  <a:cubicBezTo>
                    <a:pt x="3" y="149"/>
                    <a:pt x="0" y="140"/>
                    <a:pt x="0" y="129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31" y="118"/>
                    <a:pt x="31" y="118"/>
                    <a:pt x="31" y="118"/>
                  </a:cubicBezTo>
                  <a:cubicBezTo>
                    <a:pt x="31" y="131"/>
                    <a:pt x="31" y="131"/>
                    <a:pt x="31" y="131"/>
                  </a:cubicBezTo>
                  <a:cubicBezTo>
                    <a:pt x="31" y="136"/>
                    <a:pt x="33" y="140"/>
                    <a:pt x="36" y="143"/>
                  </a:cubicBezTo>
                  <a:cubicBezTo>
                    <a:pt x="39" y="145"/>
                    <a:pt x="43" y="146"/>
                    <a:pt x="48" y="146"/>
                  </a:cubicBezTo>
                  <a:cubicBezTo>
                    <a:pt x="53" y="146"/>
                    <a:pt x="57" y="145"/>
                    <a:pt x="60" y="143"/>
                  </a:cubicBezTo>
                  <a:cubicBezTo>
                    <a:pt x="63" y="140"/>
                    <a:pt x="65" y="136"/>
                    <a:pt x="65" y="131"/>
                  </a:cubicBezTo>
                  <a:cubicBezTo>
                    <a:pt x="65" y="125"/>
                    <a:pt x="63" y="120"/>
                    <a:pt x="60" y="116"/>
                  </a:cubicBezTo>
                  <a:cubicBezTo>
                    <a:pt x="57" y="113"/>
                    <a:pt x="53" y="109"/>
                    <a:pt x="48" y="105"/>
                  </a:cubicBezTo>
                  <a:cubicBezTo>
                    <a:pt x="43" y="102"/>
                    <a:pt x="38" y="99"/>
                    <a:pt x="33" y="95"/>
                  </a:cubicBezTo>
                  <a:cubicBezTo>
                    <a:pt x="28" y="92"/>
                    <a:pt x="23" y="88"/>
                    <a:pt x="18" y="84"/>
                  </a:cubicBezTo>
                  <a:cubicBezTo>
                    <a:pt x="13" y="80"/>
                    <a:pt x="9" y="75"/>
                    <a:pt x="6" y="70"/>
                  </a:cubicBezTo>
                  <a:cubicBezTo>
                    <a:pt x="3" y="65"/>
                    <a:pt x="1" y="58"/>
                    <a:pt x="1" y="51"/>
                  </a:cubicBezTo>
                  <a:close/>
                </a:path>
              </a:pathLst>
            </a:custGeom>
            <a:solidFill>
              <a:srgbClr val="EBF7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2" name="Rectangle 168">
              <a:extLst>
                <a:ext uri="{FF2B5EF4-FFF2-40B4-BE49-F238E27FC236}">
                  <a16:creationId xmlns:a16="http://schemas.microsoft.com/office/drawing/2014/main" id="{0B449757-A78B-49A5-B45F-06BC333341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74187" y="4044865"/>
              <a:ext cx="46038" cy="192088"/>
            </a:xfrm>
            <a:prstGeom prst="rect">
              <a:avLst/>
            </a:prstGeom>
            <a:solidFill>
              <a:srgbClr val="51E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" name="Rectangle 169">
              <a:extLst>
                <a:ext uri="{FF2B5EF4-FFF2-40B4-BE49-F238E27FC236}">
                  <a16:creationId xmlns:a16="http://schemas.microsoft.com/office/drawing/2014/main" id="{74AD8D44-9C69-414D-9692-11F830E6DA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40862" y="4111540"/>
              <a:ext cx="47625" cy="125413"/>
            </a:xfrm>
            <a:prstGeom prst="rect">
              <a:avLst/>
            </a:prstGeom>
            <a:solidFill>
              <a:srgbClr val="51E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" name="Rectangle 170">
              <a:extLst>
                <a:ext uri="{FF2B5EF4-FFF2-40B4-BE49-F238E27FC236}">
                  <a16:creationId xmlns:a16="http://schemas.microsoft.com/office/drawing/2014/main" id="{F8C1CF6C-B530-4460-98E7-BED1E96E39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09125" y="4136940"/>
              <a:ext cx="46038" cy="100013"/>
            </a:xfrm>
            <a:prstGeom prst="rect">
              <a:avLst/>
            </a:prstGeom>
            <a:solidFill>
              <a:srgbClr val="51E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5" name="Rectangle 171">
              <a:extLst>
                <a:ext uri="{FF2B5EF4-FFF2-40B4-BE49-F238E27FC236}">
                  <a16:creationId xmlns:a16="http://schemas.microsoft.com/office/drawing/2014/main" id="{A249F248-F17F-4E66-8221-080F733030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75800" y="4090902"/>
              <a:ext cx="47625" cy="146050"/>
            </a:xfrm>
            <a:prstGeom prst="rect">
              <a:avLst/>
            </a:prstGeom>
            <a:solidFill>
              <a:srgbClr val="51E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6" name="Rectangle 172">
              <a:extLst>
                <a:ext uri="{FF2B5EF4-FFF2-40B4-BE49-F238E27FC236}">
                  <a16:creationId xmlns:a16="http://schemas.microsoft.com/office/drawing/2014/main" id="{826B2148-C8BE-464A-A64B-2290462C9D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44062" y="4028990"/>
              <a:ext cx="46038" cy="207963"/>
            </a:xfrm>
            <a:prstGeom prst="rect">
              <a:avLst/>
            </a:prstGeom>
            <a:solidFill>
              <a:srgbClr val="51E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7" name="Rectangle 173">
              <a:extLst>
                <a:ext uri="{FF2B5EF4-FFF2-40B4-BE49-F238E27FC236}">
                  <a16:creationId xmlns:a16="http://schemas.microsoft.com/office/drawing/2014/main" id="{1D4E6616-1541-44F8-A8BE-9EF50495BC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37675" y="4017877"/>
              <a:ext cx="23813" cy="236538"/>
            </a:xfrm>
            <a:prstGeom prst="rect">
              <a:avLst/>
            </a:prstGeom>
            <a:solidFill>
              <a:srgbClr val="2EB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8" name="Freeform 174">
              <a:extLst>
                <a:ext uri="{FF2B5EF4-FFF2-40B4-BE49-F238E27FC236}">
                  <a16:creationId xmlns:a16="http://schemas.microsoft.com/office/drawing/2014/main" id="{6E3E7221-5CB6-42E1-98F9-CC79300EE371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1650" y="3943265"/>
              <a:ext cx="290513" cy="122238"/>
            </a:xfrm>
            <a:custGeom>
              <a:avLst/>
              <a:gdLst>
                <a:gd name="T0" fmla="*/ 183 w 183"/>
                <a:gd name="T1" fmla="*/ 13 h 77"/>
                <a:gd name="T2" fmla="*/ 180 w 183"/>
                <a:gd name="T3" fmla="*/ 0 h 77"/>
                <a:gd name="T4" fmla="*/ 162 w 183"/>
                <a:gd name="T5" fmla="*/ 5 h 77"/>
                <a:gd name="T6" fmla="*/ 169 w 183"/>
                <a:gd name="T7" fmla="*/ 6 h 77"/>
                <a:gd name="T8" fmla="*/ 126 w 183"/>
                <a:gd name="T9" fmla="*/ 52 h 77"/>
                <a:gd name="T10" fmla="*/ 89 w 183"/>
                <a:gd name="T11" fmla="*/ 67 h 77"/>
                <a:gd name="T12" fmla="*/ 49 w 183"/>
                <a:gd name="T13" fmla="*/ 39 h 77"/>
                <a:gd name="T14" fmla="*/ 7 w 183"/>
                <a:gd name="T15" fmla="*/ 11 h 77"/>
                <a:gd name="T16" fmla="*/ 0 w 183"/>
                <a:gd name="T17" fmla="*/ 16 h 77"/>
                <a:gd name="T18" fmla="*/ 41 w 183"/>
                <a:gd name="T19" fmla="*/ 44 h 77"/>
                <a:gd name="T20" fmla="*/ 87 w 183"/>
                <a:gd name="T21" fmla="*/ 77 h 77"/>
                <a:gd name="T22" fmla="*/ 134 w 183"/>
                <a:gd name="T23" fmla="*/ 57 h 77"/>
                <a:gd name="T24" fmla="*/ 177 w 183"/>
                <a:gd name="T25" fmla="*/ 10 h 77"/>
                <a:gd name="T26" fmla="*/ 183 w 183"/>
                <a:gd name="T27" fmla="*/ 13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3" h="77">
                  <a:moveTo>
                    <a:pt x="183" y="13"/>
                  </a:moveTo>
                  <a:lnTo>
                    <a:pt x="180" y="0"/>
                  </a:lnTo>
                  <a:lnTo>
                    <a:pt x="162" y="5"/>
                  </a:lnTo>
                  <a:lnTo>
                    <a:pt x="169" y="6"/>
                  </a:lnTo>
                  <a:lnTo>
                    <a:pt x="126" y="52"/>
                  </a:lnTo>
                  <a:lnTo>
                    <a:pt x="89" y="67"/>
                  </a:lnTo>
                  <a:lnTo>
                    <a:pt x="49" y="39"/>
                  </a:lnTo>
                  <a:lnTo>
                    <a:pt x="7" y="11"/>
                  </a:lnTo>
                  <a:lnTo>
                    <a:pt x="0" y="16"/>
                  </a:lnTo>
                  <a:lnTo>
                    <a:pt x="41" y="44"/>
                  </a:lnTo>
                  <a:lnTo>
                    <a:pt x="87" y="77"/>
                  </a:lnTo>
                  <a:lnTo>
                    <a:pt x="134" y="57"/>
                  </a:lnTo>
                  <a:lnTo>
                    <a:pt x="177" y="10"/>
                  </a:lnTo>
                  <a:lnTo>
                    <a:pt x="183" y="13"/>
                  </a:lnTo>
                  <a:close/>
                </a:path>
              </a:pathLst>
            </a:custGeom>
            <a:solidFill>
              <a:srgbClr val="EBF7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9" name="Rectangle 175">
              <a:extLst>
                <a:ext uri="{FF2B5EF4-FFF2-40B4-BE49-F238E27FC236}">
                  <a16:creationId xmlns:a16="http://schemas.microsoft.com/office/drawing/2014/main" id="{49472608-D95E-4248-B035-3125A082AF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37675" y="4241715"/>
              <a:ext cx="373063" cy="12700"/>
            </a:xfrm>
            <a:prstGeom prst="rect">
              <a:avLst/>
            </a:prstGeom>
            <a:solidFill>
              <a:srgbClr val="2EB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0" name="Freeform 176">
              <a:extLst>
                <a:ext uri="{FF2B5EF4-FFF2-40B4-BE49-F238E27FC236}">
                  <a16:creationId xmlns:a16="http://schemas.microsoft.com/office/drawing/2014/main" id="{F0777A72-3E14-4203-B2E8-03031548A9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72687" y="4022640"/>
              <a:ext cx="242888" cy="247650"/>
            </a:xfrm>
            <a:custGeom>
              <a:avLst/>
              <a:gdLst>
                <a:gd name="T0" fmla="*/ 47 w 94"/>
                <a:gd name="T1" fmla="*/ 95 h 95"/>
                <a:gd name="T2" fmla="*/ 87 w 94"/>
                <a:gd name="T3" fmla="*/ 30 h 95"/>
                <a:gd name="T4" fmla="*/ 87 w 94"/>
                <a:gd name="T5" fmla="*/ 30 h 95"/>
                <a:gd name="T6" fmla="*/ 59 w 94"/>
                <a:gd name="T7" fmla="*/ 20 h 95"/>
                <a:gd name="T8" fmla="*/ 76 w 94"/>
                <a:gd name="T9" fmla="*/ 27 h 95"/>
                <a:gd name="T10" fmla="*/ 76 w 94"/>
                <a:gd name="T11" fmla="*/ 27 h 95"/>
                <a:gd name="T12" fmla="*/ 61 w 94"/>
                <a:gd name="T13" fmla="*/ 57 h 95"/>
                <a:gd name="T14" fmla="*/ 75 w 94"/>
                <a:gd name="T15" fmla="*/ 40 h 95"/>
                <a:gd name="T16" fmla="*/ 37 w 94"/>
                <a:gd name="T17" fmla="*/ 58 h 95"/>
                <a:gd name="T18" fmla="*/ 47 w 94"/>
                <a:gd name="T19" fmla="*/ 37 h 95"/>
                <a:gd name="T20" fmla="*/ 57 w 94"/>
                <a:gd name="T21" fmla="*/ 58 h 95"/>
                <a:gd name="T22" fmla="*/ 55 w 94"/>
                <a:gd name="T23" fmla="*/ 75 h 95"/>
                <a:gd name="T24" fmla="*/ 38 w 94"/>
                <a:gd name="T25" fmla="*/ 62 h 95"/>
                <a:gd name="T26" fmla="*/ 19 w 94"/>
                <a:gd name="T27" fmla="*/ 48 h 95"/>
                <a:gd name="T28" fmla="*/ 33 w 94"/>
                <a:gd name="T29" fmla="*/ 48 h 95"/>
                <a:gd name="T30" fmla="*/ 19 w 94"/>
                <a:gd name="T31" fmla="*/ 48 h 95"/>
                <a:gd name="T32" fmla="*/ 47 w 94"/>
                <a:gd name="T33" fmla="*/ 19 h 95"/>
                <a:gd name="T34" fmla="*/ 47 w 94"/>
                <a:gd name="T35" fmla="*/ 33 h 95"/>
                <a:gd name="T36" fmla="*/ 54 w 94"/>
                <a:gd name="T37" fmla="*/ 6 h 95"/>
                <a:gd name="T38" fmla="*/ 54 w 94"/>
                <a:gd name="T39" fmla="*/ 16 h 95"/>
                <a:gd name="T40" fmla="*/ 47 w 94"/>
                <a:gd name="T41" fmla="*/ 4 h 95"/>
                <a:gd name="T42" fmla="*/ 36 w 94"/>
                <a:gd name="T43" fmla="*/ 16 h 95"/>
                <a:gd name="T44" fmla="*/ 35 w 94"/>
                <a:gd name="T45" fmla="*/ 20 h 95"/>
                <a:gd name="T46" fmla="*/ 24 w 94"/>
                <a:gd name="T47" fmla="*/ 24 h 95"/>
                <a:gd name="T48" fmla="*/ 5 w 94"/>
                <a:gd name="T49" fmla="*/ 41 h 95"/>
                <a:gd name="T50" fmla="*/ 15 w 94"/>
                <a:gd name="T51" fmla="*/ 41 h 95"/>
                <a:gd name="T52" fmla="*/ 4 w 94"/>
                <a:gd name="T53" fmla="*/ 48 h 95"/>
                <a:gd name="T54" fmla="*/ 18 w 94"/>
                <a:gd name="T55" fmla="*/ 69 h 95"/>
                <a:gd name="T56" fmla="*/ 20 w 94"/>
                <a:gd name="T57" fmla="*/ 59 h 95"/>
                <a:gd name="T58" fmla="*/ 24 w 94"/>
                <a:gd name="T59" fmla="*/ 71 h 95"/>
                <a:gd name="T60" fmla="*/ 40 w 94"/>
                <a:gd name="T61" fmla="*/ 89 h 95"/>
                <a:gd name="T62" fmla="*/ 41 w 94"/>
                <a:gd name="T63" fmla="*/ 80 h 95"/>
                <a:gd name="T64" fmla="*/ 47 w 94"/>
                <a:gd name="T65" fmla="*/ 91 h 95"/>
                <a:gd name="T66" fmla="*/ 58 w 94"/>
                <a:gd name="T67" fmla="*/ 79 h 95"/>
                <a:gd name="T68" fmla="*/ 59 w 94"/>
                <a:gd name="T69" fmla="*/ 75 h 95"/>
                <a:gd name="T70" fmla="*/ 71 w 94"/>
                <a:gd name="T71" fmla="*/ 71 h 95"/>
                <a:gd name="T72" fmla="*/ 89 w 94"/>
                <a:gd name="T73" fmla="*/ 55 h 95"/>
                <a:gd name="T74" fmla="*/ 79 w 94"/>
                <a:gd name="T75" fmla="*/ 54 h 95"/>
                <a:gd name="T76" fmla="*/ 90 w 94"/>
                <a:gd name="T77" fmla="*/ 48 h 95"/>
                <a:gd name="T78" fmla="*/ 21 w 94"/>
                <a:gd name="T79" fmla="*/ 21 h 95"/>
                <a:gd name="T80" fmla="*/ 8 w 94"/>
                <a:gd name="T81" fmla="*/ 65 h 95"/>
                <a:gd name="T82" fmla="*/ 8 w 94"/>
                <a:gd name="T83" fmla="*/ 65 h 95"/>
                <a:gd name="T84" fmla="*/ 87 w 94"/>
                <a:gd name="T85" fmla="*/ 6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4" h="95">
                  <a:moveTo>
                    <a:pt x="47" y="0"/>
                  </a:moveTo>
                  <a:cubicBezTo>
                    <a:pt x="21" y="0"/>
                    <a:pt x="0" y="22"/>
                    <a:pt x="0" y="48"/>
                  </a:cubicBezTo>
                  <a:cubicBezTo>
                    <a:pt x="0" y="74"/>
                    <a:pt x="21" y="95"/>
                    <a:pt x="47" y="95"/>
                  </a:cubicBezTo>
                  <a:cubicBezTo>
                    <a:pt x="73" y="95"/>
                    <a:pt x="94" y="74"/>
                    <a:pt x="94" y="48"/>
                  </a:cubicBezTo>
                  <a:cubicBezTo>
                    <a:pt x="94" y="22"/>
                    <a:pt x="73" y="0"/>
                    <a:pt x="47" y="0"/>
                  </a:cubicBezTo>
                  <a:close/>
                  <a:moveTo>
                    <a:pt x="87" y="30"/>
                  </a:moveTo>
                  <a:cubicBezTo>
                    <a:pt x="83" y="26"/>
                    <a:pt x="79" y="23"/>
                    <a:pt x="74" y="21"/>
                  </a:cubicBezTo>
                  <a:cubicBezTo>
                    <a:pt x="72" y="16"/>
                    <a:pt x="69" y="12"/>
                    <a:pt x="65" y="8"/>
                  </a:cubicBezTo>
                  <a:cubicBezTo>
                    <a:pt x="75" y="13"/>
                    <a:pt x="82" y="20"/>
                    <a:pt x="87" y="30"/>
                  </a:cubicBezTo>
                  <a:close/>
                  <a:moveTo>
                    <a:pt x="74" y="36"/>
                  </a:moveTo>
                  <a:cubicBezTo>
                    <a:pt x="70" y="35"/>
                    <a:pt x="66" y="34"/>
                    <a:pt x="61" y="34"/>
                  </a:cubicBezTo>
                  <a:cubicBezTo>
                    <a:pt x="61" y="29"/>
                    <a:pt x="60" y="25"/>
                    <a:pt x="59" y="20"/>
                  </a:cubicBezTo>
                  <a:cubicBezTo>
                    <a:pt x="63" y="21"/>
                    <a:pt x="67" y="22"/>
                    <a:pt x="71" y="24"/>
                  </a:cubicBezTo>
                  <a:cubicBezTo>
                    <a:pt x="72" y="28"/>
                    <a:pt x="74" y="32"/>
                    <a:pt x="74" y="36"/>
                  </a:cubicBezTo>
                  <a:close/>
                  <a:moveTo>
                    <a:pt x="76" y="27"/>
                  </a:moveTo>
                  <a:cubicBezTo>
                    <a:pt x="82" y="30"/>
                    <a:pt x="87" y="35"/>
                    <a:pt x="89" y="41"/>
                  </a:cubicBezTo>
                  <a:cubicBezTo>
                    <a:pt x="86" y="39"/>
                    <a:pt x="83" y="38"/>
                    <a:pt x="79" y="37"/>
                  </a:cubicBezTo>
                  <a:cubicBezTo>
                    <a:pt x="78" y="33"/>
                    <a:pt x="77" y="30"/>
                    <a:pt x="76" y="27"/>
                  </a:cubicBezTo>
                  <a:close/>
                  <a:moveTo>
                    <a:pt x="76" y="48"/>
                  </a:moveTo>
                  <a:cubicBezTo>
                    <a:pt x="76" y="50"/>
                    <a:pt x="75" y="53"/>
                    <a:pt x="75" y="55"/>
                  </a:cubicBezTo>
                  <a:cubicBezTo>
                    <a:pt x="71" y="56"/>
                    <a:pt x="67" y="57"/>
                    <a:pt x="61" y="57"/>
                  </a:cubicBezTo>
                  <a:cubicBezTo>
                    <a:pt x="61" y="54"/>
                    <a:pt x="62" y="51"/>
                    <a:pt x="62" y="48"/>
                  </a:cubicBezTo>
                  <a:cubicBezTo>
                    <a:pt x="62" y="44"/>
                    <a:pt x="61" y="41"/>
                    <a:pt x="61" y="38"/>
                  </a:cubicBezTo>
                  <a:cubicBezTo>
                    <a:pt x="67" y="38"/>
                    <a:pt x="71" y="39"/>
                    <a:pt x="75" y="40"/>
                  </a:cubicBezTo>
                  <a:cubicBezTo>
                    <a:pt x="75" y="43"/>
                    <a:pt x="76" y="45"/>
                    <a:pt x="76" y="48"/>
                  </a:cubicBezTo>
                  <a:close/>
                  <a:moveTo>
                    <a:pt x="47" y="58"/>
                  </a:moveTo>
                  <a:cubicBezTo>
                    <a:pt x="44" y="58"/>
                    <a:pt x="40" y="58"/>
                    <a:pt x="37" y="58"/>
                  </a:cubicBezTo>
                  <a:cubicBezTo>
                    <a:pt x="37" y="54"/>
                    <a:pt x="37" y="51"/>
                    <a:pt x="37" y="48"/>
                  </a:cubicBezTo>
                  <a:cubicBezTo>
                    <a:pt x="37" y="44"/>
                    <a:pt x="37" y="41"/>
                    <a:pt x="37" y="38"/>
                  </a:cubicBezTo>
                  <a:cubicBezTo>
                    <a:pt x="40" y="37"/>
                    <a:pt x="44" y="37"/>
                    <a:pt x="47" y="37"/>
                  </a:cubicBezTo>
                  <a:cubicBezTo>
                    <a:pt x="51" y="37"/>
                    <a:pt x="54" y="37"/>
                    <a:pt x="57" y="38"/>
                  </a:cubicBezTo>
                  <a:cubicBezTo>
                    <a:pt x="57" y="41"/>
                    <a:pt x="58" y="44"/>
                    <a:pt x="58" y="48"/>
                  </a:cubicBezTo>
                  <a:cubicBezTo>
                    <a:pt x="58" y="51"/>
                    <a:pt x="57" y="54"/>
                    <a:pt x="57" y="58"/>
                  </a:cubicBezTo>
                  <a:cubicBezTo>
                    <a:pt x="54" y="58"/>
                    <a:pt x="51" y="58"/>
                    <a:pt x="47" y="58"/>
                  </a:cubicBezTo>
                  <a:close/>
                  <a:moveTo>
                    <a:pt x="57" y="62"/>
                  </a:moveTo>
                  <a:cubicBezTo>
                    <a:pt x="56" y="67"/>
                    <a:pt x="56" y="71"/>
                    <a:pt x="55" y="75"/>
                  </a:cubicBezTo>
                  <a:cubicBezTo>
                    <a:pt x="52" y="76"/>
                    <a:pt x="50" y="76"/>
                    <a:pt x="47" y="76"/>
                  </a:cubicBezTo>
                  <a:cubicBezTo>
                    <a:pt x="45" y="76"/>
                    <a:pt x="42" y="76"/>
                    <a:pt x="40" y="75"/>
                  </a:cubicBezTo>
                  <a:cubicBezTo>
                    <a:pt x="39" y="71"/>
                    <a:pt x="38" y="67"/>
                    <a:pt x="38" y="62"/>
                  </a:cubicBezTo>
                  <a:cubicBezTo>
                    <a:pt x="41" y="62"/>
                    <a:pt x="44" y="62"/>
                    <a:pt x="47" y="62"/>
                  </a:cubicBezTo>
                  <a:cubicBezTo>
                    <a:pt x="50" y="62"/>
                    <a:pt x="54" y="62"/>
                    <a:pt x="57" y="62"/>
                  </a:cubicBezTo>
                  <a:close/>
                  <a:moveTo>
                    <a:pt x="19" y="48"/>
                  </a:moveTo>
                  <a:cubicBezTo>
                    <a:pt x="19" y="45"/>
                    <a:pt x="19" y="43"/>
                    <a:pt x="19" y="40"/>
                  </a:cubicBezTo>
                  <a:cubicBezTo>
                    <a:pt x="23" y="39"/>
                    <a:pt x="28" y="38"/>
                    <a:pt x="33" y="38"/>
                  </a:cubicBezTo>
                  <a:cubicBezTo>
                    <a:pt x="33" y="41"/>
                    <a:pt x="33" y="44"/>
                    <a:pt x="33" y="48"/>
                  </a:cubicBezTo>
                  <a:cubicBezTo>
                    <a:pt x="33" y="51"/>
                    <a:pt x="33" y="54"/>
                    <a:pt x="33" y="57"/>
                  </a:cubicBezTo>
                  <a:cubicBezTo>
                    <a:pt x="28" y="57"/>
                    <a:pt x="23" y="56"/>
                    <a:pt x="19" y="55"/>
                  </a:cubicBezTo>
                  <a:cubicBezTo>
                    <a:pt x="19" y="53"/>
                    <a:pt x="19" y="50"/>
                    <a:pt x="19" y="48"/>
                  </a:cubicBezTo>
                  <a:close/>
                  <a:moveTo>
                    <a:pt x="38" y="34"/>
                  </a:moveTo>
                  <a:cubicBezTo>
                    <a:pt x="38" y="28"/>
                    <a:pt x="39" y="24"/>
                    <a:pt x="40" y="20"/>
                  </a:cubicBezTo>
                  <a:cubicBezTo>
                    <a:pt x="42" y="19"/>
                    <a:pt x="45" y="19"/>
                    <a:pt x="47" y="19"/>
                  </a:cubicBezTo>
                  <a:cubicBezTo>
                    <a:pt x="50" y="19"/>
                    <a:pt x="52" y="19"/>
                    <a:pt x="55" y="20"/>
                  </a:cubicBezTo>
                  <a:cubicBezTo>
                    <a:pt x="56" y="24"/>
                    <a:pt x="56" y="28"/>
                    <a:pt x="57" y="34"/>
                  </a:cubicBezTo>
                  <a:cubicBezTo>
                    <a:pt x="54" y="33"/>
                    <a:pt x="50" y="33"/>
                    <a:pt x="47" y="33"/>
                  </a:cubicBezTo>
                  <a:cubicBezTo>
                    <a:pt x="44" y="33"/>
                    <a:pt x="41" y="33"/>
                    <a:pt x="38" y="34"/>
                  </a:cubicBezTo>
                  <a:close/>
                  <a:moveTo>
                    <a:pt x="58" y="16"/>
                  </a:moveTo>
                  <a:cubicBezTo>
                    <a:pt x="57" y="12"/>
                    <a:pt x="56" y="8"/>
                    <a:pt x="54" y="6"/>
                  </a:cubicBezTo>
                  <a:cubicBezTo>
                    <a:pt x="60" y="8"/>
                    <a:pt x="65" y="12"/>
                    <a:pt x="68" y="19"/>
                  </a:cubicBezTo>
                  <a:cubicBezTo>
                    <a:pt x="65" y="18"/>
                    <a:pt x="62" y="17"/>
                    <a:pt x="58" y="16"/>
                  </a:cubicBezTo>
                  <a:close/>
                  <a:moveTo>
                    <a:pt x="54" y="16"/>
                  </a:moveTo>
                  <a:cubicBezTo>
                    <a:pt x="52" y="15"/>
                    <a:pt x="50" y="15"/>
                    <a:pt x="47" y="15"/>
                  </a:cubicBezTo>
                  <a:cubicBezTo>
                    <a:pt x="45" y="15"/>
                    <a:pt x="43" y="15"/>
                    <a:pt x="41" y="16"/>
                  </a:cubicBezTo>
                  <a:cubicBezTo>
                    <a:pt x="43" y="8"/>
                    <a:pt x="45" y="4"/>
                    <a:pt x="47" y="4"/>
                  </a:cubicBezTo>
                  <a:cubicBezTo>
                    <a:pt x="49" y="4"/>
                    <a:pt x="52" y="8"/>
                    <a:pt x="54" y="16"/>
                  </a:cubicBezTo>
                  <a:close/>
                  <a:moveTo>
                    <a:pt x="40" y="6"/>
                  </a:moveTo>
                  <a:cubicBezTo>
                    <a:pt x="39" y="8"/>
                    <a:pt x="37" y="12"/>
                    <a:pt x="36" y="16"/>
                  </a:cubicBezTo>
                  <a:cubicBezTo>
                    <a:pt x="33" y="17"/>
                    <a:pt x="29" y="18"/>
                    <a:pt x="26" y="19"/>
                  </a:cubicBezTo>
                  <a:cubicBezTo>
                    <a:pt x="30" y="12"/>
                    <a:pt x="35" y="8"/>
                    <a:pt x="40" y="6"/>
                  </a:cubicBezTo>
                  <a:close/>
                  <a:moveTo>
                    <a:pt x="35" y="20"/>
                  </a:moveTo>
                  <a:cubicBezTo>
                    <a:pt x="35" y="25"/>
                    <a:pt x="34" y="29"/>
                    <a:pt x="34" y="34"/>
                  </a:cubicBezTo>
                  <a:cubicBezTo>
                    <a:pt x="29" y="34"/>
                    <a:pt x="24" y="35"/>
                    <a:pt x="20" y="36"/>
                  </a:cubicBezTo>
                  <a:cubicBezTo>
                    <a:pt x="21" y="32"/>
                    <a:pt x="22" y="28"/>
                    <a:pt x="24" y="24"/>
                  </a:cubicBezTo>
                  <a:cubicBezTo>
                    <a:pt x="27" y="22"/>
                    <a:pt x="31" y="21"/>
                    <a:pt x="35" y="20"/>
                  </a:cubicBezTo>
                  <a:close/>
                  <a:moveTo>
                    <a:pt x="16" y="37"/>
                  </a:moveTo>
                  <a:cubicBezTo>
                    <a:pt x="12" y="38"/>
                    <a:pt x="8" y="39"/>
                    <a:pt x="5" y="41"/>
                  </a:cubicBezTo>
                  <a:cubicBezTo>
                    <a:pt x="8" y="35"/>
                    <a:pt x="12" y="30"/>
                    <a:pt x="18" y="27"/>
                  </a:cubicBezTo>
                  <a:cubicBezTo>
                    <a:pt x="17" y="30"/>
                    <a:pt x="16" y="33"/>
                    <a:pt x="16" y="37"/>
                  </a:cubicBezTo>
                  <a:close/>
                  <a:moveTo>
                    <a:pt x="15" y="41"/>
                  </a:moveTo>
                  <a:cubicBezTo>
                    <a:pt x="15" y="43"/>
                    <a:pt x="15" y="45"/>
                    <a:pt x="15" y="48"/>
                  </a:cubicBezTo>
                  <a:cubicBezTo>
                    <a:pt x="15" y="50"/>
                    <a:pt x="15" y="52"/>
                    <a:pt x="15" y="54"/>
                  </a:cubicBezTo>
                  <a:cubicBezTo>
                    <a:pt x="8" y="52"/>
                    <a:pt x="4" y="50"/>
                    <a:pt x="4" y="48"/>
                  </a:cubicBezTo>
                  <a:cubicBezTo>
                    <a:pt x="4" y="46"/>
                    <a:pt x="8" y="43"/>
                    <a:pt x="15" y="41"/>
                  </a:cubicBezTo>
                  <a:close/>
                  <a:moveTo>
                    <a:pt x="16" y="58"/>
                  </a:moveTo>
                  <a:cubicBezTo>
                    <a:pt x="16" y="62"/>
                    <a:pt x="17" y="65"/>
                    <a:pt x="18" y="69"/>
                  </a:cubicBezTo>
                  <a:cubicBezTo>
                    <a:pt x="12" y="65"/>
                    <a:pt x="8" y="60"/>
                    <a:pt x="5" y="55"/>
                  </a:cubicBezTo>
                  <a:cubicBezTo>
                    <a:pt x="8" y="56"/>
                    <a:pt x="12" y="57"/>
                    <a:pt x="16" y="58"/>
                  </a:cubicBezTo>
                  <a:close/>
                  <a:moveTo>
                    <a:pt x="20" y="59"/>
                  </a:moveTo>
                  <a:cubicBezTo>
                    <a:pt x="24" y="60"/>
                    <a:pt x="29" y="61"/>
                    <a:pt x="34" y="61"/>
                  </a:cubicBezTo>
                  <a:cubicBezTo>
                    <a:pt x="34" y="66"/>
                    <a:pt x="35" y="71"/>
                    <a:pt x="35" y="75"/>
                  </a:cubicBezTo>
                  <a:cubicBezTo>
                    <a:pt x="31" y="74"/>
                    <a:pt x="27" y="73"/>
                    <a:pt x="24" y="71"/>
                  </a:cubicBezTo>
                  <a:cubicBezTo>
                    <a:pt x="22" y="68"/>
                    <a:pt x="21" y="64"/>
                    <a:pt x="20" y="59"/>
                  </a:cubicBezTo>
                  <a:close/>
                  <a:moveTo>
                    <a:pt x="36" y="79"/>
                  </a:moveTo>
                  <a:cubicBezTo>
                    <a:pt x="37" y="83"/>
                    <a:pt x="39" y="87"/>
                    <a:pt x="40" y="89"/>
                  </a:cubicBezTo>
                  <a:cubicBezTo>
                    <a:pt x="35" y="87"/>
                    <a:pt x="30" y="83"/>
                    <a:pt x="26" y="76"/>
                  </a:cubicBezTo>
                  <a:cubicBezTo>
                    <a:pt x="29" y="78"/>
                    <a:pt x="33" y="78"/>
                    <a:pt x="36" y="79"/>
                  </a:cubicBezTo>
                  <a:close/>
                  <a:moveTo>
                    <a:pt x="41" y="80"/>
                  </a:moveTo>
                  <a:cubicBezTo>
                    <a:pt x="43" y="80"/>
                    <a:pt x="45" y="80"/>
                    <a:pt x="47" y="80"/>
                  </a:cubicBezTo>
                  <a:cubicBezTo>
                    <a:pt x="50" y="80"/>
                    <a:pt x="52" y="80"/>
                    <a:pt x="54" y="80"/>
                  </a:cubicBezTo>
                  <a:cubicBezTo>
                    <a:pt x="52" y="87"/>
                    <a:pt x="49" y="91"/>
                    <a:pt x="47" y="91"/>
                  </a:cubicBezTo>
                  <a:cubicBezTo>
                    <a:pt x="45" y="91"/>
                    <a:pt x="43" y="87"/>
                    <a:pt x="41" y="80"/>
                  </a:cubicBezTo>
                  <a:close/>
                  <a:moveTo>
                    <a:pt x="54" y="89"/>
                  </a:moveTo>
                  <a:cubicBezTo>
                    <a:pt x="56" y="87"/>
                    <a:pt x="57" y="83"/>
                    <a:pt x="58" y="79"/>
                  </a:cubicBezTo>
                  <a:cubicBezTo>
                    <a:pt x="62" y="78"/>
                    <a:pt x="65" y="78"/>
                    <a:pt x="68" y="76"/>
                  </a:cubicBezTo>
                  <a:cubicBezTo>
                    <a:pt x="65" y="83"/>
                    <a:pt x="60" y="87"/>
                    <a:pt x="54" y="89"/>
                  </a:cubicBezTo>
                  <a:close/>
                  <a:moveTo>
                    <a:pt x="59" y="75"/>
                  </a:moveTo>
                  <a:cubicBezTo>
                    <a:pt x="60" y="71"/>
                    <a:pt x="61" y="66"/>
                    <a:pt x="61" y="61"/>
                  </a:cubicBezTo>
                  <a:cubicBezTo>
                    <a:pt x="66" y="61"/>
                    <a:pt x="70" y="60"/>
                    <a:pt x="74" y="59"/>
                  </a:cubicBezTo>
                  <a:cubicBezTo>
                    <a:pt x="74" y="64"/>
                    <a:pt x="72" y="68"/>
                    <a:pt x="71" y="71"/>
                  </a:cubicBezTo>
                  <a:cubicBezTo>
                    <a:pt x="67" y="73"/>
                    <a:pt x="63" y="74"/>
                    <a:pt x="59" y="75"/>
                  </a:cubicBezTo>
                  <a:close/>
                  <a:moveTo>
                    <a:pt x="79" y="58"/>
                  </a:moveTo>
                  <a:cubicBezTo>
                    <a:pt x="83" y="57"/>
                    <a:pt x="86" y="56"/>
                    <a:pt x="89" y="55"/>
                  </a:cubicBezTo>
                  <a:cubicBezTo>
                    <a:pt x="87" y="60"/>
                    <a:pt x="82" y="65"/>
                    <a:pt x="76" y="69"/>
                  </a:cubicBezTo>
                  <a:cubicBezTo>
                    <a:pt x="77" y="65"/>
                    <a:pt x="78" y="62"/>
                    <a:pt x="79" y="58"/>
                  </a:cubicBezTo>
                  <a:close/>
                  <a:moveTo>
                    <a:pt x="79" y="54"/>
                  </a:moveTo>
                  <a:cubicBezTo>
                    <a:pt x="79" y="52"/>
                    <a:pt x="80" y="50"/>
                    <a:pt x="80" y="48"/>
                  </a:cubicBezTo>
                  <a:cubicBezTo>
                    <a:pt x="80" y="45"/>
                    <a:pt x="79" y="43"/>
                    <a:pt x="79" y="41"/>
                  </a:cubicBezTo>
                  <a:cubicBezTo>
                    <a:pt x="86" y="43"/>
                    <a:pt x="90" y="46"/>
                    <a:pt x="90" y="48"/>
                  </a:cubicBezTo>
                  <a:cubicBezTo>
                    <a:pt x="90" y="50"/>
                    <a:pt x="86" y="52"/>
                    <a:pt x="79" y="54"/>
                  </a:cubicBezTo>
                  <a:close/>
                  <a:moveTo>
                    <a:pt x="29" y="8"/>
                  </a:moveTo>
                  <a:cubicBezTo>
                    <a:pt x="26" y="12"/>
                    <a:pt x="23" y="16"/>
                    <a:pt x="21" y="21"/>
                  </a:cubicBezTo>
                  <a:cubicBezTo>
                    <a:pt x="16" y="23"/>
                    <a:pt x="11" y="26"/>
                    <a:pt x="8" y="30"/>
                  </a:cubicBezTo>
                  <a:cubicBezTo>
                    <a:pt x="12" y="20"/>
                    <a:pt x="20" y="13"/>
                    <a:pt x="29" y="8"/>
                  </a:cubicBezTo>
                  <a:close/>
                  <a:moveTo>
                    <a:pt x="8" y="65"/>
                  </a:moveTo>
                  <a:cubicBezTo>
                    <a:pt x="11" y="69"/>
                    <a:pt x="16" y="72"/>
                    <a:pt x="21" y="74"/>
                  </a:cubicBezTo>
                  <a:cubicBezTo>
                    <a:pt x="23" y="79"/>
                    <a:pt x="26" y="84"/>
                    <a:pt x="29" y="87"/>
                  </a:cubicBezTo>
                  <a:cubicBezTo>
                    <a:pt x="20" y="83"/>
                    <a:pt x="12" y="75"/>
                    <a:pt x="8" y="65"/>
                  </a:cubicBezTo>
                  <a:close/>
                  <a:moveTo>
                    <a:pt x="65" y="87"/>
                  </a:moveTo>
                  <a:cubicBezTo>
                    <a:pt x="69" y="84"/>
                    <a:pt x="72" y="79"/>
                    <a:pt x="74" y="74"/>
                  </a:cubicBezTo>
                  <a:cubicBezTo>
                    <a:pt x="79" y="72"/>
                    <a:pt x="83" y="69"/>
                    <a:pt x="87" y="65"/>
                  </a:cubicBezTo>
                  <a:cubicBezTo>
                    <a:pt x="82" y="75"/>
                    <a:pt x="75" y="83"/>
                    <a:pt x="65" y="87"/>
                  </a:cubicBezTo>
                  <a:close/>
                </a:path>
              </a:pathLst>
            </a:custGeom>
            <a:solidFill>
              <a:srgbClr val="3D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1" name="Freeform 177">
              <a:extLst>
                <a:ext uri="{FF2B5EF4-FFF2-40B4-BE49-F238E27FC236}">
                  <a16:creationId xmlns:a16="http://schemas.microsoft.com/office/drawing/2014/main" id="{6818AEF9-96A2-4E02-B685-71E12C3B35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53662" y="3584490"/>
              <a:ext cx="228600" cy="184150"/>
            </a:xfrm>
            <a:custGeom>
              <a:avLst/>
              <a:gdLst>
                <a:gd name="T0" fmla="*/ 83 w 88"/>
                <a:gd name="T1" fmla="*/ 39 h 71"/>
                <a:gd name="T2" fmla="*/ 88 w 88"/>
                <a:gd name="T3" fmla="*/ 34 h 71"/>
                <a:gd name="T4" fmla="*/ 83 w 88"/>
                <a:gd name="T5" fmla="*/ 29 h 71"/>
                <a:gd name="T6" fmla="*/ 66 w 88"/>
                <a:gd name="T7" fmla="*/ 29 h 71"/>
                <a:gd name="T8" fmla="*/ 62 w 88"/>
                <a:gd name="T9" fmla="*/ 26 h 71"/>
                <a:gd name="T10" fmla="*/ 66 w 88"/>
                <a:gd name="T11" fmla="*/ 10 h 71"/>
                <a:gd name="T12" fmla="*/ 60 w 88"/>
                <a:gd name="T13" fmla="*/ 0 h 71"/>
                <a:gd name="T14" fmla="*/ 54 w 88"/>
                <a:gd name="T15" fmla="*/ 5 h 71"/>
                <a:gd name="T16" fmla="*/ 47 w 88"/>
                <a:gd name="T17" fmla="*/ 22 h 71"/>
                <a:gd name="T18" fmla="*/ 47 w 88"/>
                <a:gd name="T19" fmla="*/ 23 h 71"/>
                <a:gd name="T20" fmla="*/ 46 w 88"/>
                <a:gd name="T21" fmla="*/ 23 h 71"/>
                <a:gd name="T22" fmla="*/ 30 w 88"/>
                <a:gd name="T23" fmla="*/ 30 h 71"/>
                <a:gd name="T24" fmla="*/ 0 w 88"/>
                <a:gd name="T25" fmla="*/ 30 h 71"/>
                <a:gd name="T26" fmla="*/ 0 w 88"/>
                <a:gd name="T27" fmla="*/ 63 h 71"/>
                <a:gd name="T28" fmla="*/ 30 w 88"/>
                <a:gd name="T29" fmla="*/ 63 h 71"/>
                <a:gd name="T30" fmla="*/ 46 w 88"/>
                <a:gd name="T31" fmla="*/ 71 h 71"/>
                <a:gd name="T32" fmla="*/ 49 w 88"/>
                <a:gd name="T33" fmla="*/ 71 h 71"/>
                <a:gd name="T34" fmla="*/ 62 w 88"/>
                <a:gd name="T35" fmla="*/ 71 h 71"/>
                <a:gd name="T36" fmla="*/ 73 w 88"/>
                <a:gd name="T37" fmla="*/ 71 h 71"/>
                <a:gd name="T38" fmla="*/ 78 w 88"/>
                <a:gd name="T39" fmla="*/ 66 h 71"/>
                <a:gd name="T40" fmla="*/ 73 w 88"/>
                <a:gd name="T41" fmla="*/ 60 h 71"/>
                <a:gd name="T42" fmla="*/ 79 w 88"/>
                <a:gd name="T43" fmla="*/ 60 h 71"/>
                <a:gd name="T44" fmla="*/ 84 w 88"/>
                <a:gd name="T45" fmla="*/ 55 h 71"/>
                <a:gd name="T46" fmla="*/ 79 w 88"/>
                <a:gd name="T47" fmla="*/ 50 h 71"/>
                <a:gd name="T48" fmla="*/ 83 w 88"/>
                <a:gd name="T49" fmla="*/ 50 h 71"/>
                <a:gd name="T50" fmla="*/ 88 w 88"/>
                <a:gd name="T51" fmla="*/ 45 h 71"/>
                <a:gd name="T52" fmla="*/ 83 w 88"/>
                <a:gd name="T53" fmla="*/ 39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71">
                  <a:moveTo>
                    <a:pt x="83" y="39"/>
                  </a:moveTo>
                  <a:cubicBezTo>
                    <a:pt x="85" y="39"/>
                    <a:pt x="88" y="37"/>
                    <a:pt x="88" y="34"/>
                  </a:cubicBezTo>
                  <a:cubicBezTo>
                    <a:pt x="88" y="31"/>
                    <a:pt x="85" y="29"/>
                    <a:pt x="83" y="29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5" y="27"/>
                    <a:pt x="64" y="26"/>
                    <a:pt x="62" y="26"/>
                  </a:cubicBezTo>
                  <a:cubicBezTo>
                    <a:pt x="66" y="10"/>
                    <a:pt x="66" y="10"/>
                    <a:pt x="66" y="10"/>
                  </a:cubicBezTo>
                  <a:cubicBezTo>
                    <a:pt x="68" y="5"/>
                    <a:pt x="65" y="0"/>
                    <a:pt x="60" y="0"/>
                  </a:cubicBezTo>
                  <a:cubicBezTo>
                    <a:pt x="58" y="0"/>
                    <a:pt x="55" y="2"/>
                    <a:pt x="54" y="5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7" y="22"/>
                    <a:pt x="47" y="23"/>
                    <a:pt x="47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0" y="23"/>
                    <a:pt x="34" y="25"/>
                    <a:pt x="3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30" y="63"/>
                    <a:pt x="30" y="63"/>
                    <a:pt x="30" y="63"/>
                  </a:cubicBezTo>
                  <a:cubicBezTo>
                    <a:pt x="33" y="68"/>
                    <a:pt x="39" y="71"/>
                    <a:pt x="46" y="71"/>
                  </a:cubicBezTo>
                  <a:cubicBezTo>
                    <a:pt x="49" y="71"/>
                    <a:pt x="49" y="71"/>
                    <a:pt x="49" y="71"/>
                  </a:cubicBezTo>
                  <a:cubicBezTo>
                    <a:pt x="62" y="71"/>
                    <a:pt x="62" y="71"/>
                    <a:pt x="62" y="71"/>
                  </a:cubicBezTo>
                  <a:cubicBezTo>
                    <a:pt x="73" y="71"/>
                    <a:pt x="73" y="71"/>
                    <a:pt x="73" y="71"/>
                  </a:cubicBezTo>
                  <a:cubicBezTo>
                    <a:pt x="76" y="71"/>
                    <a:pt x="78" y="69"/>
                    <a:pt x="78" y="66"/>
                  </a:cubicBezTo>
                  <a:cubicBezTo>
                    <a:pt x="78" y="63"/>
                    <a:pt x="76" y="60"/>
                    <a:pt x="73" y="60"/>
                  </a:cubicBezTo>
                  <a:cubicBezTo>
                    <a:pt x="79" y="60"/>
                    <a:pt x="79" y="60"/>
                    <a:pt x="79" y="60"/>
                  </a:cubicBezTo>
                  <a:cubicBezTo>
                    <a:pt x="82" y="60"/>
                    <a:pt x="84" y="58"/>
                    <a:pt x="84" y="55"/>
                  </a:cubicBezTo>
                  <a:cubicBezTo>
                    <a:pt x="84" y="52"/>
                    <a:pt x="82" y="50"/>
                    <a:pt x="79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5" y="50"/>
                    <a:pt x="88" y="47"/>
                    <a:pt x="88" y="45"/>
                  </a:cubicBezTo>
                  <a:cubicBezTo>
                    <a:pt x="88" y="42"/>
                    <a:pt x="85" y="39"/>
                    <a:pt x="83" y="39"/>
                  </a:cubicBezTo>
                  <a:close/>
                </a:path>
              </a:pathLst>
            </a:custGeom>
            <a:solidFill>
              <a:srgbClr val="3D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2" name="Rectangle 178">
              <a:extLst>
                <a:ext uri="{FF2B5EF4-FFF2-40B4-BE49-F238E27FC236}">
                  <a16:creationId xmlns:a16="http://schemas.microsoft.com/office/drawing/2014/main" id="{AAADB07A-53CA-4F38-BCB0-A7BD573D0B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48900" y="3636877"/>
              <a:ext cx="57150" cy="139700"/>
            </a:xfrm>
            <a:prstGeom prst="rect">
              <a:avLst/>
            </a:prstGeom>
            <a:solidFill>
              <a:srgbClr val="2EB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" name="Rectangle 179">
              <a:extLst>
                <a:ext uri="{FF2B5EF4-FFF2-40B4-BE49-F238E27FC236}">
                  <a16:creationId xmlns:a16="http://schemas.microsoft.com/office/drawing/2014/main" id="{0F147C03-7315-4388-A8C0-BFE7A56E50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40862" y="2909802"/>
              <a:ext cx="14288" cy="1470025"/>
            </a:xfrm>
            <a:prstGeom prst="rect">
              <a:avLst/>
            </a:prstGeom>
            <a:solidFill>
              <a:srgbClr val="1B67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4" name="Rectangle 180">
              <a:extLst>
                <a:ext uri="{FF2B5EF4-FFF2-40B4-BE49-F238E27FC236}">
                  <a16:creationId xmlns:a16="http://schemas.microsoft.com/office/drawing/2014/main" id="{F220BACE-651D-4215-B9BE-88F8E2501D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0425" y="2909802"/>
              <a:ext cx="12700" cy="1470025"/>
            </a:xfrm>
            <a:prstGeom prst="rect">
              <a:avLst/>
            </a:prstGeom>
            <a:solidFill>
              <a:srgbClr val="1B67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5" name="Rectangle 181">
              <a:extLst>
                <a:ext uri="{FF2B5EF4-FFF2-40B4-BE49-F238E27FC236}">
                  <a16:creationId xmlns:a16="http://schemas.microsoft.com/office/drawing/2014/main" id="{73236E91-F339-4CE2-9D5B-054B639A5C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58400" y="2909802"/>
              <a:ext cx="14288" cy="1470025"/>
            </a:xfrm>
            <a:prstGeom prst="rect">
              <a:avLst/>
            </a:prstGeom>
            <a:solidFill>
              <a:srgbClr val="1B67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6" name="Rectangle 182">
              <a:extLst>
                <a:ext uri="{FF2B5EF4-FFF2-40B4-BE49-F238E27FC236}">
                  <a16:creationId xmlns:a16="http://schemas.microsoft.com/office/drawing/2014/main" id="{DC4DCF6F-2126-45B4-9315-17087EA6CF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1137" y="2909802"/>
              <a:ext cx="12700" cy="1470025"/>
            </a:xfrm>
            <a:prstGeom prst="rect">
              <a:avLst/>
            </a:prstGeom>
            <a:solidFill>
              <a:srgbClr val="1B67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7" name="Rectangle 183">
              <a:extLst>
                <a:ext uri="{FF2B5EF4-FFF2-40B4-BE49-F238E27FC236}">
                  <a16:creationId xmlns:a16="http://schemas.microsoft.com/office/drawing/2014/main" id="{FD5128FF-01DF-4496-9F2E-38920F9B18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79112" y="2909802"/>
              <a:ext cx="12700" cy="1470025"/>
            </a:xfrm>
            <a:prstGeom prst="rect">
              <a:avLst/>
            </a:prstGeom>
            <a:solidFill>
              <a:srgbClr val="1B67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8" name="Rectangle 184">
              <a:extLst>
                <a:ext uri="{FF2B5EF4-FFF2-40B4-BE49-F238E27FC236}">
                  <a16:creationId xmlns:a16="http://schemas.microsoft.com/office/drawing/2014/main" id="{A9FAF204-A36C-4B20-9505-4DBB1D5B4B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88675" y="2909802"/>
              <a:ext cx="12700" cy="1470025"/>
            </a:xfrm>
            <a:prstGeom prst="rect">
              <a:avLst/>
            </a:prstGeom>
            <a:solidFill>
              <a:srgbClr val="1B67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9" name="Rectangle 185">
              <a:extLst>
                <a:ext uri="{FF2B5EF4-FFF2-40B4-BE49-F238E27FC236}">
                  <a16:creationId xmlns:a16="http://schemas.microsoft.com/office/drawing/2014/main" id="{997CB582-0BF6-4C5F-B335-994A3DE609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7012" y="2909802"/>
              <a:ext cx="330200" cy="355600"/>
            </a:xfrm>
            <a:prstGeom prst="rect">
              <a:avLst/>
            </a:prstGeom>
            <a:solidFill>
              <a:srgbClr val="1B67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0" name="Freeform 186">
              <a:extLst>
                <a:ext uri="{FF2B5EF4-FFF2-40B4-BE49-F238E27FC236}">
                  <a16:creationId xmlns:a16="http://schemas.microsoft.com/office/drawing/2014/main" id="{B9553A03-0913-412D-B7AB-666DCDC53B5C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0825" y="3265402"/>
              <a:ext cx="300038" cy="400050"/>
            </a:xfrm>
            <a:custGeom>
              <a:avLst/>
              <a:gdLst>
                <a:gd name="T0" fmla="*/ 0 w 189"/>
                <a:gd name="T1" fmla="*/ 252 h 252"/>
                <a:gd name="T2" fmla="*/ 189 w 189"/>
                <a:gd name="T3" fmla="*/ 36 h 252"/>
                <a:gd name="T4" fmla="*/ 189 w 189"/>
                <a:gd name="T5" fmla="*/ 0 h 252"/>
                <a:gd name="T6" fmla="*/ 0 w 189"/>
                <a:gd name="T7" fmla="*/ 0 h 252"/>
                <a:gd name="T8" fmla="*/ 0 w 189"/>
                <a:gd name="T9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252">
                  <a:moveTo>
                    <a:pt x="0" y="252"/>
                  </a:moveTo>
                  <a:lnTo>
                    <a:pt x="189" y="36"/>
                  </a:lnTo>
                  <a:lnTo>
                    <a:pt x="189" y="0"/>
                  </a:lnTo>
                  <a:lnTo>
                    <a:pt x="0" y="0"/>
                  </a:lnTo>
                  <a:lnTo>
                    <a:pt x="0" y="252"/>
                  </a:lnTo>
                  <a:close/>
                </a:path>
              </a:pathLst>
            </a:custGeom>
            <a:solidFill>
              <a:srgbClr val="1F7B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1" name="Freeform 187">
              <a:extLst>
                <a:ext uri="{FF2B5EF4-FFF2-40B4-BE49-F238E27FC236}">
                  <a16:creationId xmlns:a16="http://schemas.microsoft.com/office/drawing/2014/main" id="{6359EBA5-31A2-4B11-9004-ABDA6AF0C8ED}"/>
                </a:ext>
              </a:extLst>
            </p:cNvPr>
            <p:cNvSpPr>
              <a:spLocks/>
            </p:cNvSpPr>
            <p:nvPr/>
          </p:nvSpPr>
          <p:spPr bwMode="auto">
            <a:xfrm>
              <a:off x="9021762" y="3265402"/>
              <a:ext cx="419100" cy="157163"/>
            </a:xfrm>
            <a:custGeom>
              <a:avLst/>
              <a:gdLst>
                <a:gd name="T0" fmla="*/ 162 w 162"/>
                <a:gd name="T1" fmla="*/ 2 h 61"/>
                <a:gd name="T2" fmla="*/ 162 w 162"/>
                <a:gd name="T3" fmla="*/ 0 h 61"/>
                <a:gd name="T4" fmla="*/ 57 w 162"/>
                <a:gd name="T5" fmla="*/ 0 h 61"/>
                <a:gd name="T6" fmla="*/ 0 w 162"/>
                <a:gd name="T7" fmla="*/ 41 h 61"/>
                <a:gd name="T8" fmla="*/ 0 w 162"/>
                <a:gd name="T9" fmla="*/ 61 h 61"/>
                <a:gd name="T10" fmla="*/ 118 w 162"/>
                <a:gd name="T11" fmla="*/ 61 h 61"/>
                <a:gd name="T12" fmla="*/ 118 w 162"/>
                <a:gd name="T13" fmla="*/ 41 h 61"/>
                <a:gd name="T14" fmla="*/ 162 w 162"/>
                <a:gd name="T15" fmla="*/ 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2" h="61">
                  <a:moveTo>
                    <a:pt x="162" y="2"/>
                  </a:moveTo>
                  <a:cubicBezTo>
                    <a:pt x="162" y="0"/>
                    <a:pt x="162" y="0"/>
                    <a:pt x="162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25" y="0"/>
                    <a:pt x="0" y="19"/>
                    <a:pt x="0" y="4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118" y="61"/>
                    <a:pt x="118" y="61"/>
                    <a:pt x="118" y="61"/>
                  </a:cubicBezTo>
                  <a:cubicBezTo>
                    <a:pt x="118" y="41"/>
                    <a:pt x="118" y="41"/>
                    <a:pt x="118" y="41"/>
                  </a:cubicBezTo>
                  <a:cubicBezTo>
                    <a:pt x="118" y="22"/>
                    <a:pt x="137" y="6"/>
                    <a:pt x="162" y="2"/>
                  </a:cubicBezTo>
                  <a:close/>
                </a:path>
              </a:pathLst>
            </a:custGeom>
            <a:solidFill>
              <a:srgbClr val="EBF7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2" name="Freeform 188">
              <a:extLst>
                <a:ext uri="{FF2B5EF4-FFF2-40B4-BE49-F238E27FC236}">
                  <a16:creationId xmlns:a16="http://schemas.microsoft.com/office/drawing/2014/main" id="{413DA12C-2795-4D90-B50A-13E53C94E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8291512" y="3748002"/>
              <a:ext cx="517525" cy="1703388"/>
            </a:xfrm>
            <a:custGeom>
              <a:avLst/>
              <a:gdLst>
                <a:gd name="T0" fmla="*/ 13 w 199"/>
                <a:gd name="T1" fmla="*/ 656 h 656"/>
                <a:gd name="T2" fmla="*/ 9 w 199"/>
                <a:gd name="T3" fmla="*/ 656 h 656"/>
                <a:gd name="T4" fmla="*/ 1 w 199"/>
                <a:gd name="T5" fmla="*/ 642 h 656"/>
                <a:gd name="T6" fmla="*/ 175 w 199"/>
                <a:gd name="T7" fmla="*/ 9 h 656"/>
                <a:gd name="T8" fmla="*/ 189 w 199"/>
                <a:gd name="T9" fmla="*/ 1 h 656"/>
                <a:gd name="T10" fmla="*/ 197 w 199"/>
                <a:gd name="T11" fmla="*/ 15 h 656"/>
                <a:gd name="T12" fmla="*/ 24 w 199"/>
                <a:gd name="T13" fmla="*/ 648 h 656"/>
                <a:gd name="T14" fmla="*/ 13 w 199"/>
                <a:gd name="T15" fmla="*/ 656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9" h="656">
                  <a:moveTo>
                    <a:pt x="13" y="656"/>
                  </a:moveTo>
                  <a:cubicBezTo>
                    <a:pt x="12" y="656"/>
                    <a:pt x="11" y="656"/>
                    <a:pt x="9" y="656"/>
                  </a:cubicBezTo>
                  <a:cubicBezTo>
                    <a:pt x="3" y="654"/>
                    <a:pt x="0" y="648"/>
                    <a:pt x="1" y="642"/>
                  </a:cubicBezTo>
                  <a:cubicBezTo>
                    <a:pt x="175" y="9"/>
                    <a:pt x="175" y="9"/>
                    <a:pt x="175" y="9"/>
                  </a:cubicBezTo>
                  <a:cubicBezTo>
                    <a:pt x="176" y="3"/>
                    <a:pt x="183" y="0"/>
                    <a:pt x="189" y="1"/>
                  </a:cubicBezTo>
                  <a:cubicBezTo>
                    <a:pt x="195" y="3"/>
                    <a:pt x="199" y="9"/>
                    <a:pt x="197" y="15"/>
                  </a:cubicBezTo>
                  <a:cubicBezTo>
                    <a:pt x="24" y="648"/>
                    <a:pt x="24" y="648"/>
                    <a:pt x="24" y="648"/>
                  </a:cubicBezTo>
                  <a:cubicBezTo>
                    <a:pt x="22" y="653"/>
                    <a:pt x="18" y="656"/>
                    <a:pt x="13" y="656"/>
                  </a:cubicBez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3" name="Freeform 189">
              <a:extLst>
                <a:ext uri="{FF2B5EF4-FFF2-40B4-BE49-F238E27FC236}">
                  <a16:creationId xmlns:a16="http://schemas.microsoft.com/office/drawing/2014/main" id="{782C6A96-4D93-425E-88BE-171F1ED1299E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8500" y="3748002"/>
              <a:ext cx="515938" cy="1703388"/>
            </a:xfrm>
            <a:custGeom>
              <a:avLst/>
              <a:gdLst>
                <a:gd name="T0" fmla="*/ 13 w 199"/>
                <a:gd name="T1" fmla="*/ 656 h 656"/>
                <a:gd name="T2" fmla="*/ 10 w 199"/>
                <a:gd name="T3" fmla="*/ 656 h 656"/>
                <a:gd name="T4" fmla="*/ 2 w 199"/>
                <a:gd name="T5" fmla="*/ 642 h 656"/>
                <a:gd name="T6" fmla="*/ 175 w 199"/>
                <a:gd name="T7" fmla="*/ 9 h 656"/>
                <a:gd name="T8" fmla="*/ 190 w 199"/>
                <a:gd name="T9" fmla="*/ 1 h 656"/>
                <a:gd name="T10" fmla="*/ 198 w 199"/>
                <a:gd name="T11" fmla="*/ 15 h 656"/>
                <a:gd name="T12" fmla="*/ 24 w 199"/>
                <a:gd name="T13" fmla="*/ 648 h 656"/>
                <a:gd name="T14" fmla="*/ 13 w 199"/>
                <a:gd name="T15" fmla="*/ 656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9" h="656">
                  <a:moveTo>
                    <a:pt x="13" y="656"/>
                  </a:moveTo>
                  <a:cubicBezTo>
                    <a:pt x="12" y="656"/>
                    <a:pt x="11" y="656"/>
                    <a:pt x="10" y="656"/>
                  </a:cubicBezTo>
                  <a:cubicBezTo>
                    <a:pt x="4" y="654"/>
                    <a:pt x="0" y="648"/>
                    <a:pt x="2" y="642"/>
                  </a:cubicBezTo>
                  <a:cubicBezTo>
                    <a:pt x="175" y="9"/>
                    <a:pt x="175" y="9"/>
                    <a:pt x="175" y="9"/>
                  </a:cubicBezTo>
                  <a:cubicBezTo>
                    <a:pt x="177" y="3"/>
                    <a:pt x="183" y="0"/>
                    <a:pt x="190" y="1"/>
                  </a:cubicBezTo>
                  <a:cubicBezTo>
                    <a:pt x="196" y="3"/>
                    <a:pt x="199" y="9"/>
                    <a:pt x="198" y="15"/>
                  </a:cubicBezTo>
                  <a:cubicBezTo>
                    <a:pt x="24" y="648"/>
                    <a:pt x="24" y="648"/>
                    <a:pt x="24" y="648"/>
                  </a:cubicBezTo>
                  <a:cubicBezTo>
                    <a:pt x="23" y="653"/>
                    <a:pt x="18" y="656"/>
                    <a:pt x="13" y="656"/>
                  </a:cubicBezTo>
                  <a:close/>
                </a:path>
              </a:pathLst>
            </a:custGeom>
            <a:solidFill>
              <a:srgbClr val="EBF7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4" name="Freeform 190">
              <a:extLst>
                <a:ext uri="{FF2B5EF4-FFF2-40B4-BE49-F238E27FC236}">
                  <a16:creationId xmlns:a16="http://schemas.microsoft.com/office/drawing/2014/main" id="{2B7157A0-5354-4E52-B3E4-7BC45E9B9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4537" y="5298990"/>
              <a:ext cx="371475" cy="46038"/>
            </a:xfrm>
            <a:custGeom>
              <a:avLst/>
              <a:gdLst>
                <a:gd name="T0" fmla="*/ 134 w 143"/>
                <a:gd name="T1" fmla="*/ 18 h 18"/>
                <a:gd name="T2" fmla="*/ 8 w 143"/>
                <a:gd name="T3" fmla="*/ 18 h 18"/>
                <a:gd name="T4" fmla="*/ 0 w 143"/>
                <a:gd name="T5" fmla="*/ 9 h 18"/>
                <a:gd name="T6" fmla="*/ 8 w 143"/>
                <a:gd name="T7" fmla="*/ 0 h 18"/>
                <a:gd name="T8" fmla="*/ 134 w 143"/>
                <a:gd name="T9" fmla="*/ 0 h 18"/>
                <a:gd name="T10" fmla="*/ 143 w 143"/>
                <a:gd name="T11" fmla="*/ 9 h 18"/>
                <a:gd name="T12" fmla="*/ 134 w 143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3" h="18">
                  <a:moveTo>
                    <a:pt x="134" y="18"/>
                  </a:moveTo>
                  <a:cubicBezTo>
                    <a:pt x="8" y="18"/>
                    <a:pt x="8" y="18"/>
                    <a:pt x="8" y="18"/>
                  </a:cubicBezTo>
                  <a:cubicBezTo>
                    <a:pt x="3" y="18"/>
                    <a:pt x="0" y="14"/>
                    <a:pt x="0" y="9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9" y="0"/>
                    <a:pt x="143" y="4"/>
                    <a:pt x="143" y="9"/>
                  </a:cubicBezTo>
                  <a:cubicBezTo>
                    <a:pt x="143" y="14"/>
                    <a:pt x="139" y="18"/>
                    <a:pt x="134" y="18"/>
                  </a:cubicBez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5" name="Freeform 191">
              <a:extLst>
                <a:ext uri="{FF2B5EF4-FFF2-40B4-BE49-F238E27FC236}">
                  <a16:creationId xmlns:a16="http://schemas.microsoft.com/office/drawing/2014/main" id="{EC56DBBE-6724-47F7-A42C-BEB9C27E66A6}"/>
                </a:ext>
              </a:extLst>
            </p:cNvPr>
            <p:cNvSpPr>
              <a:spLocks/>
            </p:cNvSpPr>
            <p:nvPr/>
          </p:nvSpPr>
          <p:spPr bwMode="auto">
            <a:xfrm>
              <a:off x="8412162" y="5145002"/>
              <a:ext cx="373063" cy="47625"/>
            </a:xfrm>
            <a:custGeom>
              <a:avLst/>
              <a:gdLst>
                <a:gd name="T0" fmla="*/ 135 w 144"/>
                <a:gd name="T1" fmla="*/ 18 h 18"/>
                <a:gd name="T2" fmla="*/ 9 w 144"/>
                <a:gd name="T3" fmla="*/ 18 h 18"/>
                <a:gd name="T4" fmla="*/ 0 w 144"/>
                <a:gd name="T5" fmla="*/ 9 h 18"/>
                <a:gd name="T6" fmla="*/ 9 w 144"/>
                <a:gd name="T7" fmla="*/ 0 h 18"/>
                <a:gd name="T8" fmla="*/ 135 w 144"/>
                <a:gd name="T9" fmla="*/ 0 h 18"/>
                <a:gd name="T10" fmla="*/ 144 w 144"/>
                <a:gd name="T11" fmla="*/ 9 h 18"/>
                <a:gd name="T12" fmla="*/ 135 w 144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8">
                  <a:moveTo>
                    <a:pt x="135" y="18"/>
                  </a:moveTo>
                  <a:cubicBezTo>
                    <a:pt x="9" y="18"/>
                    <a:pt x="9" y="18"/>
                    <a:pt x="9" y="18"/>
                  </a:cubicBezTo>
                  <a:cubicBezTo>
                    <a:pt x="4" y="18"/>
                    <a:pt x="0" y="14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40" y="0"/>
                    <a:pt x="144" y="4"/>
                    <a:pt x="144" y="9"/>
                  </a:cubicBezTo>
                  <a:cubicBezTo>
                    <a:pt x="144" y="14"/>
                    <a:pt x="140" y="18"/>
                    <a:pt x="135" y="18"/>
                  </a:cubicBez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6" name="Freeform 192">
              <a:extLst>
                <a:ext uri="{FF2B5EF4-FFF2-40B4-BE49-F238E27FC236}">
                  <a16:creationId xmlns:a16="http://schemas.microsoft.com/office/drawing/2014/main" id="{966B58D2-145C-4819-A942-B1F468204FD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025" y="4994190"/>
              <a:ext cx="371475" cy="44450"/>
            </a:xfrm>
            <a:custGeom>
              <a:avLst/>
              <a:gdLst>
                <a:gd name="T0" fmla="*/ 135 w 143"/>
                <a:gd name="T1" fmla="*/ 17 h 17"/>
                <a:gd name="T2" fmla="*/ 9 w 143"/>
                <a:gd name="T3" fmla="*/ 17 h 17"/>
                <a:gd name="T4" fmla="*/ 0 w 143"/>
                <a:gd name="T5" fmla="*/ 8 h 17"/>
                <a:gd name="T6" fmla="*/ 9 w 143"/>
                <a:gd name="T7" fmla="*/ 0 h 17"/>
                <a:gd name="T8" fmla="*/ 135 w 143"/>
                <a:gd name="T9" fmla="*/ 0 h 17"/>
                <a:gd name="T10" fmla="*/ 143 w 143"/>
                <a:gd name="T11" fmla="*/ 8 h 17"/>
                <a:gd name="T12" fmla="*/ 135 w 143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3" h="17">
                  <a:moveTo>
                    <a:pt x="135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9" y="0"/>
                    <a:pt x="143" y="4"/>
                    <a:pt x="143" y="8"/>
                  </a:cubicBezTo>
                  <a:cubicBezTo>
                    <a:pt x="143" y="13"/>
                    <a:pt x="139" y="17"/>
                    <a:pt x="135" y="17"/>
                  </a:cubicBez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7" name="Freeform 193">
              <a:extLst>
                <a:ext uri="{FF2B5EF4-FFF2-40B4-BE49-F238E27FC236}">
                  <a16:creationId xmlns:a16="http://schemas.microsoft.com/office/drawing/2014/main" id="{D0893F4E-0769-45CC-A8A5-69622440A279}"/>
                </a:ext>
              </a:extLst>
            </p:cNvPr>
            <p:cNvSpPr>
              <a:spLocks/>
            </p:cNvSpPr>
            <p:nvPr/>
          </p:nvSpPr>
          <p:spPr bwMode="auto">
            <a:xfrm>
              <a:off x="8499475" y="4841790"/>
              <a:ext cx="373063" cy="44450"/>
            </a:xfrm>
            <a:custGeom>
              <a:avLst/>
              <a:gdLst>
                <a:gd name="T0" fmla="*/ 135 w 144"/>
                <a:gd name="T1" fmla="*/ 17 h 17"/>
                <a:gd name="T2" fmla="*/ 9 w 144"/>
                <a:gd name="T3" fmla="*/ 17 h 17"/>
                <a:gd name="T4" fmla="*/ 0 w 144"/>
                <a:gd name="T5" fmla="*/ 8 h 17"/>
                <a:gd name="T6" fmla="*/ 9 w 144"/>
                <a:gd name="T7" fmla="*/ 0 h 17"/>
                <a:gd name="T8" fmla="*/ 135 w 144"/>
                <a:gd name="T9" fmla="*/ 0 h 17"/>
                <a:gd name="T10" fmla="*/ 144 w 144"/>
                <a:gd name="T11" fmla="*/ 8 h 17"/>
                <a:gd name="T12" fmla="*/ 135 w 144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7">
                  <a:moveTo>
                    <a:pt x="135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40" y="0"/>
                    <a:pt x="144" y="4"/>
                    <a:pt x="144" y="8"/>
                  </a:cubicBezTo>
                  <a:cubicBezTo>
                    <a:pt x="144" y="13"/>
                    <a:pt x="140" y="17"/>
                    <a:pt x="135" y="17"/>
                  </a:cubicBez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8" name="Freeform 194">
              <a:extLst>
                <a:ext uri="{FF2B5EF4-FFF2-40B4-BE49-F238E27FC236}">
                  <a16:creationId xmlns:a16="http://schemas.microsoft.com/office/drawing/2014/main" id="{EFA169DD-7949-4D62-A063-5D11971C581D}"/>
                </a:ext>
              </a:extLst>
            </p:cNvPr>
            <p:cNvSpPr>
              <a:spLocks/>
            </p:cNvSpPr>
            <p:nvPr/>
          </p:nvSpPr>
          <p:spPr bwMode="auto">
            <a:xfrm>
              <a:off x="8543925" y="4687802"/>
              <a:ext cx="371475" cy="44450"/>
            </a:xfrm>
            <a:custGeom>
              <a:avLst/>
              <a:gdLst>
                <a:gd name="T0" fmla="*/ 134 w 143"/>
                <a:gd name="T1" fmla="*/ 17 h 17"/>
                <a:gd name="T2" fmla="*/ 8 w 143"/>
                <a:gd name="T3" fmla="*/ 17 h 17"/>
                <a:gd name="T4" fmla="*/ 0 w 143"/>
                <a:gd name="T5" fmla="*/ 9 h 17"/>
                <a:gd name="T6" fmla="*/ 8 w 143"/>
                <a:gd name="T7" fmla="*/ 0 h 17"/>
                <a:gd name="T8" fmla="*/ 134 w 143"/>
                <a:gd name="T9" fmla="*/ 0 h 17"/>
                <a:gd name="T10" fmla="*/ 143 w 143"/>
                <a:gd name="T11" fmla="*/ 9 h 17"/>
                <a:gd name="T12" fmla="*/ 134 w 143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3" h="17">
                  <a:moveTo>
                    <a:pt x="134" y="17"/>
                  </a:moveTo>
                  <a:cubicBezTo>
                    <a:pt x="8" y="17"/>
                    <a:pt x="8" y="17"/>
                    <a:pt x="8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9" y="0"/>
                    <a:pt x="143" y="4"/>
                    <a:pt x="143" y="9"/>
                  </a:cubicBezTo>
                  <a:cubicBezTo>
                    <a:pt x="143" y="13"/>
                    <a:pt x="139" y="17"/>
                    <a:pt x="134" y="17"/>
                  </a:cubicBez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9" name="Freeform 195">
              <a:extLst>
                <a:ext uri="{FF2B5EF4-FFF2-40B4-BE49-F238E27FC236}">
                  <a16:creationId xmlns:a16="http://schemas.microsoft.com/office/drawing/2014/main" id="{E2BFD6DD-0CEA-416A-9AE8-EC5D1BB19E49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962" y="4535402"/>
              <a:ext cx="371475" cy="44450"/>
            </a:xfrm>
            <a:custGeom>
              <a:avLst/>
              <a:gdLst>
                <a:gd name="T0" fmla="*/ 134 w 143"/>
                <a:gd name="T1" fmla="*/ 17 h 17"/>
                <a:gd name="T2" fmla="*/ 9 w 143"/>
                <a:gd name="T3" fmla="*/ 17 h 17"/>
                <a:gd name="T4" fmla="*/ 0 w 143"/>
                <a:gd name="T5" fmla="*/ 9 h 17"/>
                <a:gd name="T6" fmla="*/ 9 w 143"/>
                <a:gd name="T7" fmla="*/ 0 h 17"/>
                <a:gd name="T8" fmla="*/ 134 w 143"/>
                <a:gd name="T9" fmla="*/ 0 h 17"/>
                <a:gd name="T10" fmla="*/ 143 w 143"/>
                <a:gd name="T11" fmla="*/ 9 h 17"/>
                <a:gd name="T12" fmla="*/ 134 w 143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3" h="17">
                  <a:moveTo>
                    <a:pt x="134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4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9" y="0"/>
                    <a:pt x="143" y="4"/>
                    <a:pt x="143" y="9"/>
                  </a:cubicBezTo>
                  <a:cubicBezTo>
                    <a:pt x="143" y="14"/>
                    <a:pt x="139" y="17"/>
                    <a:pt x="134" y="17"/>
                  </a:cubicBez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0" name="Freeform 196">
              <a:extLst>
                <a:ext uri="{FF2B5EF4-FFF2-40B4-BE49-F238E27FC236}">
                  <a16:creationId xmlns:a16="http://schemas.microsoft.com/office/drawing/2014/main" id="{D8F3EA30-018B-4ECA-BE7F-16FA778DD7E7}"/>
                </a:ext>
              </a:extLst>
            </p:cNvPr>
            <p:cNvSpPr>
              <a:spLocks/>
            </p:cNvSpPr>
            <p:nvPr/>
          </p:nvSpPr>
          <p:spPr bwMode="auto">
            <a:xfrm>
              <a:off x="8631237" y="4381415"/>
              <a:ext cx="371475" cy="47625"/>
            </a:xfrm>
            <a:custGeom>
              <a:avLst/>
              <a:gdLst>
                <a:gd name="T0" fmla="*/ 134 w 143"/>
                <a:gd name="T1" fmla="*/ 18 h 18"/>
                <a:gd name="T2" fmla="*/ 9 w 143"/>
                <a:gd name="T3" fmla="*/ 18 h 18"/>
                <a:gd name="T4" fmla="*/ 0 w 143"/>
                <a:gd name="T5" fmla="*/ 9 h 18"/>
                <a:gd name="T6" fmla="*/ 9 w 143"/>
                <a:gd name="T7" fmla="*/ 0 h 18"/>
                <a:gd name="T8" fmla="*/ 134 w 143"/>
                <a:gd name="T9" fmla="*/ 0 h 18"/>
                <a:gd name="T10" fmla="*/ 143 w 143"/>
                <a:gd name="T11" fmla="*/ 9 h 18"/>
                <a:gd name="T12" fmla="*/ 134 w 143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3" h="18">
                  <a:moveTo>
                    <a:pt x="134" y="18"/>
                  </a:moveTo>
                  <a:cubicBezTo>
                    <a:pt x="9" y="18"/>
                    <a:pt x="9" y="18"/>
                    <a:pt x="9" y="18"/>
                  </a:cubicBezTo>
                  <a:cubicBezTo>
                    <a:pt x="4" y="18"/>
                    <a:pt x="0" y="14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9" y="0"/>
                    <a:pt x="143" y="4"/>
                    <a:pt x="143" y="9"/>
                  </a:cubicBezTo>
                  <a:cubicBezTo>
                    <a:pt x="143" y="14"/>
                    <a:pt x="139" y="18"/>
                    <a:pt x="134" y="18"/>
                  </a:cubicBez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" name="Freeform 197">
              <a:extLst>
                <a:ext uri="{FF2B5EF4-FFF2-40B4-BE49-F238E27FC236}">
                  <a16:creationId xmlns:a16="http://schemas.microsoft.com/office/drawing/2014/main" id="{015020F3-1996-4E5A-9448-334C02104B6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0925" y="4229015"/>
              <a:ext cx="371475" cy="46038"/>
            </a:xfrm>
            <a:custGeom>
              <a:avLst/>
              <a:gdLst>
                <a:gd name="T0" fmla="*/ 135 w 143"/>
                <a:gd name="T1" fmla="*/ 18 h 18"/>
                <a:gd name="T2" fmla="*/ 9 w 143"/>
                <a:gd name="T3" fmla="*/ 18 h 18"/>
                <a:gd name="T4" fmla="*/ 0 w 143"/>
                <a:gd name="T5" fmla="*/ 9 h 18"/>
                <a:gd name="T6" fmla="*/ 9 w 143"/>
                <a:gd name="T7" fmla="*/ 0 h 18"/>
                <a:gd name="T8" fmla="*/ 135 w 143"/>
                <a:gd name="T9" fmla="*/ 0 h 18"/>
                <a:gd name="T10" fmla="*/ 143 w 143"/>
                <a:gd name="T11" fmla="*/ 9 h 18"/>
                <a:gd name="T12" fmla="*/ 135 w 143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3" h="18">
                  <a:moveTo>
                    <a:pt x="135" y="18"/>
                  </a:moveTo>
                  <a:cubicBezTo>
                    <a:pt x="9" y="18"/>
                    <a:pt x="9" y="18"/>
                    <a:pt x="9" y="18"/>
                  </a:cubicBezTo>
                  <a:cubicBezTo>
                    <a:pt x="4" y="18"/>
                    <a:pt x="0" y="14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9" y="0"/>
                    <a:pt x="143" y="4"/>
                    <a:pt x="143" y="9"/>
                  </a:cubicBezTo>
                  <a:cubicBezTo>
                    <a:pt x="143" y="14"/>
                    <a:pt x="139" y="18"/>
                    <a:pt x="135" y="18"/>
                  </a:cubicBez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2" name="Freeform 198">
              <a:extLst>
                <a:ext uri="{FF2B5EF4-FFF2-40B4-BE49-F238E27FC236}">
                  <a16:creationId xmlns:a16="http://schemas.microsoft.com/office/drawing/2014/main" id="{D3028AB9-8C72-4CED-8C6E-7EE3AE2F546F}"/>
                </a:ext>
              </a:extLst>
            </p:cNvPr>
            <p:cNvSpPr>
              <a:spLocks/>
            </p:cNvSpPr>
            <p:nvPr/>
          </p:nvSpPr>
          <p:spPr bwMode="auto">
            <a:xfrm>
              <a:off x="8709025" y="4078202"/>
              <a:ext cx="371475" cy="44450"/>
            </a:xfrm>
            <a:custGeom>
              <a:avLst/>
              <a:gdLst>
                <a:gd name="T0" fmla="*/ 135 w 143"/>
                <a:gd name="T1" fmla="*/ 17 h 17"/>
                <a:gd name="T2" fmla="*/ 9 w 143"/>
                <a:gd name="T3" fmla="*/ 17 h 17"/>
                <a:gd name="T4" fmla="*/ 0 w 143"/>
                <a:gd name="T5" fmla="*/ 8 h 17"/>
                <a:gd name="T6" fmla="*/ 9 w 143"/>
                <a:gd name="T7" fmla="*/ 0 h 17"/>
                <a:gd name="T8" fmla="*/ 135 w 143"/>
                <a:gd name="T9" fmla="*/ 0 h 17"/>
                <a:gd name="T10" fmla="*/ 143 w 143"/>
                <a:gd name="T11" fmla="*/ 8 h 17"/>
                <a:gd name="T12" fmla="*/ 135 w 143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3" h="17">
                  <a:moveTo>
                    <a:pt x="135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8"/>
                  </a:cubicBezTo>
                  <a:cubicBezTo>
                    <a:pt x="0" y="3"/>
                    <a:pt x="4" y="0"/>
                    <a:pt x="9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9" y="0"/>
                    <a:pt x="143" y="3"/>
                    <a:pt x="143" y="8"/>
                  </a:cubicBezTo>
                  <a:cubicBezTo>
                    <a:pt x="143" y="13"/>
                    <a:pt x="139" y="17"/>
                    <a:pt x="135" y="17"/>
                  </a:cubicBez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3" name="Freeform 199">
              <a:extLst>
                <a:ext uri="{FF2B5EF4-FFF2-40B4-BE49-F238E27FC236}">
                  <a16:creationId xmlns:a16="http://schemas.microsoft.com/office/drawing/2014/main" id="{9D1A96E8-D770-4453-A2C3-22E097263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3475" y="3924215"/>
              <a:ext cx="371475" cy="44450"/>
            </a:xfrm>
            <a:custGeom>
              <a:avLst/>
              <a:gdLst>
                <a:gd name="T0" fmla="*/ 135 w 143"/>
                <a:gd name="T1" fmla="*/ 17 h 17"/>
                <a:gd name="T2" fmla="*/ 9 w 143"/>
                <a:gd name="T3" fmla="*/ 17 h 17"/>
                <a:gd name="T4" fmla="*/ 0 w 143"/>
                <a:gd name="T5" fmla="*/ 8 h 17"/>
                <a:gd name="T6" fmla="*/ 9 w 143"/>
                <a:gd name="T7" fmla="*/ 0 h 17"/>
                <a:gd name="T8" fmla="*/ 135 w 143"/>
                <a:gd name="T9" fmla="*/ 0 h 17"/>
                <a:gd name="T10" fmla="*/ 143 w 143"/>
                <a:gd name="T11" fmla="*/ 8 h 17"/>
                <a:gd name="T12" fmla="*/ 135 w 143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3" h="17">
                  <a:moveTo>
                    <a:pt x="135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9" y="0"/>
                    <a:pt x="143" y="4"/>
                    <a:pt x="143" y="8"/>
                  </a:cubicBezTo>
                  <a:cubicBezTo>
                    <a:pt x="143" y="13"/>
                    <a:pt x="139" y="17"/>
                    <a:pt x="135" y="17"/>
                  </a:cubicBez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" name="Freeform 200">
              <a:extLst>
                <a:ext uri="{FF2B5EF4-FFF2-40B4-BE49-F238E27FC236}">
                  <a16:creationId xmlns:a16="http://schemas.microsoft.com/office/drawing/2014/main" id="{FC4B5AB7-B3D8-47BA-8B87-C6C08FEEFD75}"/>
                </a:ext>
              </a:extLst>
            </p:cNvPr>
            <p:cNvSpPr>
              <a:spLocks/>
            </p:cNvSpPr>
            <p:nvPr/>
          </p:nvSpPr>
          <p:spPr bwMode="auto">
            <a:xfrm>
              <a:off x="8629650" y="3748002"/>
              <a:ext cx="515938" cy="1703388"/>
            </a:xfrm>
            <a:custGeom>
              <a:avLst/>
              <a:gdLst>
                <a:gd name="T0" fmla="*/ 13 w 199"/>
                <a:gd name="T1" fmla="*/ 656 h 656"/>
                <a:gd name="T2" fmla="*/ 9 w 199"/>
                <a:gd name="T3" fmla="*/ 656 h 656"/>
                <a:gd name="T4" fmla="*/ 1 w 199"/>
                <a:gd name="T5" fmla="*/ 642 h 656"/>
                <a:gd name="T6" fmla="*/ 175 w 199"/>
                <a:gd name="T7" fmla="*/ 9 h 656"/>
                <a:gd name="T8" fmla="*/ 189 w 199"/>
                <a:gd name="T9" fmla="*/ 1 h 656"/>
                <a:gd name="T10" fmla="*/ 197 w 199"/>
                <a:gd name="T11" fmla="*/ 15 h 656"/>
                <a:gd name="T12" fmla="*/ 24 w 199"/>
                <a:gd name="T13" fmla="*/ 648 h 656"/>
                <a:gd name="T14" fmla="*/ 13 w 199"/>
                <a:gd name="T15" fmla="*/ 656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9" h="656">
                  <a:moveTo>
                    <a:pt x="13" y="656"/>
                  </a:moveTo>
                  <a:cubicBezTo>
                    <a:pt x="11" y="656"/>
                    <a:pt x="10" y="656"/>
                    <a:pt x="9" y="656"/>
                  </a:cubicBezTo>
                  <a:cubicBezTo>
                    <a:pt x="3" y="654"/>
                    <a:pt x="0" y="648"/>
                    <a:pt x="1" y="642"/>
                  </a:cubicBezTo>
                  <a:cubicBezTo>
                    <a:pt x="175" y="9"/>
                    <a:pt x="175" y="9"/>
                    <a:pt x="175" y="9"/>
                  </a:cubicBezTo>
                  <a:cubicBezTo>
                    <a:pt x="176" y="3"/>
                    <a:pt x="183" y="0"/>
                    <a:pt x="189" y="1"/>
                  </a:cubicBezTo>
                  <a:cubicBezTo>
                    <a:pt x="195" y="3"/>
                    <a:pt x="199" y="9"/>
                    <a:pt x="197" y="15"/>
                  </a:cubicBezTo>
                  <a:cubicBezTo>
                    <a:pt x="24" y="648"/>
                    <a:pt x="24" y="648"/>
                    <a:pt x="24" y="648"/>
                  </a:cubicBezTo>
                  <a:cubicBezTo>
                    <a:pt x="22" y="653"/>
                    <a:pt x="18" y="656"/>
                    <a:pt x="13" y="656"/>
                  </a:cubicBez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" name="Freeform 201">
              <a:extLst>
                <a:ext uri="{FF2B5EF4-FFF2-40B4-BE49-F238E27FC236}">
                  <a16:creationId xmlns:a16="http://schemas.microsoft.com/office/drawing/2014/main" id="{AE5E40FD-09A6-439E-8847-AB0857E36033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8225" y="3748002"/>
              <a:ext cx="519113" cy="1703388"/>
            </a:xfrm>
            <a:custGeom>
              <a:avLst/>
              <a:gdLst>
                <a:gd name="T0" fmla="*/ 13 w 200"/>
                <a:gd name="T1" fmla="*/ 656 h 656"/>
                <a:gd name="T2" fmla="*/ 10 w 200"/>
                <a:gd name="T3" fmla="*/ 656 h 656"/>
                <a:gd name="T4" fmla="*/ 2 w 200"/>
                <a:gd name="T5" fmla="*/ 642 h 656"/>
                <a:gd name="T6" fmla="*/ 176 w 200"/>
                <a:gd name="T7" fmla="*/ 9 h 656"/>
                <a:gd name="T8" fmla="*/ 190 w 200"/>
                <a:gd name="T9" fmla="*/ 1 h 656"/>
                <a:gd name="T10" fmla="*/ 198 w 200"/>
                <a:gd name="T11" fmla="*/ 15 h 656"/>
                <a:gd name="T12" fmla="*/ 25 w 200"/>
                <a:gd name="T13" fmla="*/ 648 h 656"/>
                <a:gd name="T14" fmla="*/ 13 w 200"/>
                <a:gd name="T15" fmla="*/ 656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0" h="656">
                  <a:moveTo>
                    <a:pt x="13" y="656"/>
                  </a:moveTo>
                  <a:cubicBezTo>
                    <a:pt x="12" y="656"/>
                    <a:pt x="11" y="656"/>
                    <a:pt x="10" y="656"/>
                  </a:cubicBezTo>
                  <a:cubicBezTo>
                    <a:pt x="4" y="654"/>
                    <a:pt x="0" y="648"/>
                    <a:pt x="2" y="642"/>
                  </a:cubicBezTo>
                  <a:cubicBezTo>
                    <a:pt x="176" y="9"/>
                    <a:pt x="176" y="9"/>
                    <a:pt x="176" y="9"/>
                  </a:cubicBezTo>
                  <a:cubicBezTo>
                    <a:pt x="177" y="3"/>
                    <a:pt x="184" y="0"/>
                    <a:pt x="190" y="1"/>
                  </a:cubicBezTo>
                  <a:cubicBezTo>
                    <a:pt x="196" y="3"/>
                    <a:pt x="200" y="9"/>
                    <a:pt x="198" y="15"/>
                  </a:cubicBezTo>
                  <a:cubicBezTo>
                    <a:pt x="25" y="648"/>
                    <a:pt x="25" y="648"/>
                    <a:pt x="25" y="648"/>
                  </a:cubicBezTo>
                  <a:cubicBezTo>
                    <a:pt x="23" y="653"/>
                    <a:pt x="18" y="656"/>
                    <a:pt x="13" y="656"/>
                  </a:cubicBezTo>
                  <a:close/>
                </a:path>
              </a:pathLst>
            </a:custGeom>
            <a:solidFill>
              <a:srgbClr val="EBF7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" name="Line 202">
              <a:extLst>
                <a:ext uri="{FF2B5EF4-FFF2-40B4-BE49-F238E27FC236}">
                  <a16:creationId xmlns:a16="http://schemas.microsoft.com/office/drawing/2014/main" id="{8D3DD6AF-087B-4A8D-850A-DE649AA9C4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985250" y="3462252"/>
              <a:ext cx="165100" cy="311150"/>
            </a:xfrm>
            <a:prstGeom prst="line">
              <a:avLst/>
            </a:prstGeom>
            <a:noFill/>
            <a:ln w="9525" cap="rnd">
              <a:solidFill>
                <a:srgbClr val="3A4D5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7" name="Freeform 203">
              <a:extLst>
                <a:ext uri="{FF2B5EF4-FFF2-40B4-BE49-F238E27FC236}">
                  <a16:creationId xmlns:a16="http://schemas.microsoft.com/office/drawing/2014/main" id="{E9EC70D3-750D-424F-94CC-52CA3ACE2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8387" y="3816265"/>
              <a:ext cx="106363" cy="152400"/>
            </a:xfrm>
            <a:custGeom>
              <a:avLst/>
              <a:gdLst>
                <a:gd name="T0" fmla="*/ 21 w 41"/>
                <a:gd name="T1" fmla="*/ 59 h 59"/>
                <a:gd name="T2" fmla="*/ 21 w 41"/>
                <a:gd name="T3" fmla="*/ 59 h 59"/>
                <a:gd name="T4" fmla="*/ 0 w 41"/>
                <a:gd name="T5" fmla="*/ 39 h 59"/>
                <a:gd name="T6" fmla="*/ 0 w 41"/>
                <a:gd name="T7" fmla="*/ 21 h 59"/>
                <a:gd name="T8" fmla="*/ 21 w 41"/>
                <a:gd name="T9" fmla="*/ 0 h 59"/>
                <a:gd name="T10" fmla="*/ 21 w 41"/>
                <a:gd name="T11" fmla="*/ 0 h 59"/>
                <a:gd name="T12" fmla="*/ 41 w 41"/>
                <a:gd name="T13" fmla="*/ 21 h 59"/>
                <a:gd name="T14" fmla="*/ 41 w 41"/>
                <a:gd name="T15" fmla="*/ 39 h 59"/>
                <a:gd name="T16" fmla="*/ 21 w 41"/>
                <a:gd name="T17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59">
                  <a:moveTo>
                    <a:pt x="21" y="59"/>
                  </a:moveTo>
                  <a:cubicBezTo>
                    <a:pt x="21" y="59"/>
                    <a:pt x="21" y="59"/>
                    <a:pt x="21" y="59"/>
                  </a:cubicBezTo>
                  <a:cubicBezTo>
                    <a:pt x="9" y="59"/>
                    <a:pt x="0" y="50"/>
                    <a:pt x="0" y="39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9"/>
                    <a:pt x="9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32" y="0"/>
                    <a:pt x="41" y="9"/>
                    <a:pt x="41" y="21"/>
                  </a:cubicBezTo>
                  <a:cubicBezTo>
                    <a:pt x="41" y="39"/>
                    <a:pt x="41" y="39"/>
                    <a:pt x="41" y="39"/>
                  </a:cubicBezTo>
                  <a:cubicBezTo>
                    <a:pt x="41" y="50"/>
                    <a:pt x="32" y="59"/>
                    <a:pt x="21" y="59"/>
                  </a:cubicBezTo>
                  <a:close/>
                </a:path>
              </a:pathLst>
            </a:custGeom>
            <a:solidFill>
              <a:srgbClr val="E364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8" name="Freeform 204">
              <a:extLst>
                <a:ext uri="{FF2B5EF4-FFF2-40B4-BE49-F238E27FC236}">
                  <a16:creationId xmlns:a16="http://schemas.microsoft.com/office/drawing/2014/main" id="{6E2C6187-3629-4B7A-9327-2B7316438BDC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1412" y="3836902"/>
              <a:ext cx="85725" cy="36513"/>
            </a:xfrm>
            <a:custGeom>
              <a:avLst/>
              <a:gdLst>
                <a:gd name="T0" fmla="*/ 30 w 33"/>
                <a:gd name="T1" fmla="*/ 6 h 14"/>
                <a:gd name="T2" fmla="*/ 2 w 33"/>
                <a:gd name="T3" fmla="*/ 13 h 14"/>
                <a:gd name="T4" fmla="*/ 0 w 33"/>
                <a:gd name="T5" fmla="*/ 12 h 14"/>
                <a:gd name="T6" fmla="*/ 0 w 33"/>
                <a:gd name="T7" fmla="*/ 12 h 14"/>
                <a:gd name="T8" fmla="*/ 2 w 33"/>
                <a:gd name="T9" fmla="*/ 8 h 14"/>
                <a:gd name="T10" fmla="*/ 30 w 33"/>
                <a:gd name="T11" fmla="*/ 1 h 14"/>
                <a:gd name="T12" fmla="*/ 33 w 33"/>
                <a:gd name="T13" fmla="*/ 3 h 14"/>
                <a:gd name="T14" fmla="*/ 33 w 33"/>
                <a:gd name="T15" fmla="*/ 3 h 14"/>
                <a:gd name="T16" fmla="*/ 30 w 33"/>
                <a:gd name="T17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14">
                  <a:moveTo>
                    <a:pt x="30" y="6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1" y="14"/>
                    <a:pt x="0" y="13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0"/>
                    <a:pt x="1" y="9"/>
                    <a:pt x="2" y="8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1" y="0"/>
                    <a:pt x="33" y="1"/>
                    <a:pt x="33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4"/>
                    <a:pt x="31" y="5"/>
                    <a:pt x="30" y="6"/>
                  </a:cubicBezTo>
                  <a:close/>
                </a:path>
              </a:pathLst>
            </a:custGeom>
            <a:solidFill>
              <a:srgbClr val="EBF7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9" name="Freeform 205">
              <a:extLst>
                <a:ext uri="{FF2B5EF4-FFF2-40B4-BE49-F238E27FC236}">
                  <a16:creationId xmlns:a16="http://schemas.microsoft.com/office/drawing/2014/main" id="{BD4302C0-A14B-46FD-A6B1-70B846826323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0450" y="3841665"/>
              <a:ext cx="76200" cy="117475"/>
            </a:xfrm>
            <a:custGeom>
              <a:avLst/>
              <a:gdLst>
                <a:gd name="T0" fmla="*/ 14 w 29"/>
                <a:gd name="T1" fmla="*/ 45 h 45"/>
                <a:gd name="T2" fmla="*/ 14 w 29"/>
                <a:gd name="T3" fmla="*/ 45 h 45"/>
                <a:gd name="T4" fmla="*/ 0 w 29"/>
                <a:gd name="T5" fmla="*/ 30 h 45"/>
                <a:gd name="T6" fmla="*/ 0 w 29"/>
                <a:gd name="T7" fmla="*/ 14 h 45"/>
                <a:gd name="T8" fmla="*/ 14 w 29"/>
                <a:gd name="T9" fmla="*/ 0 h 45"/>
                <a:gd name="T10" fmla="*/ 14 w 29"/>
                <a:gd name="T11" fmla="*/ 0 h 45"/>
                <a:gd name="T12" fmla="*/ 29 w 29"/>
                <a:gd name="T13" fmla="*/ 14 h 45"/>
                <a:gd name="T14" fmla="*/ 29 w 29"/>
                <a:gd name="T15" fmla="*/ 30 h 45"/>
                <a:gd name="T16" fmla="*/ 14 w 29"/>
                <a:gd name="T1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45">
                  <a:moveTo>
                    <a:pt x="14" y="45"/>
                  </a:moveTo>
                  <a:cubicBezTo>
                    <a:pt x="14" y="45"/>
                    <a:pt x="14" y="45"/>
                    <a:pt x="14" y="45"/>
                  </a:cubicBezTo>
                  <a:cubicBezTo>
                    <a:pt x="6" y="45"/>
                    <a:pt x="0" y="38"/>
                    <a:pt x="0" y="3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38"/>
                    <a:pt x="22" y="45"/>
                    <a:pt x="14" y="45"/>
                  </a:cubicBez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0" name="Freeform 206">
              <a:extLst>
                <a:ext uri="{FF2B5EF4-FFF2-40B4-BE49-F238E27FC236}">
                  <a16:creationId xmlns:a16="http://schemas.microsoft.com/office/drawing/2014/main" id="{5B78B915-A0CB-4C26-B398-EE342DFFD94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7262" y="3955965"/>
              <a:ext cx="147638" cy="258763"/>
            </a:xfrm>
            <a:custGeom>
              <a:avLst/>
              <a:gdLst>
                <a:gd name="T0" fmla="*/ 42 w 57"/>
                <a:gd name="T1" fmla="*/ 100 h 100"/>
                <a:gd name="T2" fmla="*/ 32 w 57"/>
                <a:gd name="T3" fmla="*/ 96 h 100"/>
                <a:gd name="T4" fmla="*/ 5 w 57"/>
                <a:gd name="T5" fmla="*/ 67 h 100"/>
                <a:gd name="T6" fmla="*/ 2 w 57"/>
                <a:gd name="T7" fmla="*/ 51 h 100"/>
                <a:gd name="T8" fmla="*/ 24 w 57"/>
                <a:gd name="T9" fmla="*/ 9 h 100"/>
                <a:gd name="T10" fmla="*/ 42 w 57"/>
                <a:gd name="T11" fmla="*/ 4 h 100"/>
                <a:gd name="T12" fmla="*/ 48 w 57"/>
                <a:gd name="T13" fmla="*/ 21 h 100"/>
                <a:gd name="T14" fmla="*/ 30 w 57"/>
                <a:gd name="T15" fmla="*/ 55 h 100"/>
                <a:gd name="T16" fmla="*/ 52 w 57"/>
                <a:gd name="T17" fmla="*/ 77 h 100"/>
                <a:gd name="T18" fmla="*/ 51 w 57"/>
                <a:gd name="T19" fmla="*/ 96 h 100"/>
                <a:gd name="T20" fmla="*/ 42 w 57"/>
                <a:gd name="T21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" h="100">
                  <a:moveTo>
                    <a:pt x="42" y="100"/>
                  </a:moveTo>
                  <a:cubicBezTo>
                    <a:pt x="38" y="100"/>
                    <a:pt x="35" y="98"/>
                    <a:pt x="32" y="96"/>
                  </a:cubicBezTo>
                  <a:cubicBezTo>
                    <a:pt x="5" y="67"/>
                    <a:pt x="5" y="67"/>
                    <a:pt x="5" y="67"/>
                  </a:cubicBezTo>
                  <a:cubicBezTo>
                    <a:pt x="1" y="62"/>
                    <a:pt x="0" y="56"/>
                    <a:pt x="2" y="51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8" y="3"/>
                    <a:pt x="36" y="0"/>
                    <a:pt x="42" y="4"/>
                  </a:cubicBezTo>
                  <a:cubicBezTo>
                    <a:pt x="49" y="7"/>
                    <a:pt x="51" y="15"/>
                    <a:pt x="48" y="21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52" y="77"/>
                    <a:pt x="52" y="77"/>
                    <a:pt x="52" y="77"/>
                  </a:cubicBezTo>
                  <a:cubicBezTo>
                    <a:pt x="57" y="83"/>
                    <a:pt x="56" y="91"/>
                    <a:pt x="51" y="96"/>
                  </a:cubicBezTo>
                  <a:cubicBezTo>
                    <a:pt x="49" y="99"/>
                    <a:pt x="45" y="100"/>
                    <a:pt x="42" y="100"/>
                  </a:cubicBez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1" name="Freeform 207">
              <a:extLst>
                <a:ext uri="{FF2B5EF4-FFF2-40B4-BE49-F238E27FC236}">
                  <a16:creationId xmlns:a16="http://schemas.microsoft.com/office/drawing/2014/main" id="{B28BF0B7-7446-43FB-B9A8-796F08F10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8613775" y="4213140"/>
              <a:ext cx="114300" cy="338138"/>
            </a:xfrm>
            <a:custGeom>
              <a:avLst/>
              <a:gdLst>
                <a:gd name="T0" fmla="*/ 39 w 72"/>
                <a:gd name="T1" fmla="*/ 213 h 213"/>
                <a:gd name="T2" fmla="*/ 0 w 72"/>
                <a:gd name="T3" fmla="*/ 213 h 213"/>
                <a:gd name="T4" fmla="*/ 34 w 72"/>
                <a:gd name="T5" fmla="*/ 0 h 213"/>
                <a:gd name="T6" fmla="*/ 72 w 72"/>
                <a:gd name="T7" fmla="*/ 0 h 213"/>
                <a:gd name="T8" fmla="*/ 39 w 72"/>
                <a:gd name="T9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213">
                  <a:moveTo>
                    <a:pt x="39" y="213"/>
                  </a:moveTo>
                  <a:lnTo>
                    <a:pt x="0" y="213"/>
                  </a:lnTo>
                  <a:lnTo>
                    <a:pt x="34" y="0"/>
                  </a:lnTo>
                  <a:lnTo>
                    <a:pt x="72" y="0"/>
                  </a:lnTo>
                  <a:lnTo>
                    <a:pt x="39" y="213"/>
                  </a:ln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2" name="Freeform 208">
              <a:extLst>
                <a:ext uri="{FF2B5EF4-FFF2-40B4-BE49-F238E27FC236}">
                  <a16:creationId xmlns:a16="http://schemas.microsoft.com/office/drawing/2014/main" id="{220760AE-BBF7-416C-8F3D-B15F09005D2C}"/>
                </a:ext>
              </a:extLst>
            </p:cNvPr>
            <p:cNvSpPr>
              <a:spLocks/>
            </p:cNvSpPr>
            <p:nvPr/>
          </p:nvSpPr>
          <p:spPr bwMode="auto">
            <a:xfrm>
              <a:off x="8940800" y="3744827"/>
              <a:ext cx="80963" cy="77788"/>
            </a:xfrm>
            <a:custGeom>
              <a:avLst/>
              <a:gdLst>
                <a:gd name="T0" fmla="*/ 29 w 31"/>
                <a:gd name="T1" fmla="*/ 18 h 30"/>
                <a:gd name="T2" fmla="*/ 12 w 31"/>
                <a:gd name="T3" fmla="*/ 28 h 30"/>
                <a:gd name="T4" fmla="*/ 2 w 31"/>
                <a:gd name="T5" fmla="*/ 12 h 30"/>
                <a:gd name="T6" fmla="*/ 19 w 31"/>
                <a:gd name="T7" fmla="*/ 1 h 30"/>
                <a:gd name="T8" fmla="*/ 29 w 31"/>
                <a:gd name="T9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0">
                  <a:moveTo>
                    <a:pt x="29" y="18"/>
                  </a:moveTo>
                  <a:cubicBezTo>
                    <a:pt x="27" y="25"/>
                    <a:pt x="20" y="30"/>
                    <a:pt x="12" y="28"/>
                  </a:cubicBezTo>
                  <a:cubicBezTo>
                    <a:pt x="5" y="26"/>
                    <a:pt x="0" y="19"/>
                    <a:pt x="2" y="12"/>
                  </a:cubicBezTo>
                  <a:cubicBezTo>
                    <a:pt x="4" y="4"/>
                    <a:pt x="11" y="0"/>
                    <a:pt x="19" y="1"/>
                  </a:cubicBezTo>
                  <a:cubicBezTo>
                    <a:pt x="26" y="3"/>
                    <a:pt x="31" y="10"/>
                    <a:pt x="29" y="18"/>
                  </a:cubicBezTo>
                  <a:close/>
                </a:path>
              </a:pathLst>
            </a:custGeom>
            <a:solidFill>
              <a:srgbClr val="E364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3" name="Freeform 209">
              <a:extLst>
                <a:ext uri="{FF2B5EF4-FFF2-40B4-BE49-F238E27FC236}">
                  <a16:creationId xmlns:a16="http://schemas.microsoft.com/office/drawing/2014/main" id="{0DF31375-E771-4E23-8A8B-9CD8FA85CBF8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3462" y="3943265"/>
              <a:ext cx="149225" cy="350838"/>
            </a:xfrm>
            <a:custGeom>
              <a:avLst/>
              <a:gdLst>
                <a:gd name="T0" fmla="*/ 29 w 58"/>
                <a:gd name="T1" fmla="*/ 135 h 135"/>
                <a:gd name="T2" fmla="*/ 29 w 58"/>
                <a:gd name="T3" fmla="*/ 135 h 135"/>
                <a:gd name="T4" fmla="*/ 0 w 58"/>
                <a:gd name="T5" fmla="*/ 105 h 135"/>
                <a:gd name="T6" fmla="*/ 0 w 58"/>
                <a:gd name="T7" fmla="*/ 29 h 135"/>
                <a:gd name="T8" fmla="*/ 29 w 58"/>
                <a:gd name="T9" fmla="*/ 0 h 135"/>
                <a:gd name="T10" fmla="*/ 29 w 58"/>
                <a:gd name="T11" fmla="*/ 0 h 135"/>
                <a:gd name="T12" fmla="*/ 58 w 58"/>
                <a:gd name="T13" fmla="*/ 29 h 135"/>
                <a:gd name="T14" fmla="*/ 58 w 58"/>
                <a:gd name="T15" fmla="*/ 105 h 135"/>
                <a:gd name="T16" fmla="*/ 29 w 58"/>
                <a:gd name="T17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135">
                  <a:moveTo>
                    <a:pt x="29" y="135"/>
                  </a:moveTo>
                  <a:cubicBezTo>
                    <a:pt x="29" y="135"/>
                    <a:pt x="29" y="135"/>
                    <a:pt x="29" y="135"/>
                  </a:cubicBezTo>
                  <a:cubicBezTo>
                    <a:pt x="13" y="135"/>
                    <a:pt x="0" y="122"/>
                    <a:pt x="0" y="10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45" y="0"/>
                    <a:pt x="58" y="13"/>
                    <a:pt x="58" y="29"/>
                  </a:cubicBezTo>
                  <a:cubicBezTo>
                    <a:pt x="58" y="105"/>
                    <a:pt x="58" y="105"/>
                    <a:pt x="58" y="105"/>
                  </a:cubicBezTo>
                  <a:cubicBezTo>
                    <a:pt x="58" y="122"/>
                    <a:pt x="45" y="135"/>
                    <a:pt x="29" y="135"/>
                  </a:cubicBezTo>
                  <a:close/>
                </a:path>
              </a:pathLst>
            </a:custGeom>
            <a:solidFill>
              <a:srgbClr val="2289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" name="Freeform 210">
              <a:extLst>
                <a:ext uri="{FF2B5EF4-FFF2-40B4-BE49-F238E27FC236}">
                  <a16:creationId xmlns:a16="http://schemas.microsoft.com/office/drawing/2014/main" id="{76969ABC-DDA9-4848-BAB2-8542B4946B7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3462" y="3943265"/>
              <a:ext cx="149225" cy="265113"/>
            </a:xfrm>
            <a:custGeom>
              <a:avLst/>
              <a:gdLst>
                <a:gd name="T0" fmla="*/ 29 w 58"/>
                <a:gd name="T1" fmla="*/ 0 h 102"/>
                <a:gd name="T2" fmla="*/ 0 w 58"/>
                <a:gd name="T3" fmla="*/ 29 h 102"/>
                <a:gd name="T4" fmla="*/ 0 w 58"/>
                <a:gd name="T5" fmla="*/ 73 h 102"/>
                <a:gd name="T6" fmla="*/ 29 w 58"/>
                <a:gd name="T7" fmla="*/ 102 h 102"/>
                <a:gd name="T8" fmla="*/ 58 w 58"/>
                <a:gd name="T9" fmla="*/ 73 h 102"/>
                <a:gd name="T10" fmla="*/ 58 w 58"/>
                <a:gd name="T11" fmla="*/ 29 h 102"/>
                <a:gd name="T12" fmla="*/ 29 w 58"/>
                <a:gd name="T13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102">
                  <a:moveTo>
                    <a:pt x="29" y="0"/>
                  </a:moveTo>
                  <a:cubicBezTo>
                    <a:pt x="13" y="0"/>
                    <a:pt x="0" y="13"/>
                    <a:pt x="0" y="29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89"/>
                    <a:pt x="13" y="102"/>
                    <a:pt x="29" y="102"/>
                  </a:cubicBezTo>
                  <a:cubicBezTo>
                    <a:pt x="45" y="102"/>
                    <a:pt x="58" y="89"/>
                    <a:pt x="58" y="73"/>
                  </a:cubicBezTo>
                  <a:cubicBezTo>
                    <a:pt x="58" y="29"/>
                    <a:pt x="58" y="29"/>
                    <a:pt x="58" y="29"/>
                  </a:cubicBezTo>
                  <a:cubicBezTo>
                    <a:pt x="58" y="13"/>
                    <a:pt x="45" y="0"/>
                    <a:pt x="29" y="0"/>
                  </a:cubicBezTo>
                  <a:close/>
                </a:path>
              </a:pathLst>
            </a:custGeom>
            <a:solidFill>
              <a:srgbClr val="2EB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5" name="Freeform 211">
              <a:extLst>
                <a:ext uri="{FF2B5EF4-FFF2-40B4-BE49-F238E27FC236}">
                  <a16:creationId xmlns:a16="http://schemas.microsoft.com/office/drawing/2014/main" id="{540D71FE-4AA5-48DE-9B39-0212E53D7C73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6962" y="3943265"/>
              <a:ext cx="85725" cy="265113"/>
            </a:xfrm>
            <a:custGeom>
              <a:avLst/>
              <a:gdLst>
                <a:gd name="T0" fmla="*/ 4 w 33"/>
                <a:gd name="T1" fmla="*/ 0 h 102"/>
                <a:gd name="T2" fmla="*/ 0 w 33"/>
                <a:gd name="T3" fmla="*/ 0 h 102"/>
                <a:gd name="T4" fmla="*/ 25 w 33"/>
                <a:gd name="T5" fmla="*/ 29 h 102"/>
                <a:gd name="T6" fmla="*/ 25 w 33"/>
                <a:gd name="T7" fmla="*/ 73 h 102"/>
                <a:gd name="T8" fmla="*/ 0 w 33"/>
                <a:gd name="T9" fmla="*/ 102 h 102"/>
                <a:gd name="T10" fmla="*/ 4 w 33"/>
                <a:gd name="T11" fmla="*/ 102 h 102"/>
                <a:gd name="T12" fmla="*/ 33 w 33"/>
                <a:gd name="T13" fmla="*/ 73 h 102"/>
                <a:gd name="T14" fmla="*/ 33 w 33"/>
                <a:gd name="T15" fmla="*/ 29 h 102"/>
                <a:gd name="T16" fmla="*/ 4 w 33"/>
                <a:gd name="T17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102">
                  <a:moveTo>
                    <a:pt x="4" y="0"/>
                  </a:moveTo>
                  <a:cubicBezTo>
                    <a:pt x="3" y="0"/>
                    <a:pt x="1" y="0"/>
                    <a:pt x="0" y="0"/>
                  </a:cubicBezTo>
                  <a:cubicBezTo>
                    <a:pt x="14" y="2"/>
                    <a:pt x="25" y="14"/>
                    <a:pt x="25" y="29"/>
                  </a:cubicBezTo>
                  <a:cubicBezTo>
                    <a:pt x="25" y="73"/>
                    <a:pt x="25" y="73"/>
                    <a:pt x="25" y="73"/>
                  </a:cubicBezTo>
                  <a:cubicBezTo>
                    <a:pt x="25" y="88"/>
                    <a:pt x="14" y="100"/>
                    <a:pt x="0" y="102"/>
                  </a:cubicBezTo>
                  <a:cubicBezTo>
                    <a:pt x="1" y="102"/>
                    <a:pt x="3" y="102"/>
                    <a:pt x="4" y="102"/>
                  </a:cubicBezTo>
                  <a:cubicBezTo>
                    <a:pt x="20" y="102"/>
                    <a:pt x="33" y="89"/>
                    <a:pt x="33" y="73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3" y="13"/>
                    <a:pt x="20" y="0"/>
                    <a:pt x="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6" name="Freeform 212">
              <a:extLst>
                <a:ext uri="{FF2B5EF4-FFF2-40B4-BE49-F238E27FC236}">
                  <a16:creationId xmlns:a16="http://schemas.microsoft.com/office/drawing/2014/main" id="{73BC37D5-A548-465E-B8B6-6BD08B52AFE8}"/>
                </a:ext>
              </a:extLst>
            </p:cNvPr>
            <p:cNvSpPr>
              <a:spLocks/>
            </p:cNvSpPr>
            <p:nvPr/>
          </p:nvSpPr>
          <p:spPr bwMode="auto">
            <a:xfrm>
              <a:off x="8728075" y="3779752"/>
              <a:ext cx="269875" cy="274638"/>
            </a:xfrm>
            <a:custGeom>
              <a:avLst/>
              <a:gdLst>
                <a:gd name="T0" fmla="*/ 13 w 104"/>
                <a:gd name="T1" fmla="*/ 106 h 106"/>
                <a:gd name="T2" fmla="*/ 4 w 104"/>
                <a:gd name="T3" fmla="*/ 100 h 106"/>
                <a:gd name="T4" fmla="*/ 9 w 104"/>
                <a:gd name="T5" fmla="*/ 81 h 106"/>
                <a:gd name="T6" fmla="*/ 55 w 104"/>
                <a:gd name="T7" fmla="*/ 53 h 106"/>
                <a:gd name="T8" fmla="*/ 77 w 104"/>
                <a:gd name="T9" fmla="*/ 9 h 106"/>
                <a:gd name="T10" fmla="*/ 95 w 104"/>
                <a:gd name="T11" fmla="*/ 3 h 106"/>
                <a:gd name="T12" fmla="*/ 101 w 104"/>
                <a:gd name="T13" fmla="*/ 21 h 106"/>
                <a:gd name="T14" fmla="*/ 77 w 104"/>
                <a:gd name="T15" fmla="*/ 68 h 106"/>
                <a:gd name="T16" fmla="*/ 72 w 104"/>
                <a:gd name="T17" fmla="*/ 74 h 106"/>
                <a:gd name="T18" fmla="*/ 23 w 104"/>
                <a:gd name="T19" fmla="*/ 104 h 106"/>
                <a:gd name="T20" fmla="*/ 13 w 104"/>
                <a:gd name="T21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4" h="106">
                  <a:moveTo>
                    <a:pt x="13" y="106"/>
                  </a:moveTo>
                  <a:cubicBezTo>
                    <a:pt x="9" y="105"/>
                    <a:pt x="6" y="103"/>
                    <a:pt x="4" y="100"/>
                  </a:cubicBezTo>
                  <a:cubicBezTo>
                    <a:pt x="0" y="93"/>
                    <a:pt x="2" y="85"/>
                    <a:pt x="9" y="81"/>
                  </a:cubicBezTo>
                  <a:cubicBezTo>
                    <a:pt x="55" y="53"/>
                    <a:pt x="55" y="53"/>
                    <a:pt x="55" y="53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80" y="2"/>
                    <a:pt x="88" y="0"/>
                    <a:pt x="95" y="3"/>
                  </a:cubicBezTo>
                  <a:cubicBezTo>
                    <a:pt x="101" y="6"/>
                    <a:pt x="104" y="14"/>
                    <a:pt x="101" y="21"/>
                  </a:cubicBezTo>
                  <a:cubicBezTo>
                    <a:pt x="77" y="68"/>
                    <a:pt x="77" y="68"/>
                    <a:pt x="77" y="68"/>
                  </a:cubicBezTo>
                  <a:cubicBezTo>
                    <a:pt x="76" y="71"/>
                    <a:pt x="74" y="72"/>
                    <a:pt x="72" y="74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0" y="106"/>
                    <a:pt x="16" y="106"/>
                    <a:pt x="13" y="106"/>
                  </a:cubicBezTo>
                  <a:close/>
                </a:path>
              </a:pathLst>
            </a:custGeom>
            <a:solidFill>
              <a:srgbClr val="2EB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7" name="Freeform 214">
              <a:extLst>
                <a:ext uri="{FF2B5EF4-FFF2-40B4-BE49-F238E27FC236}">
                  <a16:creationId xmlns:a16="http://schemas.microsoft.com/office/drawing/2014/main" id="{4C071889-FD54-4F6B-A7A5-097DDAE5971E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6650" y="3781340"/>
              <a:ext cx="241300" cy="273050"/>
            </a:xfrm>
            <a:custGeom>
              <a:avLst/>
              <a:gdLst>
                <a:gd name="T0" fmla="*/ 84 w 93"/>
                <a:gd name="T1" fmla="*/ 2 h 105"/>
                <a:gd name="T2" fmla="*/ 73 w 93"/>
                <a:gd name="T3" fmla="*/ 2 h 105"/>
                <a:gd name="T4" fmla="*/ 74 w 93"/>
                <a:gd name="T5" fmla="*/ 2 h 105"/>
                <a:gd name="T6" fmla="*/ 80 w 93"/>
                <a:gd name="T7" fmla="*/ 20 h 105"/>
                <a:gd name="T8" fmla="*/ 56 w 93"/>
                <a:gd name="T9" fmla="*/ 67 h 105"/>
                <a:gd name="T10" fmla="*/ 52 w 93"/>
                <a:gd name="T11" fmla="*/ 73 h 105"/>
                <a:gd name="T12" fmla="*/ 2 w 93"/>
                <a:gd name="T13" fmla="*/ 103 h 105"/>
                <a:gd name="T14" fmla="*/ 0 w 93"/>
                <a:gd name="T15" fmla="*/ 104 h 105"/>
                <a:gd name="T16" fmla="*/ 2 w 93"/>
                <a:gd name="T17" fmla="*/ 105 h 105"/>
                <a:gd name="T18" fmla="*/ 12 w 93"/>
                <a:gd name="T19" fmla="*/ 103 h 105"/>
                <a:gd name="T20" fmla="*/ 61 w 93"/>
                <a:gd name="T21" fmla="*/ 73 h 105"/>
                <a:gd name="T22" fmla="*/ 66 w 93"/>
                <a:gd name="T23" fmla="*/ 67 h 105"/>
                <a:gd name="T24" fmla="*/ 90 w 93"/>
                <a:gd name="T25" fmla="*/ 20 h 105"/>
                <a:gd name="T26" fmla="*/ 84 w 93"/>
                <a:gd name="T27" fmla="*/ 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3" h="105">
                  <a:moveTo>
                    <a:pt x="84" y="2"/>
                  </a:moveTo>
                  <a:cubicBezTo>
                    <a:pt x="80" y="0"/>
                    <a:pt x="76" y="0"/>
                    <a:pt x="73" y="2"/>
                  </a:cubicBezTo>
                  <a:cubicBezTo>
                    <a:pt x="73" y="2"/>
                    <a:pt x="74" y="2"/>
                    <a:pt x="74" y="2"/>
                  </a:cubicBezTo>
                  <a:cubicBezTo>
                    <a:pt x="81" y="5"/>
                    <a:pt x="84" y="13"/>
                    <a:pt x="80" y="20"/>
                  </a:cubicBezTo>
                  <a:cubicBezTo>
                    <a:pt x="56" y="67"/>
                    <a:pt x="56" y="67"/>
                    <a:pt x="56" y="67"/>
                  </a:cubicBezTo>
                  <a:cubicBezTo>
                    <a:pt x="55" y="70"/>
                    <a:pt x="54" y="71"/>
                    <a:pt x="52" y="7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1" y="103"/>
                    <a:pt x="1" y="104"/>
                    <a:pt x="0" y="104"/>
                  </a:cubicBezTo>
                  <a:cubicBezTo>
                    <a:pt x="1" y="104"/>
                    <a:pt x="1" y="104"/>
                    <a:pt x="2" y="105"/>
                  </a:cubicBezTo>
                  <a:cubicBezTo>
                    <a:pt x="5" y="105"/>
                    <a:pt x="9" y="105"/>
                    <a:pt x="12" y="103"/>
                  </a:cubicBezTo>
                  <a:cubicBezTo>
                    <a:pt x="61" y="73"/>
                    <a:pt x="61" y="73"/>
                    <a:pt x="61" y="73"/>
                  </a:cubicBezTo>
                  <a:cubicBezTo>
                    <a:pt x="63" y="71"/>
                    <a:pt x="65" y="70"/>
                    <a:pt x="66" y="67"/>
                  </a:cubicBezTo>
                  <a:cubicBezTo>
                    <a:pt x="90" y="20"/>
                    <a:pt x="90" y="20"/>
                    <a:pt x="90" y="20"/>
                  </a:cubicBezTo>
                  <a:cubicBezTo>
                    <a:pt x="93" y="13"/>
                    <a:pt x="90" y="5"/>
                    <a:pt x="8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8" name="Freeform 215">
              <a:extLst>
                <a:ext uri="{FF2B5EF4-FFF2-40B4-BE49-F238E27FC236}">
                  <a16:creationId xmlns:a16="http://schemas.microsoft.com/office/drawing/2014/main" id="{DD546B8D-B38B-4F47-BCD8-822BBBC66DB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5537" y="3849602"/>
              <a:ext cx="28575" cy="61913"/>
            </a:xfrm>
            <a:custGeom>
              <a:avLst/>
              <a:gdLst>
                <a:gd name="T0" fmla="*/ 6 w 11"/>
                <a:gd name="T1" fmla="*/ 24 h 24"/>
                <a:gd name="T2" fmla="*/ 6 w 11"/>
                <a:gd name="T3" fmla="*/ 24 h 24"/>
                <a:gd name="T4" fmla="*/ 0 w 11"/>
                <a:gd name="T5" fmla="*/ 18 h 24"/>
                <a:gd name="T6" fmla="*/ 0 w 11"/>
                <a:gd name="T7" fmla="*/ 6 h 24"/>
                <a:gd name="T8" fmla="*/ 6 w 11"/>
                <a:gd name="T9" fmla="*/ 0 h 24"/>
                <a:gd name="T10" fmla="*/ 6 w 11"/>
                <a:gd name="T11" fmla="*/ 0 h 24"/>
                <a:gd name="T12" fmla="*/ 11 w 11"/>
                <a:gd name="T13" fmla="*/ 6 h 24"/>
                <a:gd name="T14" fmla="*/ 11 w 11"/>
                <a:gd name="T15" fmla="*/ 18 h 24"/>
                <a:gd name="T16" fmla="*/ 6 w 11"/>
                <a:gd name="T1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4">
                  <a:moveTo>
                    <a:pt x="6" y="24"/>
                  </a:moveTo>
                  <a:cubicBezTo>
                    <a:pt x="6" y="24"/>
                    <a:pt x="6" y="24"/>
                    <a:pt x="6" y="24"/>
                  </a:cubicBezTo>
                  <a:cubicBezTo>
                    <a:pt x="2" y="24"/>
                    <a:pt x="0" y="21"/>
                    <a:pt x="0" y="1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1" y="3"/>
                    <a:pt x="11" y="6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21"/>
                    <a:pt x="9" y="24"/>
                    <a:pt x="6" y="24"/>
                  </a:cubicBez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9" name="Freeform 216">
              <a:extLst>
                <a:ext uri="{FF2B5EF4-FFF2-40B4-BE49-F238E27FC236}">
                  <a16:creationId xmlns:a16="http://schemas.microsoft.com/office/drawing/2014/main" id="{737969DE-738E-489C-8EDC-819A0B695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3950" y="4213140"/>
              <a:ext cx="58738" cy="338138"/>
            </a:xfrm>
            <a:custGeom>
              <a:avLst/>
              <a:gdLst>
                <a:gd name="T0" fmla="*/ 13 w 23"/>
                <a:gd name="T1" fmla="*/ 130 h 130"/>
                <a:gd name="T2" fmla="*/ 9 w 23"/>
                <a:gd name="T3" fmla="*/ 130 h 130"/>
                <a:gd name="T4" fmla="*/ 0 w 23"/>
                <a:gd name="T5" fmla="*/ 120 h 130"/>
                <a:gd name="T6" fmla="*/ 0 w 23"/>
                <a:gd name="T7" fmla="*/ 0 h 130"/>
                <a:gd name="T8" fmla="*/ 23 w 23"/>
                <a:gd name="T9" fmla="*/ 0 h 130"/>
                <a:gd name="T10" fmla="*/ 23 w 23"/>
                <a:gd name="T11" fmla="*/ 120 h 130"/>
                <a:gd name="T12" fmla="*/ 13 w 23"/>
                <a:gd name="T13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30">
                  <a:moveTo>
                    <a:pt x="13" y="130"/>
                  </a:moveTo>
                  <a:cubicBezTo>
                    <a:pt x="9" y="130"/>
                    <a:pt x="9" y="130"/>
                    <a:pt x="9" y="130"/>
                  </a:cubicBezTo>
                  <a:cubicBezTo>
                    <a:pt x="4" y="130"/>
                    <a:pt x="0" y="125"/>
                    <a:pt x="0" y="12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120"/>
                    <a:pt x="23" y="120"/>
                    <a:pt x="23" y="120"/>
                  </a:cubicBezTo>
                  <a:cubicBezTo>
                    <a:pt x="23" y="125"/>
                    <a:pt x="19" y="130"/>
                    <a:pt x="13" y="130"/>
                  </a:cubicBezTo>
                  <a:close/>
                </a:path>
              </a:pathLst>
            </a:custGeom>
            <a:solidFill>
              <a:srgbClr val="2289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0" name="Freeform 217">
              <a:extLst>
                <a:ext uri="{FF2B5EF4-FFF2-40B4-BE49-F238E27FC236}">
                  <a16:creationId xmlns:a16="http://schemas.microsoft.com/office/drawing/2014/main" id="{F48D4DCB-F9CC-49CF-A639-A5B65D998CB3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5687" y="3801977"/>
              <a:ext cx="125413" cy="92075"/>
            </a:xfrm>
            <a:custGeom>
              <a:avLst/>
              <a:gdLst>
                <a:gd name="T0" fmla="*/ 24 w 48"/>
                <a:gd name="T1" fmla="*/ 4 h 35"/>
                <a:gd name="T2" fmla="*/ 0 w 48"/>
                <a:gd name="T3" fmla="*/ 35 h 35"/>
                <a:gd name="T4" fmla="*/ 48 w 48"/>
                <a:gd name="T5" fmla="*/ 22 h 35"/>
                <a:gd name="T6" fmla="*/ 24 w 48"/>
                <a:gd name="T7" fmla="*/ 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35">
                  <a:moveTo>
                    <a:pt x="24" y="4"/>
                  </a:moveTo>
                  <a:cubicBezTo>
                    <a:pt x="11" y="8"/>
                    <a:pt x="0" y="21"/>
                    <a:pt x="0" y="35"/>
                  </a:cubicBezTo>
                  <a:cubicBezTo>
                    <a:pt x="48" y="22"/>
                    <a:pt x="48" y="22"/>
                    <a:pt x="48" y="22"/>
                  </a:cubicBezTo>
                  <a:cubicBezTo>
                    <a:pt x="48" y="8"/>
                    <a:pt x="37" y="0"/>
                    <a:pt x="24" y="4"/>
                  </a:cubicBezTo>
                  <a:close/>
                </a:path>
              </a:pathLst>
            </a:custGeom>
            <a:solidFill>
              <a:srgbClr val="2EB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1" name="Freeform 218">
              <a:extLst>
                <a:ext uri="{FF2B5EF4-FFF2-40B4-BE49-F238E27FC236}">
                  <a16:creationId xmlns:a16="http://schemas.microsoft.com/office/drawing/2014/main" id="{7984AE4C-E5BD-4CF6-A23D-448936CD4E1F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3475" y="3875002"/>
              <a:ext cx="12700" cy="39688"/>
            </a:xfrm>
            <a:custGeom>
              <a:avLst/>
              <a:gdLst>
                <a:gd name="T0" fmla="*/ 3 w 5"/>
                <a:gd name="T1" fmla="*/ 15 h 15"/>
                <a:gd name="T2" fmla="*/ 3 w 5"/>
                <a:gd name="T3" fmla="*/ 15 h 15"/>
                <a:gd name="T4" fmla="*/ 0 w 5"/>
                <a:gd name="T5" fmla="*/ 13 h 15"/>
                <a:gd name="T6" fmla="*/ 0 w 5"/>
                <a:gd name="T7" fmla="*/ 3 h 15"/>
                <a:gd name="T8" fmla="*/ 3 w 5"/>
                <a:gd name="T9" fmla="*/ 0 h 15"/>
                <a:gd name="T10" fmla="*/ 3 w 5"/>
                <a:gd name="T11" fmla="*/ 0 h 15"/>
                <a:gd name="T12" fmla="*/ 5 w 5"/>
                <a:gd name="T13" fmla="*/ 3 h 15"/>
                <a:gd name="T14" fmla="*/ 5 w 5"/>
                <a:gd name="T15" fmla="*/ 13 h 15"/>
                <a:gd name="T16" fmla="*/ 3 w 5"/>
                <a:gd name="T1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15">
                  <a:moveTo>
                    <a:pt x="3" y="15"/>
                  </a:moveTo>
                  <a:cubicBezTo>
                    <a:pt x="3" y="15"/>
                    <a:pt x="3" y="15"/>
                    <a:pt x="3" y="15"/>
                  </a:cubicBezTo>
                  <a:cubicBezTo>
                    <a:pt x="1" y="15"/>
                    <a:pt x="0" y="14"/>
                    <a:pt x="0" y="1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5" y="2"/>
                    <a:pt x="5" y="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4" y="15"/>
                    <a:pt x="3" y="15"/>
                  </a:cubicBezTo>
                  <a:close/>
                </a:path>
              </a:pathLst>
            </a:custGeom>
            <a:solidFill>
              <a:srgbClr val="E364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2" name="Freeform 219">
              <a:extLst>
                <a:ext uri="{FF2B5EF4-FFF2-40B4-BE49-F238E27FC236}">
                  <a16:creationId xmlns:a16="http://schemas.microsoft.com/office/drawing/2014/main" id="{9A3A852A-6871-4E89-8F4F-EE514BFAC8D1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6375" y="3433677"/>
              <a:ext cx="163513" cy="44450"/>
            </a:xfrm>
            <a:custGeom>
              <a:avLst/>
              <a:gdLst>
                <a:gd name="T0" fmla="*/ 54 w 63"/>
                <a:gd name="T1" fmla="*/ 17 h 17"/>
                <a:gd name="T2" fmla="*/ 8 w 63"/>
                <a:gd name="T3" fmla="*/ 17 h 17"/>
                <a:gd name="T4" fmla="*/ 0 w 63"/>
                <a:gd name="T5" fmla="*/ 8 h 17"/>
                <a:gd name="T6" fmla="*/ 0 w 63"/>
                <a:gd name="T7" fmla="*/ 8 h 17"/>
                <a:gd name="T8" fmla="*/ 8 w 63"/>
                <a:gd name="T9" fmla="*/ 0 h 17"/>
                <a:gd name="T10" fmla="*/ 54 w 63"/>
                <a:gd name="T11" fmla="*/ 0 h 17"/>
                <a:gd name="T12" fmla="*/ 63 w 63"/>
                <a:gd name="T13" fmla="*/ 8 h 17"/>
                <a:gd name="T14" fmla="*/ 63 w 63"/>
                <a:gd name="T15" fmla="*/ 8 h 17"/>
                <a:gd name="T16" fmla="*/ 54 w 63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17">
                  <a:moveTo>
                    <a:pt x="54" y="17"/>
                  </a:moveTo>
                  <a:cubicBezTo>
                    <a:pt x="8" y="17"/>
                    <a:pt x="8" y="17"/>
                    <a:pt x="8" y="17"/>
                  </a:cubicBezTo>
                  <a:cubicBezTo>
                    <a:pt x="4" y="17"/>
                    <a:pt x="0" y="13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9" y="0"/>
                    <a:pt x="63" y="3"/>
                    <a:pt x="63" y="8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3" y="13"/>
                    <a:pt x="59" y="17"/>
                    <a:pt x="54" y="17"/>
                  </a:cubicBez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3" name="Freeform 220">
              <a:extLst>
                <a:ext uri="{FF2B5EF4-FFF2-40B4-BE49-F238E27FC236}">
                  <a16:creationId xmlns:a16="http://schemas.microsoft.com/office/drawing/2014/main" id="{73BC2C51-D824-407F-B1CF-6CF5D43C494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6550" y="3438440"/>
              <a:ext cx="25400" cy="31750"/>
            </a:xfrm>
            <a:custGeom>
              <a:avLst/>
              <a:gdLst>
                <a:gd name="T0" fmla="*/ 5 w 10"/>
                <a:gd name="T1" fmla="*/ 0 h 12"/>
                <a:gd name="T2" fmla="*/ 0 w 10"/>
                <a:gd name="T3" fmla="*/ 6 h 12"/>
                <a:gd name="T4" fmla="*/ 5 w 10"/>
                <a:gd name="T5" fmla="*/ 12 h 12"/>
                <a:gd name="T6" fmla="*/ 10 w 10"/>
                <a:gd name="T7" fmla="*/ 6 h 12"/>
                <a:gd name="T8" fmla="*/ 5 w 10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5" y="0"/>
                  </a:moveTo>
                  <a:cubicBezTo>
                    <a:pt x="2" y="1"/>
                    <a:pt x="0" y="3"/>
                    <a:pt x="0" y="6"/>
                  </a:cubicBezTo>
                  <a:cubicBezTo>
                    <a:pt x="0" y="9"/>
                    <a:pt x="2" y="11"/>
                    <a:pt x="5" y="12"/>
                  </a:cubicBezTo>
                  <a:cubicBezTo>
                    <a:pt x="8" y="11"/>
                    <a:pt x="10" y="9"/>
                    <a:pt x="10" y="6"/>
                  </a:cubicBezTo>
                  <a:cubicBezTo>
                    <a:pt x="10" y="3"/>
                    <a:pt x="8" y="1"/>
                    <a:pt x="5" y="0"/>
                  </a:cubicBezTo>
                  <a:close/>
                </a:path>
              </a:pathLst>
            </a:custGeom>
            <a:solidFill>
              <a:srgbClr val="1F7B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" name="Freeform 221">
              <a:extLst>
                <a:ext uri="{FF2B5EF4-FFF2-40B4-BE49-F238E27FC236}">
                  <a16:creationId xmlns:a16="http://schemas.microsoft.com/office/drawing/2014/main" id="{29C2282A-8E52-445B-9E3D-3B894F240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7600" y="4511590"/>
              <a:ext cx="88900" cy="41275"/>
            </a:xfrm>
            <a:custGeom>
              <a:avLst/>
              <a:gdLst>
                <a:gd name="T0" fmla="*/ 29 w 34"/>
                <a:gd name="T1" fmla="*/ 16 h 16"/>
                <a:gd name="T2" fmla="*/ 6 w 34"/>
                <a:gd name="T3" fmla="*/ 16 h 16"/>
                <a:gd name="T4" fmla="*/ 0 w 34"/>
                <a:gd name="T5" fmla="*/ 10 h 16"/>
                <a:gd name="T6" fmla="*/ 0 w 34"/>
                <a:gd name="T7" fmla="*/ 10 h 16"/>
                <a:gd name="T8" fmla="*/ 10 w 34"/>
                <a:gd name="T9" fmla="*/ 0 h 16"/>
                <a:gd name="T10" fmla="*/ 22 w 34"/>
                <a:gd name="T11" fmla="*/ 0 h 16"/>
                <a:gd name="T12" fmla="*/ 34 w 34"/>
                <a:gd name="T13" fmla="*/ 12 h 16"/>
                <a:gd name="T14" fmla="*/ 34 w 34"/>
                <a:gd name="T15" fmla="*/ 12 h 16"/>
                <a:gd name="T16" fmla="*/ 29 w 34"/>
                <a:gd name="T1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6">
                  <a:moveTo>
                    <a:pt x="29" y="16"/>
                  </a:moveTo>
                  <a:cubicBezTo>
                    <a:pt x="6" y="16"/>
                    <a:pt x="6" y="16"/>
                    <a:pt x="6" y="16"/>
                  </a:cubicBezTo>
                  <a:cubicBezTo>
                    <a:pt x="3" y="16"/>
                    <a:pt x="0" y="14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8" y="0"/>
                    <a:pt x="34" y="5"/>
                    <a:pt x="34" y="12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14"/>
                    <a:pt x="32" y="16"/>
                    <a:pt x="29" y="16"/>
                  </a:cubicBezTo>
                  <a:close/>
                </a:path>
              </a:pathLst>
            </a:custGeom>
            <a:solidFill>
              <a:srgbClr val="2289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" name="Oval 222">
              <a:extLst>
                <a:ext uri="{FF2B5EF4-FFF2-40B4-BE49-F238E27FC236}">
                  <a16:creationId xmlns:a16="http://schemas.microsoft.com/office/drawing/2014/main" id="{9D1C88F0-27F8-4E3D-A77E-62268BB2E6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52037" y="4351252"/>
              <a:ext cx="106363" cy="106363"/>
            </a:xfrm>
            <a:prstGeom prst="ellipse">
              <a:avLst/>
            </a:prstGeom>
            <a:solidFill>
              <a:srgbClr val="E364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6" name="Freeform 223">
              <a:extLst>
                <a:ext uri="{FF2B5EF4-FFF2-40B4-BE49-F238E27FC236}">
                  <a16:creationId xmlns:a16="http://schemas.microsoft.com/office/drawing/2014/main" id="{D678F920-8D01-476F-B717-6172EF251F66}"/>
                </a:ext>
              </a:extLst>
            </p:cNvPr>
            <p:cNvSpPr>
              <a:spLocks/>
            </p:cNvSpPr>
            <p:nvPr/>
          </p:nvSpPr>
          <p:spPr bwMode="auto">
            <a:xfrm>
              <a:off x="9986962" y="4379827"/>
              <a:ext cx="312738" cy="438150"/>
            </a:xfrm>
            <a:custGeom>
              <a:avLst/>
              <a:gdLst>
                <a:gd name="T0" fmla="*/ 101 w 121"/>
                <a:gd name="T1" fmla="*/ 169 h 169"/>
                <a:gd name="T2" fmla="*/ 86 w 121"/>
                <a:gd name="T3" fmla="*/ 160 h 169"/>
                <a:gd name="T4" fmla="*/ 5 w 121"/>
                <a:gd name="T5" fmla="*/ 29 h 169"/>
                <a:gd name="T6" fmla="*/ 11 w 121"/>
                <a:gd name="T7" fmla="*/ 5 h 169"/>
                <a:gd name="T8" fmla="*/ 35 w 121"/>
                <a:gd name="T9" fmla="*/ 11 h 169"/>
                <a:gd name="T10" fmla="*/ 116 w 121"/>
                <a:gd name="T11" fmla="*/ 142 h 169"/>
                <a:gd name="T12" fmla="*/ 110 w 121"/>
                <a:gd name="T13" fmla="*/ 166 h 169"/>
                <a:gd name="T14" fmla="*/ 101 w 121"/>
                <a:gd name="T15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1" h="169">
                  <a:moveTo>
                    <a:pt x="101" y="169"/>
                  </a:moveTo>
                  <a:cubicBezTo>
                    <a:pt x="95" y="169"/>
                    <a:pt x="89" y="166"/>
                    <a:pt x="86" y="160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0" y="21"/>
                    <a:pt x="3" y="10"/>
                    <a:pt x="11" y="5"/>
                  </a:cubicBezTo>
                  <a:cubicBezTo>
                    <a:pt x="19" y="0"/>
                    <a:pt x="30" y="3"/>
                    <a:pt x="35" y="11"/>
                  </a:cubicBezTo>
                  <a:cubicBezTo>
                    <a:pt x="116" y="142"/>
                    <a:pt x="116" y="142"/>
                    <a:pt x="116" y="142"/>
                  </a:cubicBezTo>
                  <a:cubicBezTo>
                    <a:pt x="121" y="150"/>
                    <a:pt x="118" y="161"/>
                    <a:pt x="110" y="166"/>
                  </a:cubicBezTo>
                  <a:cubicBezTo>
                    <a:pt x="107" y="168"/>
                    <a:pt x="104" y="169"/>
                    <a:pt x="101" y="169"/>
                  </a:cubicBezTo>
                  <a:close/>
                </a:path>
              </a:pathLst>
            </a:custGeom>
            <a:solidFill>
              <a:srgbClr val="283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7" name="Freeform 224">
              <a:extLst>
                <a:ext uri="{FF2B5EF4-FFF2-40B4-BE49-F238E27FC236}">
                  <a16:creationId xmlns:a16="http://schemas.microsoft.com/office/drawing/2014/main" id="{1A2B42D0-CEE5-4FBC-8346-FF305B9B9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28237" y="4384590"/>
              <a:ext cx="271463" cy="433388"/>
            </a:xfrm>
            <a:custGeom>
              <a:avLst/>
              <a:gdLst>
                <a:gd name="T0" fmla="*/ 100 w 105"/>
                <a:gd name="T1" fmla="*/ 140 h 167"/>
                <a:gd name="T2" fmla="*/ 19 w 105"/>
                <a:gd name="T3" fmla="*/ 9 h 167"/>
                <a:gd name="T4" fmla="*/ 0 w 105"/>
                <a:gd name="T5" fmla="*/ 1 h 167"/>
                <a:gd name="T6" fmla="*/ 11 w 105"/>
                <a:gd name="T7" fmla="*/ 9 h 167"/>
                <a:gd name="T8" fmla="*/ 92 w 105"/>
                <a:gd name="T9" fmla="*/ 140 h 167"/>
                <a:gd name="T10" fmla="*/ 86 w 105"/>
                <a:gd name="T11" fmla="*/ 164 h 167"/>
                <a:gd name="T12" fmla="*/ 81 w 105"/>
                <a:gd name="T13" fmla="*/ 166 h 167"/>
                <a:gd name="T14" fmla="*/ 85 w 105"/>
                <a:gd name="T15" fmla="*/ 167 h 167"/>
                <a:gd name="T16" fmla="*/ 94 w 105"/>
                <a:gd name="T17" fmla="*/ 164 h 167"/>
                <a:gd name="T18" fmla="*/ 100 w 105"/>
                <a:gd name="T19" fmla="*/ 14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5" h="167">
                  <a:moveTo>
                    <a:pt x="100" y="140"/>
                  </a:moveTo>
                  <a:cubicBezTo>
                    <a:pt x="19" y="9"/>
                    <a:pt x="19" y="9"/>
                    <a:pt x="19" y="9"/>
                  </a:cubicBezTo>
                  <a:cubicBezTo>
                    <a:pt x="15" y="2"/>
                    <a:pt x="7" y="0"/>
                    <a:pt x="0" y="1"/>
                  </a:cubicBezTo>
                  <a:cubicBezTo>
                    <a:pt x="4" y="2"/>
                    <a:pt x="8" y="5"/>
                    <a:pt x="11" y="9"/>
                  </a:cubicBezTo>
                  <a:cubicBezTo>
                    <a:pt x="92" y="140"/>
                    <a:pt x="92" y="140"/>
                    <a:pt x="92" y="140"/>
                  </a:cubicBezTo>
                  <a:cubicBezTo>
                    <a:pt x="97" y="148"/>
                    <a:pt x="94" y="159"/>
                    <a:pt x="86" y="164"/>
                  </a:cubicBezTo>
                  <a:cubicBezTo>
                    <a:pt x="85" y="165"/>
                    <a:pt x="83" y="166"/>
                    <a:pt x="81" y="166"/>
                  </a:cubicBezTo>
                  <a:cubicBezTo>
                    <a:pt x="82" y="166"/>
                    <a:pt x="84" y="167"/>
                    <a:pt x="85" y="167"/>
                  </a:cubicBezTo>
                  <a:cubicBezTo>
                    <a:pt x="88" y="167"/>
                    <a:pt x="91" y="166"/>
                    <a:pt x="94" y="164"/>
                  </a:cubicBezTo>
                  <a:cubicBezTo>
                    <a:pt x="102" y="159"/>
                    <a:pt x="105" y="148"/>
                    <a:pt x="100" y="1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8" name="Freeform 225">
              <a:extLst>
                <a:ext uri="{FF2B5EF4-FFF2-40B4-BE49-F238E27FC236}">
                  <a16:creationId xmlns:a16="http://schemas.microsoft.com/office/drawing/2014/main" id="{5465503D-866E-4020-B691-C6CF527F85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3962" y="5372015"/>
              <a:ext cx="171450" cy="85725"/>
            </a:xfrm>
            <a:custGeom>
              <a:avLst/>
              <a:gdLst>
                <a:gd name="T0" fmla="*/ 33 w 66"/>
                <a:gd name="T1" fmla="*/ 0 h 33"/>
                <a:gd name="T2" fmla="*/ 0 w 66"/>
                <a:gd name="T3" fmla="*/ 33 h 33"/>
                <a:gd name="T4" fmla="*/ 66 w 66"/>
                <a:gd name="T5" fmla="*/ 33 h 33"/>
                <a:gd name="T6" fmla="*/ 33 w 66"/>
                <a:gd name="T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33">
                  <a:moveTo>
                    <a:pt x="33" y="0"/>
                  </a:moveTo>
                  <a:cubicBezTo>
                    <a:pt x="15" y="0"/>
                    <a:pt x="0" y="15"/>
                    <a:pt x="0" y="33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66" y="15"/>
                    <a:pt x="51" y="0"/>
                    <a:pt x="33" y="0"/>
                  </a:cubicBez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9" name="Rectangle 226">
              <a:extLst>
                <a:ext uri="{FF2B5EF4-FFF2-40B4-BE49-F238E27FC236}">
                  <a16:creationId xmlns:a16="http://schemas.microsoft.com/office/drawing/2014/main" id="{52E3EF8A-0F4C-47CB-ABFA-20431B31EC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71112" y="5013240"/>
              <a:ext cx="123825" cy="438150"/>
            </a:xfrm>
            <a:prstGeom prst="rect">
              <a:avLst/>
            </a:prstGeom>
            <a:solidFill>
              <a:srgbClr val="283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0" name="Freeform 227">
              <a:extLst>
                <a:ext uri="{FF2B5EF4-FFF2-40B4-BE49-F238E27FC236}">
                  <a16:creationId xmlns:a16="http://schemas.microsoft.com/office/drawing/2014/main" id="{97742BAC-928C-46FF-8FA5-6DA24AFE11E9}"/>
                </a:ext>
              </a:extLst>
            </p:cNvPr>
            <p:cNvSpPr>
              <a:spLocks/>
            </p:cNvSpPr>
            <p:nvPr/>
          </p:nvSpPr>
          <p:spPr bwMode="auto">
            <a:xfrm>
              <a:off x="9836150" y="5372015"/>
              <a:ext cx="171450" cy="85725"/>
            </a:xfrm>
            <a:custGeom>
              <a:avLst/>
              <a:gdLst>
                <a:gd name="T0" fmla="*/ 33 w 66"/>
                <a:gd name="T1" fmla="*/ 0 h 33"/>
                <a:gd name="T2" fmla="*/ 0 w 66"/>
                <a:gd name="T3" fmla="*/ 33 h 33"/>
                <a:gd name="T4" fmla="*/ 66 w 66"/>
                <a:gd name="T5" fmla="*/ 33 h 33"/>
                <a:gd name="T6" fmla="*/ 33 w 66"/>
                <a:gd name="T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33">
                  <a:moveTo>
                    <a:pt x="33" y="0"/>
                  </a:moveTo>
                  <a:cubicBezTo>
                    <a:pt x="14" y="0"/>
                    <a:pt x="0" y="15"/>
                    <a:pt x="0" y="33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66" y="15"/>
                    <a:pt x="51" y="0"/>
                    <a:pt x="33" y="0"/>
                  </a:cubicBez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1" name="Freeform 228">
              <a:extLst>
                <a:ext uri="{FF2B5EF4-FFF2-40B4-BE49-F238E27FC236}">
                  <a16:creationId xmlns:a16="http://schemas.microsoft.com/office/drawing/2014/main" id="{39674389-199A-438E-878C-EA89D404FB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0787" y="4581440"/>
              <a:ext cx="73025" cy="96838"/>
            </a:xfrm>
            <a:custGeom>
              <a:avLst/>
              <a:gdLst>
                <a:gd name="T0" fmla="*/ 14 w 28"/>
                <a:gd name="T1" fmla="*/ 37 h 37"/>
                <a:gd name="T2" fmla="*/ 14 w 28"/>
                <a:gd name="T3" fmla="*/ 37 h 37"/>
                <a:gd name="T4" fmla="*/ 0 w 28"/>
                <a:gd name="T5" fmla="*/ 23 h 37"/>
                <a:gd name="T6" fmla="*/ 0 w 28"/>
                <a:gd name="T7" fmla="*/ 14 h 37"/>
                <a:gd name="T8" fmla="*/ 14 w 28"/>
                <a:gd name="T9" fmla="*/ 0 h 37"/>
                <a:gd name="T10" fmla="*/ 14 w 28"/>
                <a:gd name="T11" fmla="*/ 0 h 37"/>
                <a:gd name="T12" fmla="*/ 28 w 28"/>
                <a:gd name="T13" fmla="*/ 14 h 37"/>
                <a:gd name="T14" fmla="*/ 28 w 28"/>
                <a:gd name="T15" fmla="*/ 23 h 37"/>
                <a:gd name="T16" fmla="*/ 14 w 28"/>
                <a:gd name="T17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37">
                  <a:moveTo>
                    <a:pt x="14" y="37"/>
                  </a:moveTo>
                  <a:cubicBezTo>
                    <a:pt x="14" y="37"/>
                    <a:pt x="14" y="37"/>
                    <a:pt x="14" y="37"/>
                  </a:cubicBezTo>
                  <a:cubicBezTo>
                    <a:pt x="6" y="37"/>
                    <a:pt x="0" y="31"/>
                    <a:pt x="0" y="2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1" y="0"/>
                    <a:pt x="28" y="6"/>
                    <a:pt x="28" y="14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8" y="31"/>
                    <a:pt x="21" y="37"/>
                    <a:pt x="14" y="37"/>
                  </a:cubicBezTo>
                  <a:close/>
                </a:path>
              </a:pathLst>
            </a:custGeom>
            <a:solidFill>
              <a:srgbClr val="E364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2" name="Freeform 229">
              <a:extLst>
                <a:ext uri="{FF2B5EF4-FFF2-40B4-BE49-F238E27FC236}">
                  <a16:creationId xmlns:a16="http://schemas.microsoft.com/office/drawing/2014/main" id="{0957B248-8826-4ADB-AE62-2BF8B06827CE}"/>
                </a:ext>
              </a:extLst>
            </p:cNvPr>
            <p:cNvSpPr>
              <a:spLocks/>
            </p:cNvSpPr>
            <p:nvPr/>
          </p:nvSpPr>
          <p:spPr bwMode="auto">
            <a:xfrm>
              <a:off x="9939337" y="5013240"/>
              <a:ext cx="200025" cy="441325"/>
            </a:xfrm>
            <a:custGeom>
              <a:avLst/>
              <a:gdLst>
                <a:gd name="T0" fmla="*/ 75 w 126"/>
                <a:gd name="T1" fmla="*/ 278 h 278"/>
                <a:gd name="T2" fmla="*/ 0 w 126"/>
                <a:gd name="T3" fmla="*/ 278 h 278"/>
                <a:gd name="T4" fmla="*/ 53 w 126"/>
                <a:gd name="T5" fmla="*/ 0 h 278"/>
                <a:gd name="T6" fmla="*/ 126 w 126"/>
                <a:gd name="T7" fmla="*/ 0 h 278"/>
                <a:gd name="T8" fmla="*/ 75 w 126"/>
                <a:gd name="T9" fmla="*/ 278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78">
                  <a:moveTo>
                    <a:pt x="75" y="278"/>
                  </a:moveTo>
                  <a:lnTo>
                    <a:pt x="0" y="278"/>
                  </a:lnTo>
                  <a:lnTo>
                    <a:pt x="53" y="0"/>
                  </a:lnTo>
                  <a:lnTo>
                    <a:pt x="126" y="0"/>
                  </a:lnTo>
                  <a:lnTo>
                    <a:pt x="75" y="278"/>
                  </a:ln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3" name="Freeform 230">
              <a:extLst>
                <a:ext uri="{FF2B5EF4-FFF2-40B4-BE49-F238E27FC236}">
                  <a16:creationId xmlns:a16="http://schemas.microsoft.com/office/drawing/2014/main" id="{53E9A82D-E53A-4CB4-A762-02C89B099F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23475" y="4732252"/>
              <a:ext cx="271463" cy="428625"/>
            </a:xfrm>
            <a:custGeom>
              <a:avLst/>
              <a:gdLst>
                <a:gd name="T0" fmla="*/ 52 w 105"/>
                <a:gd name="T1" fmla="*/ 165 h 165"/>
                <a:gd name="T2" fmla="*/ 52 w 105"/>
                <a:gd name="T3" fmla="*/ 165 h 165"/>
                <a:gd name="T4" fmla="*/ 0 w 105"/>
                <a:gd name="T5" fmla="*/ 113 h 165"/>
                <a:gd name="T6" fmla="*/ 0 w 105"/>
                <a:gd name="T7" fmla="*/ 53 h 165"/>
                <a:gd name="T8" fmla="*/ 52 w 105"/>
                <a:gd name="T9" fmla="*/ 0 h 165"/>
                <a:gd name="T10" fmla="*/ 52 w 105"/>
                <a:gd name="T11" fmla="*/ 0 h 165"/>
                <a:gd name="T12" fmla="*/ 105 w 105"/>
                <a:gd name="T13" fmla="*/ 53 h 165"/>
                <a:gd name="T14" fmla="*/ 105 w 105"/>
                <a:gd name="T15" fmla="*/ 113 h 165"/>
                <a:gd name="T16" fmla="*/ 52 w 105"/>
                <a:gd name="T17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165">
                  <a:moveTo>
                    <a:pt x="52" y="165"/>
                  </a:moveTo>
                  <a:cubicBezTo>
                    <a:pt x="52" y="165"/>
                    <a:pt x="52" y="165"/>
                    <a:pt x="52" y="165"/>
                  </a:cubicBezTo>
                  <a:cubicBezTo>
                    <a:pt x="23" y="165"/>
                    <a:pt x="0" y="142"/>
                    <a:pt x="0" y="11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24"/>
                    <a:pt x="23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81" y="0"/>
                    <a:pt x="105" y="24"/>
                    <a:pt x="105" y="53"/>
                  </a:cubicBezTo>
                  <a:cubicBezTo>
                    <a:pt x="105" y="113"/>
                    <a:pt x="105" y="113"/>
                    <a:pt x="105" y="113"/>
                  </a:cubicBezTo>
                  <a:cubicBezTo>
                    <a:pt x="105" y="142"/>
                    <a:pt x="81" y="165"/>
                    <a:pt x="52" y="165"/>
                  </a:cubicBez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" name="Freeform 231">
              <a:extLst>
                <a:ext uri="{FF2B5EF4-FFF2-40B4-BE49-F238E27FC236}">
                  <a16:creationId xmlns:a16="http://schemas.microsoft.com/office/drawing/2014/main" id="{954C9E9A-70B2-4171-887D-EE282594FC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50475" y="4732252"/>
              <a:ext cx="144463" cy="428625"/>
            </a:xfrm>
            <a:custGeom>
              <a:avLst/>
              <a:gdLst>
                <a:gd name="T0" fmla="*/ 3 w 56"/>
                <a:gd name="T1" fmla="*/ 0 h 165"/>
                <a:gd name="T2" fmla="*/ 0 w 56"/>
                <a:gd name="T3" fmla="*/ 1 h 165"/>
                <a:gd name="T4" fmla="*/ 49 w 56"/>
                <a:gd name="T5" fmla="*/ 53 h 165"/>
                <a:gd name="T6" fmla="*/ 49 w 56"/>
                <a:gd name="T7" fmla="*/ 113 h 165"/>
                <a:gd name="T8" fmla="*/ 0 w 56"/>
                <a:gd name="T9" fmla="*/ 165 h 165"/>
                <a:gd name="T10" fmla="*/ 3 w 56"/>
                <a:gd name="T11" fmla="*/ 165 h 165"/>
                <a:gd name="T12" fmla="*/ 56 w 56"/>
                <a:gd name="T13" fmla="*/ 113 h 165"/>
                <a:gd name="T14" fmla="*/ 56 w 56"/>
                <a:gd name="T15" fmla="*/ 53 h 165"/>
                <a:gd name="T16" fmla="*/ 3 w 56"/>
                <a:gd name="T1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165">
                  <a:moveTo>
                    <a:pt x="3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27" y="2"/>
                    <a:pt x="49" y="25"/>
                    <a:pt x="49" y="5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49" y="141"/>
                    <a:pt x="27" y="163"/>
                    <a:pt x="0" y="165"/>
                  </a:cubicBezTo>
                  <a:cubicBezTo>
                    <a:pt x="1" y="165"/>
                    <a:pt x="2" y="165"/>
                    <a:pt x="3" y="165"/>
                  </a:cubicBezTo>
                  <a:cubicBezTo>
                    <a:pt x="32" y="165"/>
                    <a:pt x="56" y="142"/>
                    <a:pt x="56" y="113"/>
                  </a:cubicBezTo>
                  <a:cubicBezTo>
                    <a:pt x="56" y="53"/>
                    <a:pt x="56" y="53"/>
                    <a:pt x="56" y="53"/>
                  </a:cubicBezTo>
                  <a:cubicBezTo>
                    <a:pt x="56" y="24"/>
                    <a:pt x="32" y="0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" name="Freeform 232">
              <a:extLst>
                <a:ext uri="{FF2B5EF4-FFF2-40B4-BE49-F238E27FC236}">
                  <a16:creationId xmlns:a16="http://schemas.microsoft.com/office/drawing/2014/main" id="{A75533E3-AA98-4AED-8D24-8163C4B966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23475" y="4637002"/>
              <a:ext cx="271463" cy="428625"/>
            </a:xfrm>
            <a:custGeom>
              <a:avLst/>
              <a:gdLst>
                <a:gd name="T0" fmla="*/ 52 w 105"/>
                <a:gd name="T1" fmla="*/ 165 h 165"/>
                <a:gd name="T2" fmla="*/ 52 w 105"/>
                <a:gd name="T3" fmla="*/ 165 h 165"/>
                <a:gd name="T4" fmla="*/ 0 w 105"/>
                <a:gd name="T5" fmla="*/ 112 h 165"/>
                <a:gd name="T6" fmla="*/ 0 w 105"/>
                <a:gd name="T7" fmla="*/ 52 h 165"/>
                <a:gd name="T8" fmla="*/ 52 w 105"/>
                <a:gd name="T9" fmla="*/ 0 h 165"/>
                <a:gd name="T10" fmla="*/ 52 w 105"/>
                <a:gd name="T11" fmla="*/ 0 h 165"/>
                <a:gd name="T12" fmla="*/ 105 w 105"/>
                <a:gd name="T13" fmla="*/ 52 h 165"/>
                <a:gd name="T14" fmla="*/ 105 w 105"/>
                <a:gd name="T15" fmla="*/ 112 h 165"/>
                <a:gd name="T16" fmla="*/ 52 w 105"/>
                <a:gd name="T17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165">
                  <a:moveTo>
                    <a:pt x="52" y="165"/>
                  </a:moveTo>
                  <a:cubicBezTo>
                    <a:pt x="52" y="165"/>
                    <a:pt x="52" y="165"/>
                    <a:pt x="52" y="165"/>
                  </a:cubicBezTo>
                  <a:cubicBezTo>
                    <a:pt x="23" y="165"/>
                    <a:pt x="0" y="141"/>
                    <a:pt x="0" y="11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23"/>
                    <a:pt x="23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81" y="0"/>
                    <a:pt x="105" y="23"/>
                    <a:pt x="105" y="52"/>
                  </a:cubicBezTo>
                  <a:cubicBezTo>
                    <a:pt x="105" y="112"/>
                    <a:pt x="105" y="112"/>
                    <a:pt x="105" y="112"/>
                  </a:cubicBezTo>
                  <a:cubicBezTo>
                    <a:pt x="105" y="141"/>
                    <a:pt x="81" y="165"/>
                    <a:pt x="52" y="165"/>
                  </a:cubicBezTo>
                  <a:close/>
                </a:path>
              </a:pathLst>
            </a:custGeom>
            <a:solidFill>
              <a:srgbClr val="283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6" name="Freeform 233">
              <a:extLst>
                <a:ext uri="{FF2B5EF4-FFF2-40B4-BE49-F238E27FC236}">
                  <a16:creationId xmlns:a16="http://schemas.microsoft.com/office/drawing/2014/main" id="{44E0C332-66AB-44A2-A09D-ECC2217DBA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3637" y="4633827"/>
              <a:ext cx="241300" cy="400050"/>
            </a:xfrm>
            <a:custGeom>
              <a:avLst/>
              <a:gdLst>
                <a:gd name="T0" fmla="*/ 41 w 93"/>
                <a:gd name="T1" fmla="*/ 0 h 154"/>
                <a:gd name="T2" fmla="*/ 0 w 93"/>
                <a:gd name="T3" fmla="*/ 19 h 154"/>
                <a:gd name="T4" fmla="*/ 34 w 93"/>
                <a:gd name="T5" fmla="*/ 7 h 154"/>
                <a:gd name="T6" fmla="*/ 34 w 93"/>
                <a:gd name="T7" fmla="*/ 7 h 154"/>
                <a:gd name="T8" fmla="*/ 86 w 93"/>
                <a:gd name="T9" fmla="*/ 59 h 154"/>
                <a:gd name="T10" fmla="*/ 86 w 93"/>
                <a:gd name="T11" fmla="*/ 120 h 154"/>
                <a:gd name="T12" fmla="*/ 74 w 93"/>
                <a:gd name="T13" fmla="*/ 154 h 154"/>
                <a:gd name="T14" fmla="*/ 93 w 93"/>
                <a:gd name="T15" fmla="*/ 113 h 154"/>
                <a:gd name="T16" fmla="*/ 93 w 93"/>
                <a:gd name="T17" fmla="*/ 52 h 154"/>
                <a:gd name="T18" fmla="*/ 41 w 93"/>
                <a:gd name="T19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" h="154">
                  <a:moveTo>
                    <a:pt x="41" y="0"/>
                  </a:moveTo>
                  <a:cubicBezTo>
                    <a:pt x="24" y="0"/>
                    <a:pt x="10" y="7"/>
                    <a:pt x="0" y="19"/>
                  </a:cubicBezTo>
                  <a:cubicBezTo>
                    <a:pt x="9" y="11"/>
                    <a:pt x="21" y="7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63" y="7"/>
                    <a:pt x="86" y="30"/>
                    <a:pt x="86" y="59"/>
                  </a:cubicBezTo>
                  <a:cubicBezTo>
                    <a:pt x="86" y="120"/>
                    <a:pt x="86" y="120"/>
                    <a:pt x="86" y="120"/>
                  </a:cubicBezTo>
                  <a:cubicBezTo>
                    <a:pt x="86" y="133"/>
                    <a:pt x="82" y="144"/>
                    <a:pt x="74" y="154"/>
                  </a:cubicBezTo>
                  <a:cubicBezTo>
                    <a:pt x="86" y="144"/>
                    <a:pt x="93" y="129"/>
                    <a:pt x="93" y="113"/>
                  </a:cubicBezTo>
                  <a:cubicBezTo>
                    <a:pt x="93" y="52"/>
                    <a:pt x="93" y="52"/>
                    <a:pt x="93" y="52"/>
                  </a:cubicBezTo>
                  <a:cubicBezTo>
                    <a:pt x="93" y="23"/>
                    <a:pt x="70" y="0"/>
                    <a:pt x="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7" name="Freeform 234">
              <a:extLst>
                <a:ext uri="{FF2B5EF4-FFF2-40B4-BE49-F238E27FC236}">
                  <a16:creationId xmlns:a16="http://schemas.microsoft.com/office/drawing/2014/main" id="{B2C2BD22-7FA9-48F7-AC18-DB7100CFF119}"/>
                </a:ext>
              </a:extLst>
            </p:cNvPr>
            <p:cNvSpPr>
              <a:spLocks/>
            </p:cNvSpPr>
            <p:nvPr/>
          </p:nvSpPr>
          <p:spPr bwMode="auto">
            <a:xfrm>
              <a:off x="9975850" y="4952915"/>
              <a:ext cx="114300" cy="134938"/>
            </a:xfrm>
            <a:custGeom>
              <a:avLst/>
              <a:gdLst>
                <a:gd name="T0" fmla="*/ 44 w 44"/>
                <a:gd name="T1" fmla="*/ 19 h 52"/>
                <a:gd name="T2" fmla="*/ 22 w 44"/>
                <a:gd name="T3" fmla="*/ 48 h 52"/>
                <a:gd name="T4" fmla="*/ 0 w 44"/>
                <a:gd name="T5" fmla="*/ 33 h 52"/>
                <a:gd name="T6" fmla="*/ 22 w 44"/>
                <a:gd name="T7" fmla="*/ 4 h 52"/>
                <a:gd name="T8" fmla="*/ 44 w 44"/>
                <a:gd name="T9" fmla="*/ 1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52">
                  <a:moveTo>
                    <a:pt x="44" y="19"/>
                  </a:moveTo>
                  <a:cubicBezTo>
                    <a:pt x="44" y="31"/>
                    <a:pt x="34" y="44"/>
                    <a:pt x="22" y="48"/>
                  </a:cubicBezTo>
                  <a:cubicBezTo>
                    <a:pt x="10" y="52"/>
                    <a:pt x="0" y="45"/>
                    <a:pt x="0" y="33"/>
                  </a:cubicBezTo>
                  <a:cubicBezTo>
                    <a:pt x="0" y="21"/>
                    <a:pt x="10" y="8"/>
                    <a:pt x="22" y="4"/>
                  </a:cubicBezTo>
                  <a:cubicBezTo>
                    <a:pt x="34" y="0"/>
                    <a:pt x="44" y="7"/>
                    <a:pt x="44" y="19"/>
                  </a:cubicBezTo>
                  <a:close/>
                </a:path>
              </a:pathLst>
            </a:custGeom>
            <a:solidFill>
              <a:srgbClr val="E364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8" name="Freeform 235">
              <a:extLst>
                <a:ext uri="{FF2B5EF4-FFF2-40B4-BE49-F238E27FC236}">
                  <a16:creationId xmlns:a16="http://schemas.microsoft.com/office/drawing/2014/main" id="{C2633CD0-DAD7-4456-9D56-A7959DEC50BB}"/>
                </a:ext>
              </a:extLst>
            </p:cNvPr>
            <p:cNvSpPr>
              <a:spLocks/>
            </p:cNvSpPr>
            <p:nvPr/>
          </p:nvSpPr>
          <p:spPr bwMode="auto">
            <a:xfrm>
              <a:off x="9929812" y="4316327"/>
              <a:ext cx="57150" cy="63500"/>
            </a:xfrm>
            <a:custGeom>
              <a:avLst/>
              <a:gdLst>
                <a:gd name="T0" fmla="*/ 20 w 22"/>
                <a:gd name="T1" fmla="*/ 22 h 24"/>
                <a:gd name="T2" fmla="*/ 20 w 22"/>
                <a:gd name="T3" fmla="*/ 22 h 24"/>
                <a:gd name="T4" fmla="*/ 14 w 22"/>
                <a:gd name="T5" fmla="*/ 22 h 24"/>
                <a:gd name="T6" fmla="*/ 2 w 22"/>
                <a:gd name="T7" fmla="*/ 8 h 24"/>
                <a:gd name="T8" fmla="*/ 2 w 22"/>
                <a:gd name="T9" fmla="*/ 2 h 24"/>
                <a:gd name="T10" fmla="*/ 2 w 22"/>
                <a:gd name="T11" fmla="*/ 2 h 24"/>
                <a:gd name="T12" fmla="*/ 8 w 22"/>
                <a:gd name="T13" fmla="*/ 2 h 24"/>
                <a:gd name="T14" fmla="*/ 21 w 22"/>
                <a:gd name="T15" fmla="*/ 16 h 24"/>
                <a:gd name="T16" fmla="*/ 20 w 22"/>
                <a:gd name="T17" fmla="*/ 2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4">
                  <a:moveTo>
                    <a:pt x="20" y="22"/>
                  </a:moveTo>
                  <a:cubicBezTo>
                    <a:pt x="20" y="22"/>
                    <a:pt x="20" y="22"/>
                    <a:pt x="20" y="22"/>
                  </a:cubicBezTo>
                  <a:cubicBezTo>
                    <a:pt x="18" y="24"/>
                    <a:pt x="16" y="24"/>
                    <a:pt x="14" y="22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6"/>
                    <a:pt x="0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2" y="18"/>
                    <a:pt x="22" y="21"/>
                    <a:pt x="20" y="22"/>
                  </a:cubicBezTo>
                  <a:close/>
                </a:path>
              </a:pathLst>
            </a:custGeom>
            <a:solidFill>
              <a:srgbClr val="E364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9" name="Freeform 236">
              <a:extLst>
                <a:ext uri="{FF2B5EF4-FFF2-40B4-BE49-F238E27FC236}">
                  <a16:creationId xmlns:a16="http://schemas.microsoft.com/office/drawing/2014/main" id="{2EB25045-F649-4521-B7C9-21D1D2DF7905}"/>
                </a:ext>
              </a:extLst>
            </p:cNvPr>
            <p:cNvSpPr>
              <a:spLocks/>
            </p:cNvSpPr>
            <p:nvPr/>
          </p:nvSpPr>
          <p:spPr bwMode="auto">
            <a:xfrm>
              <a:off x="9831387" y="4667165"/>
              <a:ext cx="287338" cy="358775"/>
            </a:xfrm>
            <a:custGeom>
              <a:avLst/>
              <a:gdLst>
                <a:gd name="T0" fmla="*/ 72 w 111"/>
                <a:gd name="T1" fmla="*/ 138 h 138"/>
                <a:gd name="T2" fmla="*/ 60 w 111"/>
                <a:gd name="T3" fmla="*/ 133 h 138"/>
                <a:gd name="T4" fmla="*/ 6 w 111"/>
                <a:gd name="T5" fmla="*/ 85 h 138"/>
                <a:gd name="T6" fmla="*/ 1 w 111"/>
                <a:gd name="T7" fmla="*/ 71 h 138"/>
                <a:gd name="T8" fmla="*/ 8 w 111"/>
                <a:gd name="T9" fmla="*/ 57 h 138"/>
                <a:gd name="T10" fmla="*/ 81 w 111"/>
                <a:gd name="T11" fmla="*/ 6 h 138"/>
                <a:gd name="T12" fmla="*/ 105 w 111"/>
                <a:gd name="T13" fmla="*/ 10 h 138"/>
                <a:gd name="T14" fmla="*/ 101 w 111"/>
                <a:gd name="T15" fmla="*/ 34 h 138"/>
                <a:gd name="T16" fmla="*/ 46 w 111"/>
                <a:gd name="T17" fmla="*/ 73 h 138"/>
                <a:gd name="T18" fmla="*/ 84 w 111"/>
                <a:gd name="T19" fmla="*/ 107 h 138"/>
                <a:gd name="T20" fmla="*/ 85 w 111"/>
                <a:gd name="T21" fmla="*/ 132 h 138"/>
                <a:gd name="T22" fmla="*/ 72 w 111"/>
                <a:gd name="T23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1" h="138">
                  <a:moveTo>
                    <a:pt x="72" y="138"/>
                  </a:moveTo>
                  <a:cubicBezTo>
                    <a:pt x="68" y="138"/>
                    <a:pt x="64" y="136"/>
                    <a:pt x="60" y="133"/>
                  </a:cubicBezTo>
                  <a:cubicBezTo>
                    <a:pt x="6" y="85"/>
                    <a:pt x="6" y="85"/>
                    <a:pt x="6" y="85"/>
                  </a:cubicBezTo>
                  <a:cubicBezTo>
                    <a:pt x="2" y="81"/>
                    <a:pt x="0" y="76"/>
                    <a:pt x="1" y="71"/>
                  </a:cubicBezTo>
                  <a:cubicBezTo>
                    <a:pt x="1" y="65"/>
                    <a:pt x="4" y="61"/>
                    <a:pt x="8" y="57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9" y="0"/>
                    <a:pt x="100" y="2"/>
                    <a:pt x="105" y="10"/>
                  </a:cubicBezTo>
                  <a:cubicBezTo>
                    <a:pt x="111" y="18"/>
                    <a:pt x="109" y="29"/>
                    <a:pt x="101" y="3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84" y="107"/>
                    <a:pt x="84" y="107"/>
                    <a:pt x="84" y="107"/>
                  </a:cubicBezTo>
                  <a:cubicBezTo>
                    <a:pt x="91" y="114"/>
                    <a:pt x="91" y="125"/>
                    <a:pt x="85" y="132"/>
                  </a:cubicBezTo>
                  <a:cubicBezTo>
                    <a:pt x="81" y="136"/>
                    <a:pt x="77" y="138"/>
                    <a:pt x="72" y="138"/>
                  </a:cubicBezTo>
                  <a:close/>
                </a:path>
              </a:pathLst>
            </a:custGeom>
            <a:solidFill>
              <a:srgbClr val="283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0" name="Freeform 237">
              <a:extLst>
                <a:ext uri="{FF2B5EF4-FFF2-40B4-BE49-F238E27FC236}">
                  <a16:creationId xmlns:a16="http://schemas.microsoft.com/office/drawing/2014/main" id="{2DCAD373-F5B1-4A1D-BFDF-757BC77DA7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72687" y="4425865"/>
              <a:ext cx="196850" cy="217488"/>
            </a:xfrm>
            <a:custGeom>
              <a:avLst/>
              <a:gdLst>
                <a:gd name="T0" fmla="*/ 26 w 76"/>
                <a:gd name="T1" fmla="*/ 78 h 84"/>
                <a:gd name="T2" fmla="*/ 26 w 76"/>
                <a:gd name="T3" fmla="*/ 78 h 84"/>
                <a:gd name="T4" fmla="*/ 5 w 76"/>
                <a:gd name="T5" fmla="*/ 37 h 84"/>
                <a:gd name="T6" fmla="*/ 9 w 76"/>
                <a:gd name="T7" fmla="*/ 26 h 84"/>
                <a:gd name="T8" fmla="*/ 50 w 76"/>
                <a:gd name="T9" fmla="*/ 6 h 84"/>
                <a:gd name="T10" fmla="*/ 50 w 76"/>
                <a:gd name="T11" fmla="*/ 6 h 84"/>
                <a:gd name="T12" fmla="*/ 70 w 76"/>
                <a:gd name="T13" fmla="*/ 47 h 84"/>
                <a:gd name="T14" fmla="*/ 67 w 76"/>
                <a:gd name="T15" fmla="*/ 58 h 84"/>
                <a:gd name="T16" fmla="*/ 26 w 76"/>
                <a:gd name="T17" fmla="*/ 7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84">
                  <a:moveTo>
                    <a:pt x="26" y="78"/>
                  </a:moveTo>
                  <a:cubicBezTo>
                    <a:pt x="26" y="78"/>
                    <a:pt x="26" y="78"/>
                    <a:pt x="26" y="78"/>
                  </a:cubicBezTo>
                  <a:cubicBezTo>
                    <a:pt x="9" y="72"/>
                    <a:pt x="0" y="54"/>
                    <a:pt x="5" y="37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5" y="9"/>
                    <a:pt x="33" y="0"/>
                    <a:pt x="50" y="6"/>
                  </a:cubicBezTo>
                  <a:cubicBezTo>
                    <a:pt x="50" y="6"/>
                    <a:pt x="50" y="6"/>
                    <a:pt x="50" y="6"/>
                  </a:cubicBezTo>
                  <a:cubicBezTo>
                    <a:pt x="67" y="12"/>
                    <a:pt x="76" y="30"/>
                    <a:pt x="70" y="47"/>
                  </a:cubicBezTo>
                  <a:cubicBezTo>
                    <a:pt x="67" y="58"/>
                    <a:pt x="67" y="58"/>
                    <a:pt x="67" y="58"/>
                  </a:cubicBezTo>
                  <a:cubicBezTo>
                    <a:pt x="61" y="75"/>
                    <a:pt x="43" y="84"/>
                    <a:pt x="26" y="78"/>
                  </a:cubicBezTo>
                  <a:close/>
                </a:path>
              </a:pathLst>
            </a:custGeom>
            <a:solidFill>
              <a:srgbClr val="E364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1" name="Freeform 238">
              <a:extLst>
                <a:ext uri="{FF2B5EF4-FFF2-40B4-BE49-F238E27FC236}">
                  <a16:creationId xmlns:a16="http://schemas.microsoft.com/office/drawing/2014/main" id="{62ABFB65-6BBA-4144-A8F2-F1D961E73B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3325" y="4400465"/>
              <a:ext cx="193675" cy="258763"/>
            </a:xfrm>
            <a:custGeom>
              <a:avLst/>
              <a:gdLst>
                <a:gd name="T0" fmla="*/ 68 w 75"/>
                <a:gd name="T1" fmla="*/ 41 h 100"/>
                <a:gd name="T2" fmla="*/ 73 w 75"/>
                <a:gd name="T3" fmla="*/ 35 h 100"/>
                <a:gd name="T4" fmla="*/ 69 w 75"/>
                <a:gd name="T5" fmla="*/ 20 h 100"/>
                <a:gd name="T6" fmla="*/ 60 w 75"/>
                <a:gd name="T7" fmla="*/ 9 h 100"/>
                <a:gd name="T8" fmla="*/ 37 w 75"/>
                <a:gd name="T9" fmla="*/ 1 h 100"/>
                <a:gd name="T10" fmla="*/ 24 w 75"/>
                <a:gd name="T11" fmla="*/ 4 h 100"/>
                <a:gd name="T12" fmla="*/ 19 w 75"/>
                <a:gd name="T13" fmla="*/ 3 h 100"/>
                <a:gd name="T14" fmla="*/ 2 w 75"/>
                <a:gd name="T15" fmla="*/ 11 h 100"/>
                <a:gd name="T16" fmla="*/ 10 w 75"/>
                <a:gd name="T17" fmla="*/ 28 h 100"/>
                <a:gd name="T18" fmla="*/ 23 w 75"/>
                <a:gd name="T19" fmla="*/ 32 h 100"/>
                <a:gd name="T20" fmla="*/ 17 w 75"/>
                <a:gd name="T21" fmla="*/ 50 h 100"/>
                <a:gd name="T22" fmla="*/ 23 w 75"/>
                <a:gd name="T23" fmla="*/ 62 h 100"/>
                <a:gd name="T24" fmla="*/ 26 w 75"/>
                <a:gd name="T25" fmla="*/ 62 h 100"/>
                <a:gd name="T26" fmla="*/ 22 w 75"/>
                <a:gd name="T27" fmla="*/ 74 h 100"/>
                <a:gd name="T28" fmla="*/ 34 w 75"/>
                <a:gd name="T29" fmla="*/ 97 h 100"/>
                <a:gd name="T30" fmla="*/ 56 w 75"/>
                <a:gd name="T31" fmla="*/ 85 h 100"/>
                <a:gd name="T32" fmla="*/ 68 w 75"/>
                <a:gd name="T33" fmla="*/ 51 h 100"/>
                <a:gd name="T34" fmla="*/ 68 w 75"/>
                <a:gd name="T35" fmla="*/ 41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5" h="100">
                  <a:moveTo>
                    <a:pt x="68" y="41"/>
                  </a:moveTo>
                  <a:cubicBezTo>
                    <a:pt x="70" y="39"/>
                    <a:pt x="72" y="38"/>
                    <a:pt x="73" y="35"/>
                  </a:cubicBezTo>
                  <a:cubicBezTo>
                    <a:pt x="75" y="30"/>
                    <a:pt x="73" y="24"/>
                    <a:pt x="69" y="20"/>
                  </a:cubicBezTo>
                  <a:cubicBezTo>
                    <a:pt x="68" y="15"/>
                    <a:pt x="65" y="11"/>
                    <a:pt x="60" y="9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2" y="0"/>
                    <a:pt x="27" y="1"/>
                    <a:pt x="24" y="4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2" y="0"/>
                    <a:pt x="4" y="4"/>
                    <a:pt x="2" y="11"/>
                  </a:cubicBezTo>
                  <a:cubicBezTo>
                    <a:pt x="0" y="18"/>
                    <a:pt x="3" y="26"/>
                    <a:pt x="10" y="28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6" y="55"/>
                    <a:pt x="18" y="60"/>
                    <a:pt x="23" y="62"/>
                  </a:cubicBezTo>
                  <a:cubicBezTo>
                    <a:pt x="24" y="62"/>
                    <a:pt x="25" y="62"/>
                    <a:pt x="26" y="62"/>
                  </a:cubicBezTo>
                  <a:cubicBezTo>
                    <a:pt x="22" y="74"/>
                    <a:pt x="22" y="74"/>
                    <a:pt x="22" y="74"/>
                  </a:cubicBezTo>
                  <a:cubicBezTo>
                    <a:pt x="19" y="83"/>
                    <a:pt x="24" y="93"/>
                    <a:pt x="34" y="97"/>
                  </a:cubicBezTo>
                  <a:cubicBezTo>
                    <a:pt x="43" y="100"/>
                    <a:pt x="53" y="95"/>
                    <a:pt x="56" y="85"/>
                  </a:cubicBezTo>
                  <a:cubicBezTo>
                    <a:pt x="68" y="51"/>
                    <a:pt x="68" y="51"/>
                    <a:pt x="68" y="51"/>
                  </a:cubicBezTo>
                  <a:cubicBezTo>
                    <a:pt x="69" y="48"/>
                    <a:pt x="69" y="44"/>
                    <a:pt x="68" y="41"/>
                  </a:cubicBezTo>
                  <a:close/>
                </a:path>
              </a:pathLst>
            </a:custGeom>
            <a:solidFill>
              <a:srgbClr val="FAD8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2" name="Freeform 239">
              <a:extLst>
                <a:ext uri="{FF2B5EF4-FFF2-40B4-BE49-F238E27FC236}">
                  <a16:creationId xmlns:a16="http://schemas.microsoft.com/office/drawing/2014/main" id="{3FD06F34-A3A2-4698-A6BA-627D3C27B8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3487" y="4405227"/>
              <a:ext cx="20638" cy="4763"/>
            </a:xfrm>
            <a:custGeom>
              <a:avLst/>
              <a:gdLst>
                <a:gd name="T0" fmla="*/ 1 w 8"/>
                <a:gd name="T1" fmla="*/ 1 h 2"/>
                <a:gd name="T2" fmla="*/ 6 w 8"/>
                <a:gd name="T3" fmla="*/ 2 h 2"/>
                <a:gd name="T4" fmla="*/ 8 w 8"/>
                <a:gd name="T5" fmla="*/ 1 h 2"/>
                <a:gd name="T6" fmla="*/ 7 w 8"/>
                <a:gd name="T7" fmla="*/ 1 h 2"/>
                <a:gd name="T8" fmla="*/ 0 w 8"/>
                <a:gd name="T9" fmla="*/ 1 h 2"/>
                <a:gd name="T10" fmla="*/ 1 w 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2">
                  <a:moveTo>
                    <a:pt x="1" y="1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7" y="2"/>
                    <a:pt x="8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5" y="0"/>
                    <a:pt x="2" y="0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3" name="Freeform 240">
              <a:extLst>
                <a:ext uri="{FF2B5EF4-FFF2-40B4-BE49-F238E27FC236}">
                  <a16:creationId xmlns:a16="http://schemas.microsoft.com/office/drawing/2014/main" id="{540329DB-DA69-4EC0-9326-3F5C9CF997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71112" y="4400465"/>
              <a:ext cx="115888" cy="257175"/>
            </a:xfrm>
            <a:custGeom>
              <a:avLst/>
              <a:gdLst>
                <a:gd name="T0" fmla="*/ 39 w 45"/>
                <a:gd name="T1" fmla="*/ 20 h 99"/>
                <a:gd name="T2" fmla="*/ 30 w 45"/>
                <a:gd name="T3" fmla="*/ 9 h 99"/>
                <a:gd name="T4" fmla="*/ 7 w 45"/>
                <a:gd name="T5" fmla="*/ 1 h 99"/>
                <a:gd name="T6" fmla="*/ 0 w 45"/>
                <a:gd name="T7" fmla="*/ 1 h 99"/>
                <a:gd name="T8" fmla="*/ 1 w 45"/>
                <a:gd name="T9" fmla="*/ 1 h 99"/>
                <a:gd name="T10" fmla="*/ 24 w 45"/>
                <a:gd name="T11" fmla="*/ 9 h 99"/>
                <a:gd name="T12" fmla="*/ 33 w 45"/>
                <a:gd name="T13" fmla="*/ 20 h 99"/>
                <a:gd name="T14" fmla="*/ 37 w 45"/>
                <a:gd name="T15" fmla="*/ 35 h 99"/>
                <a:gd name="T16" fmla="*/ 33 w 45"/>
                <a:gd name="T17" fmla="*/ 41 h 99"/>
                <a:gd name="T18" fmla="*/ 32 w 45"/>
                <a:gd name="T19" fmla="*/ 51 h 99"/>
                <a:gd name="T20" fmla="*/ 21 w 45"/>
                <a:gd name="T21" fmla="*/ 85 h 99"/>
                <a:gd name="T22" fmla="*/ 6 w 45"/>
                <a:gd name="T23" fmla="*/ 97 h 99"/>
                <a:gd name="T24" fmla="*/ 26 w 45"/>
                <a:gd name="T25" fmla="*/ 85 h 99"/>
                <a:gd name="T26" fmla="*/ 38 w 45"/>
                <a:gd name="T27" fmla="*/ 51 h 99"/>
                <a:gd name="T28" fmla="*/ 38 w 45"/>
                <a:gd name="T29" fmla="*/ 41 h 99"/>
                <a:gd name="T30" fmla="*/ 43 w 45"/>
                <a:gd name="T31" fmla="*/ 35 h 99"/>
                <a:gd name="T32" fmla="*/ 39 w 45"/>
                <a:gd name="T33" fmla="*/ 2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99">
                  <a:moveTo>
                    <a:pt x="39" y="20"/>
                  </a:moveTo>
                  <a:cubicBezTo>
                    <a:pt x="38" y="15"/>
                    <a:pt x="35" y="11"/>
                    <a:pt x="30" y="9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5" y="0"/>
                    <a:pt x="2" y="0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9" y="11"/>
                    <a:pt x="33" y="15"/>
                    <a:pt x="33" y="20"/>
                  </a:cubicBezTo>
                  <a:cubicBezTo>
                    <a:pt x="37" y="24"/>
                    <a:pt x="39" y="30"/>
                    <a:pt x="37" y="35"/>
                  </a:cubicBezTo>
                  <a:cubicBezTo>
                    <a:pt x="36" y="38"/>
                    <a:pt x="35" y="39"/>
                    <a:pt x="33" y="41"/>
                  </a:cubicBezTo>
                  <a:cubicBezTo>
                    <a:pt x="33" y="44"/>
                    <a:pt x="33" y="48"/>
                    <a:pt x="32" y="51"/>
                  </a:cubicBezTo>
                  <a:cubicBezTo>
                    <a:pt x="21" y="85"/>
                    <a:pt x="21" y="85"/>
                    <a:pt x="21" y="85"/>
                  </a:cubicBezTo>
                  <a:cubicBezTo>
                    <a:pt x="18" y="92"/>
                    <a:pt x="13" y="96"/>
                    <a:pt x="6" y="97"/>
                  </a:cubicBezTo>
                  <a:cubicBezTo>
                    <a:pt x="15" y="99"/>
                    <a:pt x="23" y="94"/>
                    <a:pt x="26" y="85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39" y="48"/>
                    <a:pt x="39" y="44"/>
                    <a:pt x="38" y="41"/>
                  </a:cubicBezTo>
                  <a:cubicBezTo>
                    <a:pt x="40" y="39"/>
                    <a:pt x="42" y="38"/>
                    <a:pt x="43" y="35"/>
                  </a:cubicBezTo>
                  <a:cubicBezTo>
                    <a:pt x="45" y="30"/>
                    <a:pt x="43" y="24"/>
                    <a:pt x="39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4" name="Freeform 241">
              <a:extLst>
                <a:ext uri="{FF2B5EF4-FFF2-40B4-BE49-F238E27FC236}">
                  <a16:creationId xmlns:a16="http://schemas.microsoft.com/office/drawing/2014/main" id="{A6FDC88A-999F-40B3-8945-5BF0F1E099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91750" y="4449677"/>
              <a:ext cx="30163" cy="38100"/>
            </a:xfrm>
            <a:custGeom>
              <a:avLst/>
              <a:gdLst>
                <a:gd name="T0" fmla="*/ 13 w 19"/>
                <a:gd name="T1" fmla="*/ 0 h 24"/>
                <a:gd name="T2" fmla="*/ 19 w 19"/>
                <a:gd name="T3" fmla="*/ 19 h 24"/>
                <a:gd name="T4" fmla="*/ 0 w 19"/>
                <a:gd name="T5" fmla="*/ 24 h 24"/>
                <a:gd name="T6" fmla="*/ 11 w 19"/>
                <a:gd name="T7" fmla="*/ 14 h 24"/>
                <a:gd name="T8" fmla="*/ 13 w 19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4">
                  <a:moveTo>
                    <a:pt x="13" y="0"/>
                  </a:moveTo>
                  <a:lnTo>
                    <a:pt x="19" y="19"/>
                  </a:lnTo>
                  <a:lnTo>
                    <a:pt x="0" y="24"/>
                  </a:lnTo>
                  <a:lnTo>
                    <a:pt x="11" y="14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" name="Freeform 242">
              <a:extLst>
                <a:ext uri="{FF2B5EF4-FFF2-40B4-BE49-F238E27FC236}">
                  <a16:creationId xmlns:a16="http://schemas.microsoft.com/office/drawing/2014/main" id="{FD12FCCF-3340-48D5-9A03-6E6077A5ED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21912" y="4446502"/>
              <a:ext cx="28575" cy="28575"/>
            </a:xfrm>
            <a:custGeom>
              <a:avLst/>
              <a:gdLst>
                <a:gd name="T0" fmla="*/ 0 w 18"/>
                <a:gd name="T1" fmla="*/ 0 h 18"/>
                <a:gd name="T2" fmla="*/ 7 w 18"/>
                <a:gd name="T3" fmla="*/ 18 h 18"/>
                <a:gd name="T4" fmla="*/ 18 w 18"/>
                <a:gd name="T5" fmla="*/ 16 h 18"/>
                <a:gd name="T6" fmla="*/ 10 w 18"/>
                <a:gd name="T7" fmla="*/ 13 h 18"/>
                <a:gd name="T8" fmla="*/ 0 w 18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0" y="0"/>
                  </a:moveTo>
                  <a:lnTo>
                    <a:pt x="7" y="18"/>
                  </a:lnTo>
                  <a:lnTo>
                    <a:pt x="18" y="16"/>
                  </a:lnTo>
                  <a:lnTo>
                    <a:pt x="1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" name="Freeform 243">
              <a:extLst>
                <a:ext uri="{FF2B5EF4-FFF2-40B4-BE49-F238E27FC236}">
                  <a16:creationId xmlns:a16="http://schemas.microsoft.com/office/drawing/2014/main" id="{3ED4B732-7862-4E3A-A097-C5CF139556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99687" y="4494127"/>
              <a:ext cx="33338" cy="20638"/>
            </a:xfrm>
            <a:custGeom>
              <a:avLst/>
              <a:gdLst>
                <a:gd name="T0" fmla="*/ 0 w 21"/>
                <a:gd name="T1" fmla="*/ 3 h 13"/>
                <a:gd name="T2" fmla="*/ 18 w 21"/>
                <a:gd name="T3" fmla="*/ 0 h 13"/>
                <a:gd name="T4" fmla="*/ 21 w 21"/>
                <a:gd name="T5" fmla="*/ 13 h 13"/>
                <a:gd name="T6" fmla="*/ 14 w 21"/>
                <a:gd name="T7" fmla="*/ 4 h 13"/>
                <a:gd name="T8" fmla="*/ 0 w 21"/>
                <a:gd name="T9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3">
                  <a:moveTo>
                    <a:pt x="0" y="3"/>
                  </a:moveTo>
                  <a:lnTo>
                    <a:pt x="18" y="0"/>
                  </a:lnTo>
                  <a:lnTo>
                    <a:pt x="21" y="13"/>
                  </a:lnTo>
                  <a:lnTo>
                    <a:pt x="14" y="4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7" name="Freeform 244">
              <a:extLst>
                <a:ext uri="{FF2B5EF4-FFF2-40B4-BE49-F238E27FC236}">
                  <a16:creationId xmlns:a16="http://schemas.microsoft.com/office/drawing/2014/main" id="{4380D7BE-4613-4410-9B44-7EBB6F23D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37787" y="4487777"/>
              <a:ext cx="15875" cy="20638"/>
            </a:xfrm>
            <a:custGeom>
              <a:avLst/>
              <a:gdLst>
                <a:gd name="T0" fmla="*/ 0 w 10"/>
                <a:gd name="T1" fmla="*/ 2 h 13"/>
                <a:gd name="T2" fmla="*/ 3 w 10"/>
                <a:gd name="T3" fmla="*/ 13 h 13"/>
                <a:gd name="T4" fmla="*/ 5 w 10"/>
                <a:gd name="T5" fmla="*/ 4 h 13"/>
                <a:gd name="T6" fmla="*/ 10 w 10"/>
                <a:gd name="T7" fmla="*/ 0 h 13"/>
                <a:gd name="T8" fmla="*/ 0 w 10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3">
                  <a:moveTo>
                    <a:pt x="0" y="2"/>
                  </a:moveTo>
                  <a:lnTo>
                    <a:pt x="3" y="13"/>
                  </a:lnTo>
                  <a:lnTo>
                    <a:pt x="5" y="4"/>
                  </a:lnTo>
                  <a:lnTo>
                    <a:pt x="1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8" name="Freeform 245">
              <a:extLst>
                <a:ext uri="{FF2B5EF4-FFF2-40B4-BE49-F238E27FC236}">
                  <a16:creationId xmlns:a16="http://schemas.microsoft.com/office/drawing/2014/main" id="{82592C81-4031-4AEE-8B78-6083545C6377}"/>
                </a:ext>
              </a:extLst>
            </p:cNvPr>
            <p:cNvSpPr>
              <a:spLocks/>
            </p:cNvSpPr>
            <p:nvPr/>
          </p:nvSpPr>
          <p:spPr bwMode="auto">
            <a:xfrm>
              <a:off x="8596312" y="3841665"/>
              <a:ext cx="82550" cy="20638"/>
            </a:xfrm>
            <a:custGeom>
              <a:avLst/>
              <a:gdLst>
                <a:gd name="T0" fmla="*/ 0 w 52"/>
                <a:gd name="T1" fmla="*/ 8 h 13"/>
                <a:gd name="T2" fmla="*/ 34 w 52"/>
                <a:gd name="T3" fmla="*/ 13 h 13"/>
                <a:gd name="T4" fmla="*/ 39 w 52"/>
                <a:gd name="T5" fmla="*/ 5 h 13"/>
                <a:gd name="T6" fmla="*/ 52 w 52"/>
                <a:gd name="T7" fmla="*/ 6 h 13"/>
                <a:gd name="T8" fmla="*/ 36 w 52"/>
                <a:gd name="T9" fmla="*/ 0 h 13"/>
                <a:gd name="T10" fmla="*/ 32 w 52"/>
                <a:gd name="T11" fmla="*/ 6 h 13"/>
                <a:gd name="T12" fmla="*/ 0 w 52"/>
                <a:gd name="T13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3">
                  <a:moveTo>
                    <a:pt x="0" y="8"/>
                  </a:moveTo>
                  <a:lnTo>
                    <a:pt x="34" y="13"/>
                  </a:lnTo>
                  <a:lnTo>
                    <a:pt x="39" y="5"/>
                  </a:lnTo>
                  <a:lnTo>
                    <a:pt x="52" y="6"/>
                  </a:lnTo>
                  <a:lnTo>
                    <a:pt x="36" y="0"/>
                  </a:lnTo>
                  <a:lnTo>
                    <a:pt x="32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9" name="Freeform 246">
              <a:extLst>
                <a:ext uri="{FF2B5EF4-FFF2-40B4-BE49-F238E27FC236}">
                  <a16:creationId xmlns:a16="http://schemas.microsoft.com/office/drawing/2014/main" id="{A59702C5-F75A-410A-93D5-30F0A869DFB7}"/>
                </a:ext>
              </a:extLst>
            </p:cNvPr>
            <p:cNvSpPr>
              <a:spLocks/>
            </p:cNvSpPr>
            <p:nvPr/>
          </p:nvSpPr>
          <p:spPr bwMode="auto">
            <a:xfrm>
              <a:off x="8629650" y="3727365"/>
              <a:ext cx="66675" cy="95250"/>
            </a:xfrm>
            <a:custGeom>
              <a:avLst/>
              <a:gdLst>
                <a:gd name="T0" fmla="*/ 0 w 42"/>
                <a:gd name="T1" fmla="*/ 0 h 60"/>
                <a:gd name="T2" fmla="*/ 21 w 42"/>
                <a:gd name="T3" fmla="*/ 36 h 60"/>
                <a:gd name="T4" fmla="*/ 32 w 42"/>
                <a:gd name="T5" fmla="*/ 36 h 60"/>
                <a:gd name="T6" fmla="*/ 42 w 42"/>
                <a:gd name="T7" fmla="*/ 60 h 60"/>
                <a:gd name="T8" fmla="*/ 37 w 42"/>
                <a:gd name="T9" fmla="*/ 28 h 60"/>
                <a:gd name="T10" fmla="*/ 21 w 42"/>
                <a:gd name="T11" fmla="*/ 26 h 60"/>
                <a:gd name="T12" fmla="*/ 0 w 42"/>
                <a:gd name="T1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60">
                  <a:moveTo>
                    <a:pt x="0" y="0"/>
                  </a:moveTo>
                  <a:lnTo>
                    <a:pt x="21" y="36"/>
                  </a:lnTo>
                  <a:lnTo>
                    <a:pt x="32" y="36"/>
                  </a:lnTo>
                  <a:lnTo>
                    <a:pt x="42" y="60"/>
                  </a:lnTo>
                  <a:lnTo>
                    <a:pt x="37" y="28"/>
                  </a:lnTo>
                  <a:lnTo>
                    <a:pt x="21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0" name="Freeform 247">
              <a:extLst>
                <a:ext uri="{FF2B5EF4-FFF2-40B4-BE49-F238E27FC236}">
                  <a16:creationId xmlns:a16="http://schemas.microsoft.com/office/drawing/2014/main" id="{7ACBB8BE-11BF-41DF-A8A1-CDC4FCC6AAC8}"/>
                </a:ext>
              </a:extLst>
            </p:cNvPr>
            <p:cNvSpPr>
              <a:spLocks/>
            </p:cNvSpPr>
            <p:nvPr/>
          </p:nvSpPr>
          <p:spPr bwMode="auto">
            <a:xfrm>
              <a:off x="8543925" y="3763877"/>
              <a:ext cx="134938" cy="69850"/>
            </a:xfrm>
            <a:custGeom>
              <a:avLst/>
              <a:gdLst>
                <a:gd name="T0" fmla="*/ 85 w 85"/>
                <a:gd name="T1" fmla="*/ 44 h 44"/>
                <a:gd name="T2" fmla="*/ 0 w 85"/>
                <a:gd name="T3" fmla="*/ 5 h 44"/>
                <a:gd name="T4" fmla="*/ 3 w 85"/>
                <a:gd name="T5" fmla="*/ 0 h 44"/>
                <a:gd name="T6" fmla="*/ 85 w 85"/>
                <a:gd name="T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44">
                  <a:moveTo>
                    <a:pt x="85" y="44"/>
                  </a:moveTo>
                  <a:lnTo>
                    <a:pt x="0" y="5"/>
                  </a:lnTo>
                  <a:lnTo>
                    <a:pt x="3" y="0"/>
                  </a:lnTo>
                  <a:lnTo>
                    <a:pt x="85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1" name="Freeform 248">
              <a:extLst>
                <a:ext uri="{FF2B5EF4-FFF2-40B4-BE49-F238E27FC236}">
                  <a16:creationId xmlns:a16="http://schemas.microsoft.com/office/drawing/2014/main" id="{8B3951F0-7BBD-4BAC-AEC4-8165A5F95BB7}"/>
                </a:ext>
              </a:extLst>
            </p:cNvPr>
            <p:cNvSpPr>
              <a:spLocks/>
            </p:cNvSpPr>
            <p:nvPr/>
          </p:nvSpPr>
          <p:spPr bwMode="auto">
            <a:xfrm>
              <a:off x="8704262" y="3755940"/>
              <a:ext cx="3175" cy="52388"/>
            </a:xfrm>
            <a:custGeom>
              <a:avLst/>
              <a:gdLst>
                <a:gd name="T0" fmla="*/ 0 w 2"/>
                <a:gd name="T1" fmla="*/ 0 h 33"/>
                <a:gd name="T2" fmla="*/ 2 w 2"/>
                <a:gd name="T3" fmla="*/ 33 h 33"/>
                <a:gd name="T4" fmla="*/ 2 w 2"/>
                <a:gd name="T5" fmla="*/ 0 h 33"/>
                <a:gd name="T6" fmla="*/ 0 w 2"/>
                <a:gd name="T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3">
                  <a:moveTo>
                    <a:pt x="0" y="0"/>
                  </a:moveTo>
                  <a:lnTo>
                    <a:pt x="2" y="33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2" name="Freeform 249">
              <a:extLst>
                <a:ext uri="{FF2B5EF4-FFF2-40B4-BE49-F238E27FC236}">
                  <a16:creationId xmlns:a16="http://schemas.microsoft.com/office/drawing/2014/main" id="{7FEEB467-B276-49E8-A98C-65ADE15EA8A8}"/>
                </a:ext>
              </a:extLst>
            </p:cNvPr>
            <p:cNvSpPr>
              <a:spLocks/>
            </p:cNvSpPr>
            <p:nvPr/>
          </p:nvSpPr>
          <p:spPr bwMode="auto">
            <a:xfrm>
              <a:off x="8904287" y="3703552"/>
              <a:ext cx="114300" cy="85725"/>
            </a:xfrm>
            <a:custGeom>
              <a:avLst/>
              <a:gdLst>
                <a:gd name="T0" fmla="*/ 1 w 44"/>
                <a:gd name="T1" fmla="*/ 26 h 33"/>
                <a:gd name="T2" fmla="*/ 24 w 44"/>
                <a:gd name="T3" fmla="*/ 7 h 33"/>
                <a:gd name="T4" fmla="*/ 44 w 44"/>
                <a:gd name="T5" fmla="*/ 19 h 33"/>
                <a:gd name="T6" fmla="*/ 22 w 44"/>
                <a:gd name="T7" fmla="*/ 0 h 33"/>
                <a:gd name="T8" fmla="*/ 0 w 44"/>
                <a:gd name="T9" fmla="*/ 22 h 33"/>
                <a:gd name="T10" fmla="*/ 3 w 44"/>
                <a:gd name="T11" fmla="*/ 33 h 33"/>
                <a:gd name="T12" fmla="*/ 1 w 44"/>
                <a:gd name="T13" fmla="*/ 2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33">
                  <a:moveTo>
                    <a:pt x="1" y="26"/>
                  </a:moveTo>
                  <a:cubicBezTo>
                    <a:pt x="1" y="16"/>
                    <a:pt x="11" y="7"/>
                    <a:pt x="24" y="7"/>
                  </a:cubicBezTo>
                  <a:cubicBezTo>
                    <a:pt x="33" y="7"/>
                    <a:pt x="40" y="12"/>
                    <a:pt x="44" y="19"/>
                  </a:cubicBezTo>
                  <a:cubicBezTo>
                    <a:pt x="42" y="8"/>
                    <a:pt x="33" y="0"/>
                    <a:pt x="22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27"/>
                    <a:pt x="1" y="30"/>
                    <a:pt x="3" y="33"/>
                  </a:cubicBezTo>
                  <a:cubicBezTo>
                    <a:pt x="2" y="31"/>
                    <a:pt x="1" y="29"/>
                    <a:pt x="1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3" name="Freeform 250">
              <a:extLst>
                <a:ext uri="{FF2B5EF4-FFF2-40B4-BE49-F238E27FC236}">
                  <a16:creationId xmlns:a16="http://schemas.microsoft.com/office/drawing/2014/main" id="{7ABDB23D-5DBA-42C1-A24A-6BE23E5075A2}"/>
                </a:ext>
              </a:extLst>
            </p:cNvPr>
            <p:cNvSpPr>
              <a:spLocks/>
            </p:cNvSpPr>
            <p:nvPr/>
          </p:nvSpPr>
          <p:spPr bwMode="auto">
            <a:xfrm>
              <a:off x="8916987" y="3665452"/>
              <a:ext cx="112713" cy="111125"/>
            </a:xfrm>
            <a:custGeom>
              <a:avLst/>
              <a:gdLst>
                <a:gd name="T0" fmla="*/ 2 w 43"/>
                <a:gd name="T1" fmla="*/ 27 h 43"/>
                <a:gd name="T2" fmla="*/ 27 w 43"/>
                <a:gd name="T3" fmla="*/ 2 h 43"/>
                <a:gd name="T4" fmla="*/ 43 w 43"/>
                <a:gd name="T5" fmla="*/ 8 h 43"/>
                <a:gd name="T6" fmla="*/ 25 w 43"/>
                <a:gd name="T7" fmla="*/ 0 h 43"/>
                <a:gd name="T8" fmla="*/ 0 w 43"/>
                <a:gd name="T9" fmla="*/ 25 h 43"/>
                <a:gd name="T10" fmla="*/ 8 w 43"/>
                <a:gd name="T11" fmla="*/ 43 h 43"/>
                <a:gd name="T12" fmla="*/ 2 w 43"/>
                <a:gd name="T13" fmla="*/ 2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43">
                  <a:moveTo>
                    <a:pt x="2" y="27"/>
                  </a:moveTo>
                  <a:cubicBezTo>
                    <a:pt x="2" y="13"/>
                    <a:pt x="13" y="2"/>
                    <a:pt x="27" y="2"/>
                  </a:cubicBezTo>
                  <a:cubicBezTo>
                    <a:pt x="33" y="2"/>
                    <a:pt x="39" y="4"/>
                    <a:pt x="43" y="8"/>
                  </a:cubicBezTo>
                  <a:cubicBezTo>
                    <a:pt x="39" y="3"/>
                    <a:pt x="32" y="0"/>
                    <a:pt x="25" y="0"/>
                  </a:cubicBezTo>
                  <a:cubicBezTo>
                    <a:pt x="11" y="0"/>
                    <a:pt x="0" y="11"/>
                    <a:pt x="0" y="25"/>
                  </a:cubicBezTo>
                  <a:cubicBezTo>
                    <a:pt x="0" y="32"/>
                    <a:pt x="3" y="38"/>
                    <a:pt x="8" y="43"/>
                  </a:cubicBezTo>
                  <a:cubicBezTo>
                    <a:pt x="5" y="39"/>
                    <a:pt x="2" y="33"/>
                    <a:pt x="2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4" name="TextBox 643">
              <a:extLst>
                <a:ext uri="{FF2B5EF4-FFF2-40B4-BE49-F238E27FC236}">
                  <a16:creationId xmlns:a16="http://schemas.microsoft.com/office/drawing/2014/main" id="{9D7AC705-ABBD-4B37-B29A-ACA8339E38F3}"/>
                </a:ext>
              </a:extLst>
            </p:cNvPr>
            <p:cNvSpPr txBox="1"/>
            <p:nvPr/>
          </p:nvSpPr>
          <p:spPr>
            <a:xfrm>
              <a:off x="6381750" y="3185119"/>
              <a:ext cx="1329108" cy="4160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  <a:latin typeface="+mj-lt"/>
                </a:rPr>
                <a:t>Inventions</a:t>
              </a:r>
            </a:p>
          </p:txBody>
        </p:sp>
        <p:sp>
          <p:nvSpPr>
            <p:cNvPr id="445" name="Freeform 51">
              <a:extLst>
                <a:ext uri="{FF2B5EF4-FFF2-40B4-BE49-F238E27FC236}">
                  <a16:creationId xmlns:a16="http://schemas.microsoft.com/office/drawing/2014/main" id="{BDCC6C86-BDA4-429F-BE5B-6C778AF13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2650" y="2265277"/>
              <a:ext cx="23813" cy="1743075"/>
            </a:xfrm>
            <a:custGeom>
              <a:avLst/>
              <a:gdLst>
                <a:gd name="T0" fmla="*/ 4 w 9"/>
                <a:gd name="T1" fmla="*/ 671 h 671"/>
                <a:gd name="T2" fmla="*/ 0 w 9"/>
                <a:gd name="T3" fmla="*/ 665 h 671"/>
                <a:gd name="T4" fmla="*/ 0 w 9"/>
                <a:gd name="T5" fmla="*/ 6 h 671"/>
                <a:gd name="T6" fmla="*/ 4 w 9"/>
                <a:gd name="T7" fmla="*/ 0 h 671"/>
                <a:gd name="T8" fmla="*/ 9 w 9"/>
                <a:gd name="T9" fmla="*/ 6 h 671"/>
                <a:gd name="T10" fmla="*/ 9 w 9"/>
                <a:gd name="T11" fmla="*/ 665 h 671"/>
                <a:gd name="T12" fmla="*/ 4 w 9"/>
                <a:gd name="T13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671">
                  <a:moveTo>
                    <a:pt x="4" y="671"/>
                  </a:moveTo>
                  <a:cubicBezTo>
                    <a:pt x="2" y="671"/>
                    <a:pt x="0" y="668"/>
                    <a:pt x="0" y="66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7" y="0"/>
                    <a:pt x="9" y="3"/>
                    <a:pt x="9" y="6"/>
                  </a:cubicBezTo>
                  <a:cubicBezTo>
                    <a:pt x="9" y="665"/>
                    <a:pt x="9" y="665"/>
                    <a:pt x="9" y="665"/>
                  </a:cubicBezTo>
                  <a:cubicBezTo>
                    <a:pt x="9" y="668"/>
                    <a:pt x="7" y="671"/>
                    <a:pt x="4" y="671"/>
                  </a:cubicBezTo>
                  <a:close/>
                </a:path>
              </a:pathLst>
            </a:custGeom>
            <a:solidFill>
              <a:srgbClr val="2289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65539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grpId="0" nodeType="withEffect" p14:presetBounceEnd="84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4000">
                                          <p:cBhvr additive="base">
                                            <p:cTn id="7" dur="500" fill="hold"/>
                                            <p:tgtEl>
                                              <p:spTgt spid="4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4000">
                                          <p:cBhvr additive="base">
                                            <p:cTn id="8" dur="500" fill="hold"/>
                                            <p:tgtEl>
                                              <p:spTgt spid="4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grpId="0" nodeType="withEffect" p14:presetBounceEnd="8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8000">
                                          <p:cBhvr additive="base">
                                            <p:cTn id="11" dur="500" fill="hold"/>
                                            <p:tgtEl>
                                              <p:spTgt spid="4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8000">
                                          <p:cBhvr additive="base">
                                            <p:cTn id="12" dur="500" fill="hold"/>
                                            <p:tgtEl>
                                              <p:spTgt spid="4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80000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500" fill="hold"/>
                                            <p:tgtEl>
                                              <p:spTgt spid="4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500" fill="hold"/>
                                            <p:tgtEl>
                                              <p:spTgt spid="4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10" grpId="0" animBg="1"/>
          <p:bldP spid="41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4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10" grpId="0" animBg="1"/>
          <p:bldP spid="411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D05AE1D9-7BB2-477D-B018-D84895F04DE9}"/>
              </a:ext>
            </a:extLst>
          </p:cNvPr>
          <p:cNvSpPr/>
          <p:nvPr/>
        </p:nvSpPr>
        <p:spPr>
          <a:xfrm>
            <a:off x="5065059" y="2992270"/>
            <a:ext cx="7123772" cy="3863340"/>
          </a:xfrm>
          <a:custGeom>
            <a:avLst/>
            <a:gdLst>
              <a:gd name="connsiteX0" fmla="*/ 8396087 w 8394578"/>
              <a:gd name="connsiteY0" fmla="*/ 253 h 4721838"/>
              <a:gd name="connsiteX1" fmla="*/ 8396087 w 8394578"/>
              <a:gd name="connsiteY1" fmla="*/ 4722989 h 4721838"/>
              <a:gd name="connsiteX2" fmla="*/ 253 w 8394578"/>
              <a:gd name="connsiteY2" fmla="*/ 4722989 h 4721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94578" h="4721838">
                <a:moveTo>
                  <a:pt x="8396087" y="253"/>
                </a:moveTo>
                <a:lnTo>
                  <a:pt x="8396087" y="4722989"/>
                </a:lnTo>
                <a:lnTo>
                  <a:pt x="253" y="4722989"/>
                </a:lnTo>
              </a:path>
            </a:pathLst>
          </a:custGeom>
          <a:gradFill flip="none" rotWithShape="1">
            <a:gsLst>
              <a:gs pos="0">
                <a:srgbClr val="00B895">
                  <a:shade val="30000"/>
                  <a:satMod val="115000"/>
                </a:srgbClr>
              </a:gs>
              <a:gs pos="50000">
                <a:srgbClr val="00B895">
                  <a:shade val="67500"/>
                  <a:satMod val="115000"/>
                </a:srgbClr>
              </a:gs>
              <a:gs pos="100000">
                <a:srgbClr val="00B895">
                  <a:shade val="100000"/>
                  <a:satMod val="115000"/>
                </a:srgbClr>
              </a:gs>
            </a:gsLst>
            <a:lin ang="2700000" scaled="1"/>
            <a:tileRect/>
          </a:gradFill>
          <a:ln w="17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6">
            <a:extLst>
              <a:ext uri="{FF2B5EF4-FFF2-40B4-BE49-F238E27FC236}">
                <a16:creationId xmlns:a16="http://schemas.microsoft.com/office/drawing/2014/main" id="{B5851CF0-0C54-4630-88D5-AD5B061F5326}"/>
              </a:ext>
            </a:extLst>
          </p:cNvPr>
          <p:cNvSpPr txBox="1">
            <a:spLocks/>
          </p:cNvSpPr>
          <p:nvPr/>
        </p:nvSpPr>
        <p:spPr>
          <a:xfrm>
            <a:off x="490573" y="418969"/>
            <a:ext cx="5041153" cy="6397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Learning Objectives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E441E1F-E0AE-4F2E-A68F-9CEC310D4FCD}"/>
              </a:ext>
            </a:extLst>
          </p:cNvPr>
          <p:cNvGrpSpPr/>
          <p:nvPr/>
        </p:nvGrpSpPr>
        <p:grpSpPr>
          <a:xfrm>
            <a:off x="617924" y="1850632"/>
            <a:ext cx="1296650" cy="609600"/>
            <a:chOff x="4648200" y="2286000"/>
            <a:chExt cx="1296650" cy="609600"/>
          </a:xfrm>
          <a:solidFill>
            <a:srgbClr val="006854"/>
          </a:solidFill>
        </p:grpSpPr>
        <p:sp>
          <p:nvSpPr>
            <p:cNvPr id="4" name="Pentagon 10">
              <a:extLst>
                <a:ext uri="{FF2B5EF4-FFF2-40B4-BE49-F238E27FC236}">
                  <a16:creationId xmlns:a16="http://schemas.microsoft.com/office/drawing/2014/main" id="{74D78000-8205-4112-9994-CE0B271844EF}"/>
                </a:ext>
              </a:extLst>
            </p:cNvPr>
            <p:cNvSpPr/>
            <p:nvPr/>
          </p:nvSpPr>
          <p:spPr>
            <a:xfrm>
              <a:off x="4648200" y="2286000"/>
              <a:ext cx="914400" cy="609600"/>
            </a:xfrm>
            <a:prstGeom prst="homePlat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Perpetua" pitchFamily="18" charset="0"/>
                </a:rPr>
                <a:t>1</a:t>
              </a:r>
            </a:p>
          </p:txBody>
        </p:sp>
        <p:sp>
          <p:nvSpPr>
            <p:cNvPr id="5" name="Chevron 11">
              <a:extLst>
                <a:ext uri="{FF2B5EF4-FFF2-40B4-BE49-F238E27FC236}">
                  <a16:creationId xmlns:a16="http://schemas.microsoft.com/office/drawing/2014/main" id="{26A7BD2B-6401-4FE3-BEC8-BE0CDD252B90}"/>
                </a:ext>
              </a:extLst>
            </p:cNvPr>
            <p:cNvSpPr/>
            <p:nvPr/>
          </p:nvSpPr>
          <p:spPr>
            <a:xfrm>
              <a:off x="5563850" y="2408420"/>
              <a:ext cx="381000" cy="334780"/>
            </a:xfrm>
            <a:prstGeom prst="chevron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B3D7611-F9EB-432D-8844-8D6DD65F62ED}"/>
              </a:ext>
            </a:extLst>
          </p:cNvPr>
          <p:cNvGrpSpPr/>
          <p:nvPr/>
        </p:nvGrpSpPr>
        <p:grpSpPr>
          <a:xfrm>
            <a:off x="617924" y="2601998"/>
            <a:ext cx="1296650" cy="609600"/>
            <a:chOff x="4648200" y="2286000"/>
            <a:chExt cx="1296650" cy="609600"/>
          </a:xfrm>
          <a:solidFill>
            <a:srgbClr val="00A283"/>
          </a:solidFill>
        </p:grpSpPr>
        <p:sp>
          <p:nvSpPr>
            <p:cNvPr id="7" name="Rounded Rectangle 13">
              <a:extLst>
                <a:ext uri="{FF2B5EF4-FFF2-40B4-BE49-F238E27FC236}">
                  <a16:creationId xmlns:a16="http://schemas.microsoft.com/office/drawing/2014/main" id="{CD381874-81DD-4F3F-AD3A-C4C27F83D38A}"/>
                </a:ext>
              </a:extLst>
            </p:cNvPr>
            <p:cNvSpPr/>
            <p:nvPr/>
          </p:nvSpPr>
          <p:spPr>
            <a:xfrm>
              <a:off x="4648200" y="2286000"/>
              <a:ext cx="914400" cy="609600"/>
            </a:xfrm>
            <a:prstGeom prst="homePlat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Perpetua" pitchFamily="18" charset="0"/>
                </a:rPr>
                <a:t>2</a:t>
              </a:r>
            </a:p>
          </p:txBody>
        </p:sp>
        <p:sp>
          <p:nvSpPr>
            <p:cNvPr id="8" name="Right Arrow 14">
              <a:extLst>
                <a:ext uri="{FF2B5EF4-FFF2-40B4-BE49-F238E27FC236}">
                  <a16:creationId xmlns:a16="http://schemas.microsoft.com/office/drawing/2014/main" id="{58F552A7-7B5F-4B80-B34F-9D9662CBCC82}"/>
                </a:ext>
              </a:extLst>
            </p:cNvPr>
            <p:cNvSpPr/>
            <p:nvPr/>
          </p:nvSpPr>
          <p:spPr>
            <a:xfrm>
              <a:off x="5563850" y="2408420"/>
              <a:ext cx="381000" cy="338328"/>
            </a:xfrm>
            <a:prstGeom prst="chevron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D8895AE-AA12-4977-8E8C-C90F89A40B63}"/>
              </a:ext>
            </a:extLst>
          </p:cNvPr>
          <p:cNvGrpSpPr/>
          <p:nvPr/>
        </p:nvGrpSpPr>
        <p:grpSpPr>
          <a:xfrm>
            <a:off x="617924" y="3338598"/>
            <a:ext cx="1296650" cy="609600"/>
            <a:chOff x="4648200" y="2286000"/>
            <a:chExt cx="1296650" cy="609600"/>
          </a:xfrm>
          <a:solidFill>
            <a:srgbClr val="00D0A8"/>
          </a:solidFill>
        </p:grpSpPr>
        <p:sp>
          <p:nvSpPr>
            <p:cNvPr id="10" name="Rounded Rectangle 16">
              <a:extLst>
                <a:ext uri="{FF2B5EF4-FFF2-40B4-BE49-F238E27FC236}">
                  <a16:creationId xmlns:a16="http://schemas.microsoft.com/office/drawing/2014/main" id="{973DFA88-7D8C-45CD-845D-9E7A5BF04F2B}"/>
                </a:ext>
              </a:extLst>
            </p:cNvPr>
            <p:cNvSpPr/>
            <p:nvPr/>
          </p:nvSpPr>
          <p:spPr>
            <a:xfrm>
              <a:off x="4648200" y="2286000"/>
              <a:ext cx="914400" cy="609600"/>
            </a:xfrm>
            <a:prstGeom prst="homePlat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Perpetua" pitchFamily="18" charset="0"/>
                </a:rPr>
                <a:t>3</a:t>
              </a:r>
            </a:p>
          </p:txBody>
        </p:sp>
        <p:sp>
          <p:nvSpPr>
            <p:cNvPr id="11" name="Right Arrow 17">
              <a:extLst>
                <a:ext uri="{FF2B5EF4-FFF2-40B4-BE49-F238E27FC236}">
                  <a16:creationId xmlns:a16="http://schemas.microsoft.com/office/drawing/2014/main" id="{F0ECBCB0-B5BA-458F-A7EA-1060FB5645BD}"/>
                </a:ext>
              </a:extLst>
            </p:cNvPr>
            <p:cNvSpPr/>
            <p:nvPr/>
          </p:nvSpPr>
          <p:spPr>
            <a:xfrm>
              <a:off x="5563850" y="2438400"/>
              <a:ext cx="381000" cy="338328"/>
            </a:xfrm>
            <a:prstGeom prst="chevron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D2E843A-7E7A-4BCE-B925-74443FCE87E2}"/>
              </a:ext>
            </a:extLst>
          </p:cNvPr>
          <p:cNvGrpSpPr/>
          <p:nvPr/>
        </p:nvGrpSpPr>
        <p:grpSpPr>
          <a:xfrm>
            <a:off x="617924" y="4100154"/>
            <a:ext cx="1296650" cy="609600"/>
            <a:chOff x="4648200" y="2286000"/>
            <a:chExt cx="1296650" cy="609600"/>
          </a:xfrm>
          <a:solidFill>
            <a:srgbClr val="53D195"/>
          </a:solidFill>
        </p:grpSpPr>
        <p:sp>
          <p:nvSpPr>
            <p:cNvPr id="13" name="Pentagon 19">
              <a:extLst>
                <a:ext uri="{FF2B5EF4-FFF2-40B4-BE49-F238E27FC236}">
                  <a16:creationId xmlns:a16="http://schemas.microsoft.com/office/drawing/2014/main" id="{FFF018ED-9967-42F2-B34A-F790DEC98038}"/>
                </a:ext>
              </a:extLst>
            </p:cNvPr>
            <p:cNvSpPr/>
            <p:nvPr/>
          </p:nvSpPr>
          <p:spPr>
            <a:xfrm>
              <a:off x="4648200" y="2286000"/>
              <a:ext cx="914400" cy="609600"/>
            </a:xfrm>
            <a:prstGeom prst="homePlat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Perpetua" pitchFamily="18" charset="0"/>
                </a:rPr>
                <a:t>4</a:t>
              </a:r>
            </a:p>
          </p:txBody>
        </p:sp>
        <p:sp>
          <p:nvSpPr>
            <p:cNvPr id="14" name="Chevron 20">
              <a:extLst>
                <a:ext uri="{FF2B5EF4-FFF2-40B4-BE49-F238E27FC236}">
                  <a16:creationId xmlns:a16="http://schemas.microsoft.com/office/drawing/2014/main" id="{D21B229A-94E1-4BD0-9FA0-E3C55CD75538}"/>
                </a:ext>
              </a:extLst>
            </p:cNvPr>
            <p:cNvSpPr/>
            <p:nvPr/>
          </p:nvSpPr>
          <p:spPr>
            <a:xfrm>
              <a:off x="5563850" y="2438400"/>
              <a:ext cx="381000" cy="334780"/>
            </a:xfrm>
            <a:prstGeom prst="chevron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E5D8C6A-EAE4-4B88-8F6B-3C0FE29B3F2A}"/>
              </a:ext>
            </a:extLst>
          </p:cNvPr>
          <p:cNvSpPr txBox="1"/>
          <p:nvPr/>
        </p:nvSpPr>
        <p:spPr>
          <a:xfrm>
            <a:off x="1913324" y="1842416"/>
            <a:ext cx="5344726" cy="506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000" b="1" dirty="0">
                <a:solidFill>
                  <a:srgbClr val="006854"/>
                </a:solidFill>
                <a:cs typeface="Times New Roman" panose="02020603050405020304" pitchFamily="18" charset="0"/>
              </a:rPr>
              <a:t>Listen for specific information in a conversation.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11CCE26-5CCA-4507-AD23-E95B9A05D7BD}"/>
              </a:ext>
            </a:extLst>
          </p:cNvPr>
          <p:cNvSpPr txBox="1"/>
          <p:nvPr/>
        </p:nvSpPr>
        <p:spPr>
          <a:xfrm>
            <a:off x="1913324" y="2607115"/>
            <a:ext cx="6097712" cy="5062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000" b="1" dirty="0">
                <a:solidFill>
                  <a:srgbClr val="00A283"/>
                </a:solidFill>
                <a:cs typeface="Times New Roman" panose="02020603050405020304" pitchFamily="18" charset="0"/>
              </a:rPr>
              <a:t>Practice using real talk phrases.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4F9C435-5296-4A4E-BB92-AA574C99F249}"/>
              </a:ext>
            </a:extLst>
          </p:cNvPr>
          <p:cNvSpPr txBox="1"/>
          <p:nvPr/>
        </p:nvSpPr>
        <p:spPr>
          <a:xfrm>
            <a:off x="1913324" y="3461365"/>
            <a:ext cx="76953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D0A8"/>
                </a:solidFill>
                <a:cs typeface="Times New Roman" panose="02020603050405020304" pitchFamily="18" charset="0"/>
              </a:rPr>
              <a:t>Answer questions about the conversation.</a:t>
            </a:r>
            <a:endParaRPr lang="en-US" sz="2000" dirty="0">
              <a:solidFill>
                <a:srgbClr val="00D0A8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7A08B04-776E-4581-BE47-49C7D07D63EA}"/>
              </a:ext>
            </a:extLst>
          </p:cNvPr>
          <p:cNvSpPr txBox="1"/>
          <p:nvPr/>
        </p:nvSpPr>
        <p:spPr>
          <a:xfrm>
            <a:off x="1913324" y="4242859"/>
            <a:ext cx="7620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53D195"/>
                </a:solidFill>
                <a:cs typeface="Times New Roman" panose="02020603050405020304" pitchFamily="18" charset="0"/>
              </a:rPr>
              <a:t>Practice talking about old habits using (have/haven't).</a:t>
            </a:r>
          </a:p>
        </p:txBody>
      </p:sp>
    </p:spTree>
    <p:extLst>
      <p:ext uri="{BB962C8B-B14F-4D97-AF65-F5344CB8AC3E}">
        <p14:creationId xmlns:p14="http://schemas.microsoft.com/office/powerpoint/2010/main" val="3565625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F3A6A6A9-3490-404C-9108-C0D5714BBA44}"/>
              </a:ext>
            </a:extLst>
          </p:cNvPr>
          <p:cNvSpPr/>
          <p:nvPr/>
        </p:nvSpPr>
        <p:spPr>
          <a:xfrm>
            <a:off x="5970494" y="-26492"/>
            <a:ext cx="6262082" cy="3953034"/>
          </a:xfrm>
          <a:custGeom>
            <a:avLst/>
            <a:gdLst>
              <a:gd name="connsiteX0" fmla="*/ 8360784 w 8377935"/>
              <a:gd name="connsiteY0" fmla="*/ 28254 h 5134864"/>
              <a:gd name="connsiteX1" fmla="*/ 4709871 w 8377935"/>
              <a:gd name="connsiteY1" fmla="*/ 18427 h 5134864"/>
              <a:gd name="connsiteX2" fmla="*/ 51641 w 8377935"/>
              <a:gd name="connsiteY2" fmla="*/ 28254 h 5134864"/>
              <a:gd name="connsiteX3" fmla="*/ 29529 w 8377935"/>
              <a:gd name="connsiteY3" fmla="*/ 384501 h 5134864"/>
              <a:gd name="connsiteX4" fmla="*/ 717453 w 8377935"/>
              <a:gd name="connsiteY4" fmla="*/ 826738 h 5134864"/>
              <a:gd name="connsiteX5" fmla="*/ 1093355 w 8377935"/>
              <a:gd name="connsiteY5" fmla="*/ 2087113 h 5134864"/>
              <a:gd name="connsiteX6" fmla="*/ 1584729 w 8377935"/>
              <a:gd name="connsiteY6" fmla="*/ 2743099 h 5134864"/>
              <a:gd name="connsiteX7" fmla="*/ 2304593 w 8377935"/>
              <a:gd name="connsiteY7" fmla="*/ 3101802 h 5134864"/>
              <a:gd name="connsiteX8" fmla="*/ 3058853 w 8377935"/>
              <a:gd name="connsiteY8" fmla="*/ 4642261 h 5134864"/>
              <a:gd name="connsiteX9" fmla="*/ 3813113 w 8377935"/>
              <a:gd name="connsiteY9" fmla="*/ 4723338 h 5134864"/>
              <a:gd name="connsiteX10" fmla="*/ 4616511 w 8377935"/>
              <a:gd name="connsiteY10" fmla="*/ 4996051 h 5134864"/>
              <a:gd name="connsiteX11" fmla="*/ 4616511 w 8377935"/>
              <a:gd name="connsiteY11" fmla="*/ 5015706 h 5134864"/>
              <a:gd name="connsiteX12" fmla="*/ 4702501 w 8377935"/>
              <a:gd name="connsiteY12" fmla="*/ 5055016 h 5134864"/>
              <a:gd name="connsiteX13" fmla="*/ 4788492 w 8377935"/>
              <a:gd name="connsiteY13" fmla="*/ 5094326 h 5134864"/>
              <a:gd name="connsiteX14" fmla="*/ 4790948 w 8377935"/>
              <a:gd name="connsiteY14" fmla="*/ 5094326 h 5134864"/>
              <a:gd name="connsiteX15" fmla="*/ 4790948 w 8377935"/>
              <a:gd name="connsiteY15" fmla="*/ 5086955 h 5134864"/>
              <a:gd name="connsiteX16" fmla="*/ 5795809 w 8377935"/>
              <a:gd name="connsiteY16" fmla="*/ 4681571 h 5134864"/>
              <a:gd name="connsiteX17" fmla="*/ 6631146 w 8377935"/>
              <a:gd name="connsiteY17" fmla="*/ 4153344 h 5134864"/>
              <a:gd name="connsiteX18" fmla="*/ 7183942 w 8377935"/>
              <a:gd name="connsiteY18" fmla="*/ 4190197 h 5134864"/>
              <a:gd name="connsiteX19" fmla="*/ 7589326 w 8377935"/>
              <a:gd name="connsiteY19" fmla="*/ 3563694 h 5134864"/>
              <a:gd name="connsiteX20" fmla="*/ 7921004 w 8377935"/>
              <a:gd name="connsiteY20" fmla="*/ 2875770 h 5134864"/>
              <a:gd name="connsiteX21" fmla="*/ 8363241 w 8377935"/>
              <a:gd name="connsiteY21" fmla="*/ 2728357 h 5134864"/>
              <a:gd name="connsiteX22" fmla="*/ 8360784 w 8377935"/>
              <a:gd name="connsiteY22" fmla="*/ 28254 h 5134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8377935" h="5134864">
                <a:moveTo>
                  <a:pt x="8360784" y="28254"/>
                </a:moveTo>
                <a:lnTo>
                  <a:pt x="4709871" y="18427"/>
                </a:lnTo>
                <a:lnTo>
                  <a:pt x="51641" y="28254"/>
                </a:lnTo>
                <a:cubicBezTo>
                  <a:pt x="51641" y="207606"/>
                  <a:pt x="-4867" y="205149"/>
                  <a:pt x="29529" y="384501"/>
                </a:cubicBezTo>
                <a:cubicBezTo>
                  <a:pt x="110606" y="745661"/>
                  <a:pt x="439827" y="711265"/>
                  <a:pt x="717453" y="826738"/>
                </a:cubicBezTo>
                <a:cubicBezTo>
                  <a:pt x="1373438" y="1055227"/>
                  <a:pt x="1044217" y="1580998"/>
                  <a:pt x="1093355" y="2087113"/>
                </a:cubicBezTo>
                <a:cubicBezTo>
                  <a:pt x="1125294" y="2399136"/>
                  <a:pt x="1257965" y="2659565"/>
                  <a:pt x="1584729" y="2743099"/>
                </a:cubicBezTo>
                <a:cubicBezTo>
                  <a:pt x="1896752" y="2809434"/>
                  <a:pt x="2076104" y="2806977"/>
                  <a:pt x="2304593" y="3101802"/>
                </a:cubicBezTo>
                <a:cubicBezTo>
                  <a:pt x="2714891" y="3593176"/>
                  <a:pt x="2255456" y="4315497"/>
                  <a:pt x="3058853" y="4642261"/>
                </a:cubicBezTo>
                <a:cubicBezTo>
                  <a:pt x="3287342" y="4740536"/>
                  <a:pt x="3567425" y="4674201"/>
                  <a:pt x="3813113" y="4723338"/>
                </a:cubicBezTo>
                <a:cubicBezTo>
                  <a:pt x="4098110" y="4750364"/>
                  <a:pt x="4358539" y="4878121"/>
                  <a:pt x="4616511" y="4996051"/>
                </a:cubicBezTo>
                <a:lnTo>
                  <a:pt x="4616511" y="5015706"/>
                </a:lnTo>
                <a:cubicBezTo>
                  <a:pt x="4645993" y="5030447"/>
                  <a:pt x="4675475" y="5042732"/>
                  <a:pt x="4702501" y="5055016"/>
                </a:cubicBezTo>
                <a:cubicBezTo>
                  <a:pt x="4729526" y="5069757"/>
                  <a:pt x="4759009" y="5084498"/>
                  <a:pt x="4788492" y="5094326"/>
                </a:cubicBezTo>
                <a:cubicBezTo>
                  <a:pt x="4788492" y="5094326"/>
                  <a:pt x="4790948" y="5094326"/>
                  <a:pt x="4790948" y="5094326"/>
                </a:cubicBezTo>
                <a:cubicBezTo>
                  <a:pt x="4790948" y="5091869"/>
                  <a:pt x="4790948" y="5089412"/>
                  <a:pt x="4790948" y="5086955"/>
                </a:cubicBezTo>
                <a:cubicBezTo>
                  <a:pt x="5184048" y="5214713"/>
                  <a:pt x="5614001" y="5118895"/>
                  <a:pt x="5795809" y="4681571"/>
                </a:cubicBezTo>
                <a:cubicBezTo>
                  <a:pt x="5943222" y="4300756"/>
                  <a:pt x="6188909" y="4030500"/>
                  <a:pt x="6631146" y="4153344"/>
                </a:cubicBezTo>
                <a:cubicBezTo>
                  <a:pt x="6827696" y="4214765"/>
                  <a:pt x="6962824" y="4288472"/>
                  <a:pt x="7183942" y="4190197"/>
                </a:cubicBezTo>
                <a:cubicBezTo>
                  <a:pt x="7417345" y="4079637"/>
                  <a:pt x="7540189" y="3809381"/>
                  <a:pt x="7589326" y="3563694"/>
                </a:cubicBezTo>
                <a:cubicBezTo>
                  <a:pt x="7638464" y="3305722"/>
                  <a:pt x="7650748" y="3010898"/>
                  <a:pt x="7921004" y="2875770"/>
                </a:cubicBezTo>
                <a:cubicBezTo>
                  <a:pt x="8068417" y="2814348"/>
                  <a:pt x="8301819" y="2910166"/>
                  <a:pt x="8363241" y="2728357"/>
                </a:cubicBezTo>
                <a:lnTo>
                  <a:pt x="8360784" y="28254"/>
                </a:lnTo>
                <a:close/>
              </a:path>
            </a:pathLst>
          </a:custGeom>
          <a:gradFill flip="none" rotWithShape="1">
            <a:gsLst>
              <a:gs pos="0">
                <a:srgbClr val="00B895">
                  <a:shade val="30000"/>
                  <a:satMod val="115000"/>
                </a:srgbClr>
              </a:gs>
              <a:gs pos="50000">
                <a:srgbClr val="00B895">
                  <a:shade val="67500"/>
                  <a:satMod val="115000"/>
                </a:srgbClr>
              </a:gs>
              <a:gs pos="100000">
                <a:srgbClr val="00B895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AEF5109-13E6-4D82-8ABD-E60FE5904B62}"/>
              </a:ext>
            </a:extLst>
          </p:cNvPr>
          <p:cNvGrpSpPr/>
          <p:nvPr/>
        </p:nvGrpSpPr>
        <p:grpSpPr>
          <a:xfrm>
            <a:off x="8103336" y="341685"/>
            <a:ext cx="2845164" cy="2239587"/>
            <a:chOff x="8991600" y="317274"/>
            <a:chExt cx="2845164" cy="2239587"/>
          </a:xfrm>
        </p:grpSpPr>
        <p:sp>
          <p:nvSpPr>
            <p:cNvPr id="4" name="Freeform 232">
              <a:extLst>
                <a:ext uri="{FF2B5EF4-FFF2-40B4-BE49-F238E27FC236}">
                  <a16:creationId xmlns:a16="http://schemas.microsoft.com/office/drawing/2014/main" id="{F434CD27-D3E1-4321-8666-DB3C965A2B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16629" y="317274"/>
              <a:ext cx="57222" cy="60494"/>
            </a:xfrm>
            <a:custGeom>
              <a:avLst/>
              <a:gdLst>
                <a:gd name="connsiteX0" fmla="*/ 745067 w 1416050"/>
                <a:gd name="connsiteY0" fmla="*/ 0 h 1497012"/>
                <a:gd name="connsiteX1" fmla="*/ 819150 w 1416050"/>
                <a:gd name="connsiteY1" fmla="*/ 149701 h 1497012"/>
                <a:gd name="connsiteX2" fmla="*/ 819150 w 1416050"/>
                <a:gd name="connsiteY2" fmla="*/ 598487 h 1497012"/>
                <a:gd name="connsiteX3" fmla="*/ 929810 w 1416050"/>
                <a:gd name="connsiteY3" fmla="*/ 598487 h 1497012"/>
                <a:gd name="connsiteX4" fmla="*/ 1341521 w 1416050"/>
                <a:gd name="connsiteY4" fmla="*/ 598487 h 1497012"/>
                <a:gd name="connsiteX5" fmla="*/ 1416050 w 1416050"/>
                <a:gd name="connsiteY5" fmla="*/ 748771 h 1497012"/>
                <a:gd name="connsiteX6" fmla="*/ 1341521 w 1416050"/>
                <a:gd name="connsiteY6" fmla="*/ 823912 h 1497012"/>
                <a:gd name="connsiteX7" fmla="*/ 819150 w 1416050"/>
                <a:gd name="connsiteY7" fmla="*/ 823912 h 1497012"/>
                <a:gd name="connsiteX8" fmla="*/ 819150 w 1416050"/>
                <a:gd name="connsiteY8" fmla="*/ 1347311 h 1497012"/>
                <a:gd name="connsiteX9" fmla="*/ 745067 w 1416050"/>
                <a:gd name="connsiteY9" fmla="*/ 1497012 h 1497012"/>
                <a:gd name="connsiteX10" fmla="*/ 596900 w 1416050"/>
                <a:gd name="connsiteY10" fmla="*/ 1347311 h 1497012"/>
                <a:gd name="connsiteX11" fmla="*/ 596900 w 1416050"/>
                <a:gd name="connsiteY11" fmla="*/ 952006 h 1497012"/>
                <a:gd name="connsiteX12" fmla="*/ 596900 w 1416050"/>
                <a:gd name="connsiteY12" fmla="*/ 823912 h 1497012"/>
                <a:gd name="connsiteX13" fmla="*/ 74529 w 1416050"/>
                <a:gd name="connsiteY13" fmla="*/ 823912 h 1497012"/>
                <a:gd name="connsiteX14" fmla="*/ 0 w 1416050"/>
                <a:gd name="connsiteY14" fmla="*/ 748771 h 1497012"/>
                <a:gd name="connsiteX15" fmla="*/ 74529 w 1416050"/>
                <a:gd name="connsiteY15" fmla="*/ 598487 h 1497012"/>
                <a:gd name="connsiteX16" fmla="*/ 492735 w 1416050"/>
                <a:gd name="connsiteY16" fmla="*/ 598487 h 1497012"/>
                <a:gd name="connsiteX17" fmla="*/ 596900 w 1416050"/>
                <a:gd name="connsiteY17" fmla="*/ 598487 h 1497012"/>
                <a:gd name="connsiteX18" fmla="*/ 596900 w 1416050"/>
                <a:gd name="connsiteY18" fmla="*/ 538866 h 1497012"/>
                <a:gd name="connsiteX19" fmla="*/ 596900 w 1416050"/>
                <a:gd name="connsiteY19" fmla="*/ 149701 h 1497012"/>
                <a:gd name="connsiteX20" fmla="*/ 745067 w 1416050"/>
                <a:gd name="connsiteY20" fmla="*/ 0 h 149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16050" h="1497012">
                  <a:moveTo>
                    <a:pt x="745067" y="0"/>
                  </a:moveTo>
                  <a:cubicBezTo>
                    <a:pt x="745067" y="0"/>
                    <a:pt x="819150" y="74851"/>
                    <a:pt x="819150" y="149701"/>
                  </a:cubicBezTo>
                  <a:lnTo>
                    <a:pt x="819150" y="598487"/>
                  </a:lnTo>
                  <a:lnTo>
                    <a:pt x="929810" y="598487"/>
                  </a:lnTo>
                  <a:cubicBezTo>
                    <a:pt x="1341521" y="598487"/>
                    <a:pt x="1341521" y="598487"/>
                    <a:pt x="1341521" y="598487"/>
                  </a:cubicBezTo>
                  <a:cubicBezTo>
                    <a:pt x="1416050" y="598487"/>
                    <a:pt x="1416050" y="673629"/>
                    <a:pt x="1416050" y="748771"/>
                  </a:cubicBezTo>
                  <a:cubicBezTo>
                    <a:pt x="1416050" y="823912"/>
                    <a:pt x="1416050" y="823912"/>
                    <a:pt x="1341521" y="823912"/>
                  </a:cubicBezTo>
                  <a:lnTo>
                    <a:pt x="819150" y="823912"/>
                  </a:lnTo>
                  <a:lnTo>
                    <a:pt x="819150" y="1347311"/>
                  </a:lnTo>
                  <a:cubicBezTo>
                    <a:pt x="819150" y="1422162"/>
                    <a:pt x="745067" y="1497012"/>
                    <a:pt x="745067" y="1497012"/>
                  </a:cubicBezTo>
                  <a:cubicBezTo>
                    <a:pt x="670983" y="1497012"/>
                    <a:pt x="596900" y="1422162"/>
                    <a:pt x="596900" y="1347311"/>
                  </a:cubicBezTo>
                  <a:cubicBezTo>
                    <a:pt x="596900" y="1197610"/>
                    <a:pt x="596900" y="1066621"/>
                    <a:pt x="596900" y="952006"/>
                  </a:cubicBezTo>
                  <a:lnTo>
                    <a:pt x="596900" y="823912"/>
                  </a:lnTo>
                  <a:lnTo>
                    <a:pt x="74529" y="823912"/>
                  </a:lnTo>
                  <a:cubicBezTo>
                    <a:pt x="0" y="823912"/>
                    <a:pt x="0" y="823912"/>
                    <a:pt x="0" y="748771"/>
                  </a:cubicBezTo>
                  <a:cubicBezTo>
                    <a:pt x="0" y="673629"/>
                    <a:pt x="0" y="598487"/>
                    <a:pt x="74529" y="598487"/>
                  </a:cubicBezTo>
                  <a:cubicBezTo>
                    <a:pt x="232903" y="598487"/>
                    <a:pt x="371480" y="598487"/>
                    <a:pt x="492735" y="598487"/>
                  </a:cubicBezTo>
                  <a:lnTo>
                    <a:pt x="596900" y="598487"/>
                  </a:lnTo>
                  <a:lnTo>
                    <a:pt x="596900" y="538866"/>
                  </a:lnTo>
                  <a:cubicBezTo>
                    <a:pt x="596900" y="149701"/>
                    <a:pt x="596900" y="149701"/>
                    <a:pt x="596900" y="149701"/>
                  </a:cubicBezTo>
                  <a:cubicBezTo>
                    <a:pt x="596900" y="74851"/>
                    <a:pt x="670983" y="0"/>
                    <a:pt x="7450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" name="Freeform 259">
              <a:extLst>
                <a:ext uri="{FF2B5EF4-FFF2-40B4-BE49-F238E27FC236}">
                  <a16:creationId xmlns:a16="http://schemas.microsoft.com/office/drawing/2014/main" id="{2DBF42DF-DE09-48B2-851C-E997670A67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46486" y="1154670"/>
              <a:ext cx="103749" cy="109681"/>
            </a:xfrm>
            <a:custGeom>
              <a:avLst/>
              <a:gdLst>
                <a:gd name="connsiteX0" fmla="*/ 745067 w 1416050"/>
                <a:gd name="connsiteY0" fmla="*/ 0 h 1497012"/>
                <a:gd name="connsiteX1" fmla="*/ 819150 w 1416050"/>
                <a:gd name="connsiteY1" fmla="*/ 149701 h 1497012"/>
                <a:gd name="connsiteX2" fmla="*/ 819150 w 1416050"/>
                <a:gd name="connsiteY2" fmla="*/ 598487 h 1497012"/>
                <a:gd name="connsiteX3" fmla="*/ 929810 w 1416050"/>
                <a:gd name="connsiteY3" fmla="*/ 598487 h 1497012"/>
                <a:gd name="connsiteX4" fmla="*/ 1341521 w 1416050"/>
                <a:gd name="connsiteY4" fmla="*/ 598487 h 1497012"/>
                <a:gd name="connsiteX5" fmla="*/ 1416050 w 1416050"/>
                <a:gd name="connsiteY5" fmla="*/ 748771 h 1497012"/>
                <a:gd name="connsiteX6" fmla="*/ 1341521 w 1416050"/>
                <a:gd name="connsiteY6" fmla="*/ 823912 h 1497012"/>
                <a:gd name="connsiteX7" fmla="*/ 819150 w 1416050"/>
                <a:gd name="connsiteY7" fmla="*/ 823912 h 1497012"/>
                <a:gd name="connsiteX8" fmla="*/ 819150 w 1416050"/>
                <a:gd name="connsiteY8" fmla="*/ 1347311 h 1497012"/>
                <a:gd name="connsiteX9" fmla="*/ 745067 w 1416050"/>
                <a:gd name="connsiteY9" fmla="*/ 1497012 h 1497012"/>
                <a:gd name="connsiteX10" fmla="*/ 596900 w 1416050"/>
                <a:gd name="connsiteY10" fmla="*/ 1347311 h 1497012"/>
                <a:gd name="connsiteX11" fmla="*/ 596900 w 1416050"/>
                <a:gd name="connsiteY11" fmla="*/ 952006 h 1497012"/>
                <a:gd name="connsiteX12" fmla="*/ 596900 w 1416050"/>
                <a:gd name="connsiteY12" fmla="*/ 823912 h 1497012"/>
                <a:gd name="connsiteX13" fmla="*/ 74529 w 1416050"/>
                <a:gd name="connsiteY13" fmla="*/ 823912 h 1497012"/>
                <a:gd name="connsiteX14" fmla="*/ 0 w 1416050"/>
                <a:gd name="connsiteY14" fmla="*/ 748771 h 1497012"/>
                <a:gd name="connsiteX15" fmla="*/ 74529 w 1416050"/>
                <a:gd name="connsiteY15" fmla="*/ 598487 h 1497012"/>
                <a:gd name="connsiteX16" fmla="*/ 492735 w 1416050"/>
                <a:gd name="connsiteY16" fmla="*/ 598487 h 1497012"/>
                <a:gd name="connsiteX17" fmla="*/ 596900 w 1416050"/>
                <a:gd name="connsiteY17" fmla="*/ 598487 h 1497012"/>
                <a:gd name="connsiteX18" fmla="*/ 596900 w 1416050"/>
                <a:gd name="connsiteY18" fmla="*/ 538866 h 1497012"/>
                <a:gd name="connsiteX19" fmla="*/ 596900 w 1416050"/>
                <a:gd name="connsiteY19" fmla="*/ 149701 h 1497012"/>
                <a:gd name="connsiteX20" fmla="*/ 745067 w 1416050"/>
                <a:gd name="connsiteY20" fmla="*/ 0 h 149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16050" h="1497012">
                  <a:moveTo>
                    <a:pt x="745067" y="0"/>
                  </a:moveTo>
                  <a:cubicBezTo>
                    <a:pt x="745067" y="0"/>
                    <a:pt x="819150" y="74851"/>
                    <a:pt x="819150" y="149701"/>
                  </a:cubicBezTo>
                  <a:lnTo>
                    <a:pt x="819150" y="598487"/>
                  </a:lnTo>
                  <a:lnTo>
                    <a:pt x="929810" y="598487"/>
                  </a:lnTo>
                  <a:cubicBezTo>
                    <a:pt x="1341521" y="598487"/>
                    <a:pt x="1341521" y="598487"/>
                    <a:pt x="1341521" y="598487"/>
                  </a:cubicBezTo>
                  <a:cubicBezTo>
                    <a:pt x="1416050" y="598487"/>
                    <a:pt x="1416050" y="673629"/>
                    <a:pt x="1416050" y="748771"/>
                  </a:cubicBezTo>
                  <a:cubicBezTo>
                    <a:pt x="1416050" y="823912"/>
                    <a:pt x="1416050" y="823912"/>
                    <a:pt x="1341521" y="823912"/>
                  </a:cubicBezTo>
                  <a:lnTo>
                    <a:pt x="819150" y="823912"/>
                  </a:lnTo>
                  <a:lnTo>
                    <a:pt x="819150" y="1347311"/>
                  </a:lnTo>
                  <a:cubicBezTo>
                    <a:pt x="819150" y="1422162"/>
                    <a:pt x="745067" y="1497012"/>
                    <a:pt x="745067" y="1497012"/>
                  </a:cubicBezTo>
                  <a:cubicBezTo>
                    <a:pt x="670983" y="1497012"/>
                    <a:pt x="596900" y="1422162"/>
                    <a:pt x="596900" y="1347311"/>
                  </a:cubicBezTo>
                  <a:cubicBezTo>
                    <a:pt x="596900" y="1197610"/>
                    <a:pt x="596900" y="1066621"/>
                    <a:pt x="596900" y="952006"/>
                  </a:cubicBezTo>
                  <a:lnTo>
                    <a:pt x="596900" y="823912"/>
                  </a:lnTo>
                  <a:lnTo>
                    <a:pt x="74529" y="823912"/>
                  </a:lnTo>
                  <a:cubicBezTo>
                    <a:pt x="0" y="823912"/>
                    <a:pt x="0" y="823912"/>
                    <a:pt x="0" y="748771"/>
                  </a:cubicBezTo>
                  <a:cubicBezTo>
                    <a:pt x="0" y="673629"/>
                    <a:pt x="0" y="598487"/>
                    <a:pt x="74529" y="598487"/>
                  </a:cubicBezTo>
                  <a:cubicBezTo>
                    <a:pt x="232903" y="598487"/>
                    <a:pt x="371480" y="598487"/>
                    <a:pt x="492735" y="598487"/>
                  </a:cubicBezTo>
                  <a:lnTo>
                    <a:pt x="596900" y="598487"/>
                  </a:lnTo>
                  <a:lnTo>
                    <a:pt x="596900" y="538866"/>
                  </a:lnTo>
                  <a:cubicBezTo>
                    <a:pt x="596900" y="149701"/>
                    <a:pt x="596900" y="149701"/>
                    <a:pt x="596900" y="149701"/>
                  </a:cubicBezTo>
                  <a:cubicBezTo>
                    <a:pt x="596900" y="74851"/>
                    <a:pt x="670983" y="0"/>
                    <a:pt x="7450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" name="Freeform 260">
              <a:extLst>
                <a:ext uri="{FF2B5EF4-FFF2-40B4-BE49-F238E27FC236}">
                  <a16:creationId xmlns:a16="http://schemas.microsoft.com/office/drawing/2014/main" id="{37FC66F4-25A7-42F6-9647-8CECFE1C84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16629" y="317274"/>
              <a:ext cx="57222" cy="60494"/>
            </a:xfrm>
            <a:custGeom>
              <a:avLst/>
              <a:gdLst>
                <a:gd name="connsiteX0" fmla="*/ 745067 w 1416050"/>
                <a:gd name="connsiteY0" fmla="*/ 0 h 1497012"/>
                <a:gd name="connsiteX1" fmla="*/ 819150 w 1416050"/>
                <a:gd name="connsiteY1" fmla="*/ 149701 h 1497012"/>
                <a:gd name="connsiteX2" fmla="*/ 819150 w 1416050"/>
                <a:gd name="connsiteY2" fmla="*/ 598487 h 1497012"/>
                <a:gd name="connsiteX3" fmla="*/ 929810 w 1416050"/>
                <a:gd name="connsiteY3" fmla="*/ 598487 h 1497012"/>
                <a:gd name="connsiteX4" fmla="*/ 1341521 w 1416050"/>
                <a:gd name="connsiteY4" fmla="*/ 598487 h 1497012"/>
                <a:gd name="connsiteX5" fmla="*/ 1416050 w 1416050"/>
                <a:gd name="connsiteY5" fmla="*/ 748771 h 1497012"/>
                <a:gd name="connsiteX6" fmla="*/ 1341521 w 1416050"/>
                <a:gd name="connsiteY6" fmla="*/ 823912 h 1497012"/>
                <a:gd name="connsiteX7" fmla="*/ 819150 w 1416050"/>
                <a:gd name="connsiteY7" fmla="*/ 823912 h 1497012"/>
                <a:gd name="connsiteX8" fmla="*/ 819150 w 1416050"/>
                <a:gd name="connsiteY8" fmla="*/ 1347311 h 1497012"/>
                <a:gd name="connsiteX9" fmla="*/ 745067 w 1416050"/>
                <a:gd name="connsiteY9" fmla="*/ 1497012 h 1497012"/>
                <a:gd name="connsiteX10" fmla="*/ 596900 w 1416050"/>
                <a:gd name="connsiteY10" fmla="*/ 1347311 h 1497012"/>
                <a:gd name="connsiteX11" fmla="*/ 596900 w 1416050"/>
                <a:gd name="connsiteY11" fmla="*/ 952006 h 1497012"/>
                <a:gd name="connsiteX12" fmla="*/ 596900 w 1416050"/>
                <a:gd name="connsiteY12" fmla="*/ 823912 h 1497012"/>
                <a:gd name="connsiteX13" fmla="*/ 74529 w 1416050"/>
                <a:gd name="connsiteY13" fmla="*/ 823912 h 1497012"/>
                <a:gd name="connsiteX14" fmla="*/ 0 w 1416050"/>
                <a:gd name="connsiteY14" fmla="*/ 748771 h 1497012"/>
                <a:gd name="connsiteX15" fmla="*/ 74529 w 1416050"/>
                <a:gd name="connsiteY15" fmla="*/ 598487 h 1497012"/>
                <a:gd name="connsiteX16" fmla="*/ 492735 w 1416050"/>
                <a:gd name="connsiteY16" fmla="*/ 598487 h 1497012"/>
                <a:gd name="connsiteX17" fmla="*/ 596900 w 1416050"/>
                <a:gd name="connsiteY17" fmla="*/ 598487 h 1497012"/>
                <a:gd name="connsiteX18" fmla="*/ 596900 w 1416050"/>
                <a:gd name="connsiteY18" fmla="*/ 538866 h 1497012"/>
                <a:gd name="connsiteX19" fmla="*/ 596900 w 1416050"/>
                <a:gd name="connsiteY19" fmla="*/ 149701 h 1497012"/>
                <a:gd name="connsiteX20" fmla="*/ 745067 w 1416050"/>
                <a:gd name="connsiteY20" fmla="*/ 0 h 149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16050" h="1497012">
                  <a:moveTo>
                    <a:pt x="745067" y="0"/>
                  </a:moveTo>
                  <a:cubicBezTo>
                    <a:pt x="745067" y="0"/>
                    <a:pt x="819150" y="74851"/>
                    <a:pt x="819150" y="149701"/>
                  </a:cubicBezTo>
                  <a:lnTo>
                    <a:pt x="819150" y="598487"/>
                  </a:lnTo>
                  <a:lnTo>
                    <a:pt x="929810" y="598487"/>
                  </a:lnTo>
                  <a:cubicBezTo>
                    <a:pt x="1341521" y="598487"/>
                    <a:pt x="1341521" y="598487"/>
                    <a:pt x="1341521" y="598487"/>
                  </a:cubicBezTo>
                  <a:cubicBezTo>
                    <a:pt x="1416050" y="598487"/>
                    <a:pt x="1416050" y="673629"/>
                    <a:pt x="1416050" y="748771"/>
                  </a:cubicBezTo>
                  <a:cubicBezTo>
                    <a:pt x="1416050" y="823912"/>
                    <a:pt x="1416050" y="823912"/>
                    <a:pt x="1341521" y="823912"/>
                  </a:cubicBezTo>
                  <a:lnTo>
                    <a:pt x="819150" y="823912"/>
                  </a:lnTo>
                  <a:lnTo>
                    <a:pt x="819150" y="1347311"/>
                  </a:lnTo>
                  <a:cubicBezTo>
                    <a:pt x="819150" y="1422162"/>
                    <a:pt x="745067" y="1497012"/>
                    <a:pt x="745067" y="1497012"/>
                  </a:cubicBezTo>
                  <a:cubicBezTo>
                    <a:pt x="670983" y="1497012"/>
                    <a:pt x="596900" y="1422162"/>
                    <a:pt x="596900" y="1347311"/>
                  </a:cubicBezTo>
                  <a:cubicBezTo>
                    <a:pt x="596900" y="1197610"/>
                    <a:pt x="596900" y="1066621"/>
                    <a:pt x="596900" y="952006"/>
                  </a:cubicBezTo>
                  <a:lnTo>
                    <a:pt x="596900" y="823912"/>
                  </a:lnTo>
                  <a:lnTo>
                    <a:pt x="74529" y="823912"/>
                  </a:lnTo>
                  <a:cubicBezTo>
                    <a:pt x="0" y="823912"/>
                    <a:pt x="0" y="823912"/>
                    <a:pt x="0" y="748771"/>
                  </a:cubicBezTo>
                  <a:cubicBezTo>
                    <a:pt x="0" y="673629"/>
                    <a:pt x="0" y="598487"/>
                    <a:pt x="74529" y="598487"/>
                  </a:cubicBezTo>
                  <a:cubicBezTo>
                    <a:pt x="232903" y="598487"/>
                    <a:pt x="371480" y="598487"/>
                    <a:pt x="492735" y="598487"/>
                  </a:cubicBezTo>
                  <a:lnTo>
                    <a:pt x="596900" y="598487"/>
                  </a:lnTo>
                  <a:lnTo>
                    <a:pt x="596900" y="538866"/>
                  </a:lnTo>
                  <a:cubicBezTo>
                    <a:pt x="596900" y="149701"/>
                    <a:pt x="596900" y="149701"/>
                    <a:pt x="596900" y="149701"/>
                  </a:cubicBezTo>
                  <a:cubicBezTo>
                    <a:pt x="596900" y="74851"/>
                    <a:pt x="670983" y="0"/>
                    <a:pt x="7450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" name="Freeform 261">
              <a:extLst>
                <a:ext uri="{FF2B5EF4-FFF2-40B4-BE49-F238E27FC236}">
                  <a16:creationId xmlns:a16="http://schemas.microsoft.com/office/drawing/2014/main" id="{82FB5B46-A0DC-41E5-876F-E1A1881FA4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14018" y="1214127"/>
              <a:ext cx="122746" cy="129764"/>
            </a:xfrm>
            <a:custGeom>
              <a:avLst/>
              <a:gdLst>
                <a:gd name="connsiteX0" fmla="*/ 745067 w 1416050"/>
                <a:gd name="connsiteY0" fmla="*/ 0 h 1497012"/>
                <a:gd name="connsiteX1" fmla="*/ 819150 w 1416050"/>
                <a:gd name="connsiteY1" fmla="*/ 149701 h 1497012"/>
                <a:gd name="connsiteX2" fmla="*/ 819150 w 1416050"/>
                <a:gd name="connsiteY2" fmla="*/ 598487 h 1497012"/>
                <a:gd name="connsiteX3" fmla="*/ 929810 w 1416050"/>
                <a:gd name="connsiteY3" fmla="*/ 598487 h 1497012"/>
                <a:gd name="connsiteX4" fmla="*/ 1341521 w 1416050"/>
                <a:gd name="connsiteY4" fmla="*/ 598487 h 1497012"/>
                <a:gd name="connsiteX5" fmla="*/ 1416050 w 1416050"/>
                <a:gd name="connsiteY5" fmla="*/ 748771 h 1497012"/>
                <a:gd name="connsiteX6" fmla="*/ 1341521 w 1416050"/>
                <a:gd name="connsiteY6" fmla="*/ 823912 h 1497012"/>
                <a:gd name="connsiteX7" fmla="*/ 819150 w 1416050"/>
                <a:gd name="connsiteY7" fmla="*/ 823912 h 1497012"/>
                <a:gd name="connsiteX8" fmla="*/ 819150 w 1416050"/>
                <a:gd name="connsiteY8" fmla="*/ 1347311 h 1497012"/>
                <a:gd name="connsiteX9" fmla="*/ 745067 w 1416050"/>
                <a:gd name="connsiteY9" fmla="*/ 1497012 h 1497012"/>
                <a:gd name="connsiteX10" fmla="*/ 596900 w 1416050"/>
                <a:gd name="connsiteY10" fmla="*/ 1347311 h 1497012"/>
                <a:gd name="connsiteX11" fmla="*/ 596900 w 1416050"/>
                <a:gd name="connsiteY11" fmla="*/ 952006 h 1497012"/>
                <a:gd name="connsiteX12" fmla="*/ 596900 w 1416050"/>
                <a:gd name="connsiteY12" fmla="*/ 823912 h 1497012"/>
                <a:gd name="connsiteX13" fmla="*/ 74529 w 1416050"/>
                <a:gd name="connsiteY13" fmla="*/ 823912 h 1497012"/>
                <a:gd name="connsiteX14" fmla="*/ 0 w 1416050"/>
                <a:gd name="connsiteY14" fmla="*/ 748771 h 1497012"/>
                <a:gd name="connsiteX15" fmla="*/ 74529 w 1416050"/>
                <a:gd name="connsiteY15" fmla="*/ 598487 h 1497012"/>
                <a:gd name="connsiteX16" fmla="*/ 492735 w 1416050"/>
                <a:gd name="connsiteY16" fmla="*/ 598487 h 1497012"/>
                <a:gd name="connsiteX17" fmla="*/ 596900 w 1416050"/>
                <a:gd name="connsiteY17" fmla="*/ 598487 h 1497012"/>
                <a:gd name="connsiteX18" fmla="*/ 596900 w 1416050"/>
                <a:gd name="connsiteY18" fmla="*/ 538866 h 1497012"/>
                <a:gd name="connsiteX19" fmla="*/ 596900 w 1416050"/>
                <a:gd name="connsiteY19" fmla="*/ 149701 h 1497012"/>
                <a:gd name="connsiteX20" fmla="*/ 745067 w 1416050"/>
                <a:gd name="connsiteY20" fmla="*/ 0 h 149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16050" h="1497012">
                  <a:moveTo>
                    <a:pt x="745067" y="0"/>
                  </a:moveTo>
                  <a:cubicBezTo>
                    <a:pt x="745067" y="0"/>
                    <a:pt x="819150" y="74851"/>
                    <a:pt x="819150" y="149701"/>
                  </a:cubicBezTo>
                  <a:lnTo>
                    <a:pt x="819150" y="598487"/>
                  </a:lnTo>
                  <a:lnTo>
                    <a:pt x="929810" y="598487"/>
                  </a:lnTo>
                  <a:cubicBezTo>
                    <a:pt x="1341521" y="598487"/>
                    <a:pt x="1341521" y="598487"/>
                    <a:pt x="1341521" y="598487"/>
                  </a:cubicBezTo>
                  <a:cubicBezTo>
                    <a:pt x="1416050" y="598487"/>
                    <a:pt x="1416050" y="673629"/>
                    <a:pt x="1416050" y="748771"/>
                  </a:cubicBezTo>
                  <a:cubicBezTo>
                    <a:pt x="1416050" y="823912"/>
                    <a:pt x="1416050" y="823912"/>
                    <a:pt x="1341521" y="823912"/>
                  </a:cubicBezTo>
                  <a:lnTo>
                    <a:pt x="819150" y="823912"/>
                  </a:lnTo>
                  <a:lnTo>
                    <a:pt x="819150" y="1347311"/>
                  </a:lnTo>
                  <a:cubicBezTo>
                    <a:pt x="819150" y="1422162"/>
                    <a:pt x="745067" y="1497012"/>
                    <a:pt x="745067" y="1497012"/>
                  </a:cubicBezTo>
                  <a:cubicBezTo>
                    <a:pt x="670983" y="1497012"/>
                    <a:pt x="596900" y="1422162"/>
                    <a:pt x="596900" y="1347311"/>
                  </a:cubicBezTo>
                  <a:cubicBezTo>
                    <a:pt x="596900" y="1197610"/>
                    <a:pt x="596900" y="1066621"/>
                    <a:pt x="596900" y="952006"/>
                  </a:cubicBezTo>
                  <a:lnTo>
                    <a:pt x="596900" y="823912"/>
                  </a:lnTo>
                  <a:lnTo>
                    <a:pt x="74529" y="823912"/>
                  </a:lnTo>
                  <a:cubicBezTo>
                    <a:pt x="0" y="823912"/>
                    <a:pt x="0" y="823912"/>
                    <a:pt x="0" y="748771"/>
                  </a:cubicBezTo>
                  <a:cubicBezTo>
                    <a:pt x="0" y="673629"/>
                    <a:pt x="0" y="598487"/>
                    <a:pt x="74529" y="598487"/>
                  </a:cubicBezTo>
                  <a:cubicBezTo>
                    <a:pt x="232903" y="598487"/>
                    <a:pt x="371480" y="598487"/>
                    <a:pt x="492735" y="598487"/>
                  </a:cubicBezTo>
                  <a:lnTo>
                    <a:pt x="596900" y="598487"/>
                  </a:lnTo>
                  <a:lnTo>
                    <a:pt x="596900" y="538866"/>
                  </a:lnTo>
                  <a:cubicBezTo>
                    <a:pt x="596900" y="149701"/>
                    <a:pt x="596900" y="149701"/>
                    <a:pt x="596900" y="149701"/>
                  </a:cubicBezTo>
                  <a:cubicBezTo>
                    <a:pt x="596900" y="74851"/>
                    <a:pt x="670983" y="0"/>
                    <a:pt x="7450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" name="Freeform 268">
              <a:extLst>
                <a:ext uri="{FF2B5EF4-FFF2-40B4-BE49-F238E27FC236}">
                  <a16:creationId xmlns:a16="http://schemas.microsoft.com/office/drawing/2014/main" id="{E7613CD0-B687-4A18-8581-1A5A3743CA02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1600" y="902399"/>
              <a:ext cx="122746" cy="129764"/>
            </a:xfrm>
            <a:custGeom>
              <a:avLst/>
              <a:gdLst>
                <a:gd name="connsiteX0" fmla="*/ 745067 w 1416050"/>
                <a:gd name="connsiteY0" fmla="*/ 0 h 1497012"/>
                <a:gd name="connsiteX1" fmla="*/ 819150 w 1416050"/>
                <a:gd name="connsiteY1" fmla="*/ 149701 h 1497012"/>
                <a:gd name="connsiteX2" fmla="*/ 819150 w 1416050"/>
                <a:gd name="connsiteY2" fmla="*/ 598487 h 1497012"/>
                <a:gd name="connsiteX3" fmla="*/ 929810 w 1416050"/>
                <a:gd name="connsiteY3" fmla="*/ 598487 h 1497012"/>
                <a:gd name="connsiteX4" fmla="*/ 1341521 w 1416050"/>
                <a:gd name="connsiteY4" fmla="*/ 598487 h 1497012"/>
                <a:gd name="connsiteX5" fmla="*/ 1416050 w 1416050"/>
                <a:gd name="connsiteY5" fmla="*/ 748771 h 1497012"/>
                <a:gd name="connsiteX6" fmla="*/ 1341521 w 1416050"/>
                <a:gd name="connsiteY6" fmla="*/ 823912 h 1497012"/>
                <a:gd name="connsiteX7" fmla="*/ 819150 w 1416050"/>
                <a:gd name="connsiteY7" fmla="*/ 823912 h 1497012"/>
                <a:gd name="connsiteX8" fmla="*/ 819150 w 1416050"/>
                <a:gd name="connsiteY8" fmla="*/ 1347311 h 1497012"/>
                <a:gd name="connsiteX9" fmla="*/ 745067 w 1416050"/>
                <a:gd name="connsiteY9" fmla="*/ 1497012 h 1497012"/>
                <a:gd name="connsiteX10" fmla="*/ 596900 w 1416050"/>
                <a:gd name="connsiteY10" fmla="*/ 1347311 h 1497012"/>
                <a:gd name="connsiteX11" fmla="*/ 596900 w 1416050"/>
                <a:gd name="connsiteY11" fmla="*/ 952006 h 1497012"/>
                <a:gd name="connsiteX12" fmla="*/ 596900 w 1416050"/>
                <a:gd name="connsiteY12" fmla="*/ 823912 h 1497012"/>
                <a:gd name="connsiteX13" fmla="*/ 74529 w 1416050"/>
                <a:gd name="connsiteY13" fmla="*/ 823912 h 1497012"/>
                <a:gd name="connsiteX14" fmla="*/ 0 w 1416050"/>
                <a:gd name="connsiteY14" fmla="*/ 748771 h 1497012"/>
                <a:gd name="connsiteX15" fmla="*/ 74529 w 1416050"/>
                <a:gd name="connsiteY15" fmla="*/ 598487 h 1497012"/>
                <a:gd name="connsiteX16" fmla="*/ 492735 w 1416050"/>
                <a:gd name="connsiteY16" fmla="*/ 598487 h 1497012"/>
                <a:gd name="connsiteX17" fmla="*/ 596900 w 1416050"/>
                <a:gd name="connsiteY17" fmla="*/ 598487 h 1497012"/>
                <a:gd name="connsiteX18" fmla="*/ 596900 w 1416050"/>
                <a:gd name="connsiteY18" fmla="*/ 538866 h 1497012"/>
                <a:gd name="connsiteX19" fmla="*/ 596900 w 1416050"/>
                <a:gd name="connsiteY19" fmla="*/ 149701 h 1497012"/>
                <a:gd name="connsiteX20" fmla="*/ 745067 w 1416050"/>
                <a:gd name="connsiteY20" fmla="*/ 0 h 149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16050" h="1497012">
                  <a:moveTo>
                    <a:pt x="745067" y="0"/>
                  </a:moveTo>
                  <a:cubicBezTo>
                    <a:pt x="745067" y="0"/>
                    <a:pt x="819150" y="74851"/>
                    <a:pt x="819150" y="149701"/>
                  </a:cubicBezTo>
                  <a:lnTo>
                    <a:pt x="819150" y="598487"/>
                  </a:lnTo>
                  <a:lnTo>
                    <a:pt x="929810" y="598487"/>
                  </a:lnTo>
                  <a:cubicBezTo>
                    <a:pt x="1341521" y="598487"/>
                    <a:pt x="1341521" y="598487"/>
                    <a:pt x="1341521" y="598487"/>
                  </a:cubicBezTo>
                  <a:cubicBezTo>
                    <a:pt x="1416050" y="598487"/>
                    <a:pt x="1416050" y="673629"/>
                    <a:pt x="1416050" y="748771"/>
                  </a:cubicBezTo>
                  <a:cubicBezTo>
                    <a:pt x="1416050" y="823912"/>
                    <a:pt x="1416050" y="823912"/>
                    <a:pt x="1341521" y="823912"/>
                  </a:cubicBezTo>
                  <a:lnTo>
                    <a:pt x="819150" y="823912"/>
                  </a:lnTo>
                  <a:lnTo>
                    <a:pt x="819150" y="1347311"/>
                  </a:lnTo>
                  <a:cubicBezTo>
                    <a:pt x="819150" y="1422162"/>
                    <a:pt x="745067" y="1497012"/>
                    <a:pt x="745067" y="1497012"/>
                  </a:cubicBezTo>
                  <a:cubicBezTo>
                    <a:pt x="670983" y="1497012"/>
                    <a:pt x="596900" y="1422162"/>
                    <a:pt x="596900" y="1347311"/>
                  </a:cubicBezTo>
                  <a:cubicBezTo>
                    <a:pt x="596900" y="1197610"/>
                    <a:pt x="596900" y="1066621"/>
                    <a:pt x="596900" y="952006"/>
                  </a:cubicBezTo>
                  <a:lnTo>
                    <a:pt x="596900" y="823912"/>
                  </a:lnTo>
                  <a:lnTo>
                    <a:pt x="74529" y="823912"/>
                  </a:lnTo>
                  <a:cubicBezTo>
                    <a:pt x="0" y="823912"/>
                    <a:pt x="0" y="823912"/>
                    <a:pt x="0" y="748771"/>
                  </a:cubicBezTo>
                  <a:cubicBezTo>
                    <a:pt x="0" y="673629"/>
                    <a:pt x="0" y="598487"/>
                    <a:pt x="74529" y="598487"/>
                  </a:cubicBezTo>
                  <a:cubicBezTo>
                    <a:pt x="232903" y="598487"/>
                    <a:pt x="371480" y="598487"/>
                    <a:pt x="492735" y="598487"/>
                  </a:cubicBezTo>
                  <a:lnTo>
                    <a:pt x="596900" y="598487"/>
                  </a:lnTo>
                  <a:lnTo>
                    <a:pt x="596900" y="538866"/>
                  </a:lnTo>
                  <a:cubicBezTo>
                    <a:pt x="596900" y="149701"/>
                    <a:pt x="596900" y="149701"/>
                    <a:pt x="596900" y="149701"/>
                  </a:cubicBezTo>
                  <a:cubicBezTo>
                    <a:pt x="596900" y="74851"/>
                    <a:pt x="670983" y="0"/>
                    <a:pt x="7450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" name="Freeform 269">
              <a:extLst>
                <a:ext uri="{FF2B5EF4-FFF2-40B4-BE49-F238E27FC236}">
                  <a16:creationId xmlns:a16="http://schemas.microsoft.com/office/drawing/2014/main" id="{919257C6-04B6-430B-B5BE-FEDC67AFD0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2959" y="2447180"/>
              <a:ext cx="103749" cy="109681"/>
            </a:xfrm>
            <a:custGeom>
              <a:avLst/>
              <a:gdLst>
                <a:gd name="connsiteX0" fmla="*/ 745067 w 1416050"/>
                <a:gd name="connsiteY0" fmla="*/ 0 h 1497012"/>
                <a:gd name="connsiteX1" fmla="*/ 819150 w 1416050"/>
                <a:gd name="connsiteY1" fmla="*/ 149701 h 1497012"/>
                <a:gd name="connsiteX2" fmla="*/ 819150 w 1416050"/>
                <a:gd name="connsiteY2" fmla="*/ 598487 h 1497012"/>
                <a:gd name="connsiteX3" fmla="*/ 929810 w 1416050"/>
                <a:gd name="connsiteY3" fmla="*/ 598487 h 1497012"/>
                <a:gd name="connsiteX4" fmla="*/ 1341521 w 1416050"/>
                <a:gd name="connsiteY4" fmla="*/ 598487 h 1497012"/>
                <a:gd name="connsiteX5" fmla="*/ 1416050 w 1416050"/>
                <a:gd name="connsiteY5" fmla="*/ 748771 h 1497012"/>
                <a:gd name="connsiteX6" fmla="*/ 1341521 w 1416050"/>
                <a:gd name="connsiteY6" fmla="*/ 823912 h 1497012"/>
                <a:gd name="connsiteX7" fmla="*/ 819150 w 1416050"/>
                <a:gd name="connsiteY7" fmla="*/ 823912 h 1497012"/>
                <a:gd name="connsiteX8" fmla="*/ 819150 w 1416050"/>
                <a:gd name="connsiteY8" fmla="*/ 1347311 h 1497012"/>
                <a:gd name="connsiteX9" fmla="*/ 745067 w 1416050"/>
                <a:gd name="connsiteY9" fmla="*/ 1497012 h 1497012"/>
                <a:gd name="connsiteX10" fmla="*/ 596900 w 1416050"/>
                <a:gd name="connsiteY10" fmla="*/ 1347311 h 1497012"/>
                <a:gd name="connsiteX11" fmla="*/ 596900 w 1416050"/>
                <a:gd name="connsiteY11" fmla="*/ 952006 h 1497012"/>
                <a:gd name="connsiteX12" fmla="*/ 596900 w 1416050"/>
                <a:gd name="connsiteY12" fmla="*/ 823912 h 1497012"/>
                <a:gd name="connsiteX13" fmla="*/ 74529 w 1416050"/>
                <a:gd name="connsiteY13" fmla="*/ 823912 h 1497012"/>
                <a:gd name="connsiteX14" fmla="*/ 0 w 1416050"/>
                <a:gd name="connsiteY14" fmla="*/ 748771 h 1497012"/>
                <a:gd name="connsiteX15" fmla="*/ 74529 w 1416050"/>
                <a:gd name="connsiteY15" fmla="*/ 598487 h 1497012"/>
                <a:gd name="connsiteX16" fmla="*/ 492735 w 1416050"/>
                <a:gd name="connsiteY16" fmla="*/ 598487 h 1497012"/>
                <a:gd name="connsiteX17" fmla="*/ 596900 w 1416050"/>
                <a:gd name="connsiteY17" fmla="*/ 598487 h 1497012"/>
                <a:gd name="connsiteX18" fmla="*/ 596900 w 1416050"/>
                <a:gd name="connsiteY18" fmla="*/ 538866 h 1497012"/>
                <a:gd name="connsiteX19" fmla="*/ 596900 w 1416050"/>
                <a:gd name="connsiteY19" fmla="*/ 149701 h 1497012"/>
                <a:gd name="connsiteX20" fmla="*/ 745067 w 1416050"/>
                <a:gd name="connsiteY20" fmla="*/ 0 h 149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16050" h="1497012">
                  <a:moveTo>
                    <a:pt x="745067" y="0"/>
                  </a:moveTo>
                  <a:cubicBezTo>
                    <a:pt x="745067" y="0"/>
                    <a:pt x="819150" y="74851"/>
                    <a:pt x="819150" y="149701"/>
                  </a:cubicBezTo>
                  <a:lnTo>
                    <a:pt x="819150" y="598487"/>
                  </a:lnTo>
                  <a:lnTo>
                    <a:pt x="929810" y="598487"/>
                  </a:lnTo>
                  <a:cubicBezTo>
                    <a:pt x="1341521" y="598487"/>
                    <a:pt x="1341521" y="598487"/>
                    <a:pt x="1341521" y="598487"/>
                  </a:cubicBezTo>
                  <a:cubicBezTo>
                    <a:pt x="1416050" y="598487"/>
                    <a:pt x="1416050" y="673629"/>
                    <a:pt x="1416050" y="748771"/>
                  </a:cubicBezTo>
                  <a:cubicBezTo>
                    <a:pt x="1416050" y="823912"/>
                    <a:pt x="1416050" y="823912"/>
                    <a:pt x="1341521" y="823912"/>
                  </a:cubicBezTo>
                  <a:lnTo>
                    <a:pt x="819150" y="823912"/>
                  </a:lnTo>
                  <a:lnTo>
                    <a:pt x="819150" y="1347311"/>
                  </a:lnTo>
                  <a:cubicBezTo>
                    <a:pt x="819150" y="1422162"/>
                    <a:pt x="745067" y="1497012"/>
                    <a:pt x="745067" y="1497012"/>
                  </a:cubicBezTo>
                  <a:cubicBezTo>
                    <a:pt x="670983" y="1497012"/>
                    <a:pt x="596900" y="1422162"/>
                    <a:pt x="596900" y="1347311"/>
                  </a:cubicBezTo>
                  <a:cubicBezTo>
                    <a:pt x="596900" y="1197610"/>
                    <a:pt x="596900" y="1066621"/>
                    <a:pt x="596900" y="952006"/>
                  </a:cubicBezTo>
                  <a:lnTo>
                    <a:pt x="596900" y="823912"/>
                  </a:lnTo>
                  <a:lnTo>
                    <a:pt x="74529" y="823912"/>
                  </a:lnTo>
                  <a:cubicBezTo>
                    <a:pt x="0" y="823912"/>
                    <a:pt x="0" y="823912"/>
                    <a:pt x="0" y="748771"/>
                  </a:cubicBezTo>
                  <a:cubicBezTo>
                    <a:pt x="0" y="673629"/>
                    <a:pt x="0" y="598487"/>
                    <a:pt x="74529" y="598487"/>
                  </a:cubicBezTo>
                  <a:cubicBezTo>
                    <a:pt x="232903" y="598487"/>
                    <a:pt x="371480" y="598487"/>
                    <a:pt x="492735" y="598487"/>
                  </a:cubicBezTo>
                  <a:lnTo>
                    <a:pt x="596900" y="598487"/>
                  </a:lnTo>
                  <a:lnTo>
                    <a:pt x="596900" y="538866"/>
                  </a:lnTo>
                  <a:cubicBezTo>
                    <a:pt x="596900" y="149701"/>
                    <a:pt x="596900" y="149701"/>
                    <a:pt x="596900" y="149701"/>
                  </a:cubicBezTo>
                  <a:cubicBezTo>
                    <a:pt x="596900" y="74851"/>
                    <a:pt x="670983" y="0"/>
                    <a:pt x="7450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" name="Freeform 270">
              <a:extLst>
                <a:ext uri="{FF2B5EF4-FFF2-40B4-BE49-F238E27FC236}">
                  <a16:creationId xmlns:a16="http://schemas.microsoft.com/office/drawing/2014/main" id="{E8C64FDD-756C-4AA2-B13E-B664CE0B33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56796" y="2496367"/>
              <a:ext cx="57222" cy="60494"/>
            </a:xfrm>
            <a:custGeom>
              <a:avLst/>
              <a:gdLst>
                <a:gd name="connsiteX0" fmla="*/ 745067 w 1416050"/>
                <a:gd name="connsiteY0" fmla="*/ 0 h 1497012"/>
                <a:gd name="connsiteX1" fmla="*/ 819150 w 1416050"/>
                <a:gd name="connsiteY1" fmla="*/ 149701 h 1497012"/>
                <a:gd name="connsiteX2" fmla="*/ 819150 w 1416050"/>
                <a:gd name="connsiteY2" fmla="*/ 598487 h 1497012"/>
                <a:gd name="connsiteX3" fmla="*/ 929810 w 1416050"/>
                <a:gd name="connsiteY3" fmla="*/ 598487 h 1497012"/>
                <a:gd name="connsiteX4" fmla="*/ 1341521 w 1416050"/>
                <a:gd name="connsiteY4" fmla="*/ 598487 h 1497012"/>
                <a:gd name="connsiteX5" fmla="*/ 1416050 w 1416050"/>
                <a:gd name="connsiteY5" fmla="*/ 748771 h 1497012"/>
                <a:gd name="connsiteX6" fmla="*/ 1341521 w 1416050"/>
                <a:gd name="connsiteY6" fmla="*/ 823912 h 1497012"/>
                <a:gd name="connsiteX7" fmla="*/ 819150 w 1416050"/>
                <a:gd name="connsiteY7" fmla="*/ 823912 h 1497012"/>
                <a:gd name="connsiteX8" fmla="*/ 819150 w 1416050"/>
                <a:gd name="connsiteY8" fmla="*/ 1347311 h 1497012"/>
                <a:gd name="connsiteX9" fmla="*/ 745067 w 1416050"/>
                <a:gd name="connsiteY9" fmla="*/ 1497012 h 1497012"/>
                <a:gd name="connsiteX10" fmla="*/ 596900 w 1416050"/>
                <a:gd name="connsiteY10" fmla="*/ 1347311 h 1497012"/>
                <a:gd name="connsiteX11" fmla="*/ 596900 w 1416050"/>
                <a:gd name="connsiteY11" fmla="*/ 952006 h 1497012"/>
                <a:gd name="connsiteX12" fmla="*/ 596900 w 1416050"/>
                <a:gd name="connsiteY12" fmla="*/ 823912 h 1497012"/>
                <a:gd name="connsiteX13" fmla="*/ 74529 w 1416050"/>
                <a:gd name="connsiteY13" fmla="*/ 823912 h 1497012"/>
                <a:gd name="connsiteX14" fmla="*/ 0 w 1416050"/>
                <a:gd name="connsiteY14" fmla="*/ 748771 h 1497012"/>
                <a:gd name="connsiteX15" fmla="*/ 74529 w 1416050"/>
                <a:gd name="connsiteY15" fmla="*/ 598487 h 1497012"/>
                <a:gd name="connsiteX16" fmla="*/ 492735 w 1416050"/>
                <a:gd name="connsiteY16" fmla="*/ 598487 h 1497012"/>
                <a:gd name="connsiteX17" fmla="*/ 596900 w 1416050"/>
                <a:gd name="connsiteY17" fmla="*/ 598487 h 1497012"/>
                <a:gd name="connsiteX18" fmla="*/ 596900 w 1416050"/>
                <a:gd name="connsiteY18" fmla="*/ 538866 h 1497012"/>
                <a:gd name="connsiteX19" fmla="*/ 596900 w 1416050"/>
                <a:gd name="connsiteY19" fmla="*/ 149701 h 1497012"/>
                <a:gd name="connsiteX20" fmla="*/ 745067 w 1416050"/>
                <a:gd name="connsiteY20" fmla="*/ 0 h 149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16050" h="1497012">
                  <a:moveTo>
                    <a:pt x="745067" y="0"/>
                  </a:moveTo>
                  <a:cubicBezTo>
                    <a:pt x="745067" y="0"/>
                    <a:pt x="819150" y="74851"/>
                    <a:pt x="819150" y="149701"/>
                  </a:cubicBezTo>
                  <a:lnTo>
                    <a:pt x="819150" y="598487"/>
                  </a:lnTo>
                  <a:lnTo>
                    <a:pt x="929810" y="598487"/>
                  </a:lnTo>
                  <a:cubicBezTo>
                    <a:pt x="1341521" y="598487"/>
                    <a:pt x="1341521" y="598487"/>
                    <a:pt x="1341521" y="598487"/>
                  </a:cubicBezTo>
                  <a:cubicBezTo>
                    <a:pt x="1416050" y="598487"/>
                    <a:pt x="1416050" y="673629"/>
                    <a:pt x="1416050" y="748771"/>
                  </a:cubicBezTo>
                  <a:cubicBezTo>
                    <a:pt x="1416050" y="823912"/>
                    <a:pt x="1416050" y="823912"/>
                    <a:pt x="1341521" y="823912"/>
                  </a:cubicBezTo>
                  <a:lnTo>
                    <a:pt x="819150" y="823912"/>
                  </a:lnTo>
                  <a:lnTo>
                    <a:pt x="819150" y="1347311"/>
                  </a:lnTo>
                  <a:cubicBezTo>
                    <a:pt x="819150" y="1422162"/>
                    <a:pt x="745067" y="1497012"/>
                    <a:pt x="745067" y="1497012"/>
                  </a:cubicBezTo>
                  <a:cubicBezTo>
                    <a:pt x="670983" y="1497012"/>
                    <a:pt x="596900" y="1422162"/>
                    <a:pt x="596900" y="1347311"/>
                  </a:cubicBezTo>
                  <a:cubicBezTo>
                    <a:pt x="596900" y="1197610"/>
                    <a:pt x="596900" y="1066621"/>
                    <a:pt x="596900" y="952006"/>
                  </a:cubicBezTo>
                  <a:lnTo>
                    <a:pt x="596900" y="823912"/>
                  </a:lnTo>
                  <a:lnTo>
                    <a:pt x="74529" y="823912"/>
                  </a:lnTo>
                  <a:cubicBezTo>
                    <a:pt x="0" y="823912"/>
                    <a:pt x="0" y="823912"/>
                    <a:pt x="0" y="748771"/>
                  </a:cubicBezTo>
                  <a:cubicBezTo>
                    <a:pt x="0" y="673629"/>
                    <a:pt x="0" y="598487"/>
                    <a:pt x="74529" y="598487"/>
                  </a:cubicBezTo>
                  <a:cubicBezTo>
                    <a:pt x="232903" y="598487"/>
                    <a:pt x="371480" y="598487"/>
                    <a:pt x="492735" y="598487"/>
                  </a:cubicBezTo>
                  <a:lnTo>
                    <a:pt x="596900" y="598487"/>
                  </a:lnTo>
                  <a:lnTo>
                    <a:pt x="596900" y="538866"/>
                  </a:lnTo>
                  <a:cubicBezTo>
                    <a:pt x="596900" y="149701"/>
                    <a:pt x="596900" y="149701"/>
                    <a:pt x="596900" y="149701"/>
                  </a:cubicBezTo>
                  <a:cubicBezTo>
                    <a:pt x="596900" y="74851"/>
                    <a:pt x="670983" y="0"/>
                    <a:pt x="7450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68654A4-C841-4B89-B7A1-B546FD16EC1D}"/>
              </a:ext>
            </a:extLst>
          </p:cNvPr>
          <p:cNvSpPr txBox="1"/>
          <p:nvPr/>
        </p:nvSpPr>
        <p:spPr>
          <a:xfrm>
            <a:off x="391886" y="371932"/>
            <a:ext cx="5704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Conversation</a:t>
            </a:r>
          </a:p>
        </p:txBody>
      </p:sp>
      <p:pic>
        <p:nvPicPr>
          <p:cNvPr id="19" name="صورة 1">
            <a:extLst>
              <a:ext uri="{FF2B5EF4-FFF2-40B4-BE49-F238E27FC236}">
                <a16:creationId xmlns:a16="http://schemas.microsoft.com/office/drawing/2014/main" id="{CCAF5F1A-C16F-48C8-83D4-784F052A577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67" t="9941" r="6212" b="44244"/>
          <a:stretch/>
        </p:blipFill>
        <p:spPr>
          <a:xfrm>
            <a:off x="6653676" y="2900262"/>
            <a:ext cx="4895717" cy="33977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9F24B31-DA10-42B5-A69D-8A41E1F9E59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9" t="10156"/>
          <a:stretch/>
        </p:blipFill>
        <p:spPr>
          <a:xfrm>
            <a:off x="302103" y="1179081"/>
            <a:ext cx="6627840" cy="5268313"/>
          </a:xfrm>
          <a:prstGeom prst="rect">
            <a:avLst/>
          </a:prstGeom>
        </p:spPr>
      </p:pic>
      <p:pic>
        <p:nvPicPr>
          <p:cNvPr id="15" name="SG Bk 5 F-SA_2020_2-12">
            <a:hlinkClick r:id="" action="ppaction://media"/>
            <a:extLst>
              <a:ext uri="{FF2B5EF4-FFF2-40B4-BE49-F238E27FC236}">
                <a16:creationId xmlns:a16="http://schemas.microsoft.com/office/drawing/2014/main" id="{80047FDC-889D-4406-884F-5C1AC40F32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srgbClr val="70AD47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48872" y1="54545" x2="48872" y2="54545"/>
                      </a14:backgroundRemoval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64709" y="1099611"/>
            <a:ext cx="1232124" cy="1222859"/>
          </a:xfrm>
          <a:prstGeom prst="rect">
            <a:avLst/>
          </a:prstGeom>
        </p:spPr>
      </p:pic>
      <p:sp>
        <p:nvSpPr>
          <p:cNvPr id="11" name="مربع نص 4">
            <a:extLst>
              <a:ext uri="{FF2B5EF4-FFF2-40B4-BE49-F238E27FC236}">
                <a16:creationId xmlns:a16="http://schemas.microsoft.com/office/drawing/2014/main" id="{79E488F1-99CC-210D-C155-7EC25DD19D9B}"/>
              </a:ext>
            </a:extLst>
          </p:cNvPr>
          <p:cNvSpPr txBox="1"/>
          <p:nvPr/>
        </p:nvSpPr>
        <p:spPr>
          <a:xfrm>
            <a:off x="9120604" y="0"/>
            <a:ext cx="38947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+mj-lt"/>
              </a:rPr>
              <a:t>Page 53</a:t>
            </a:r>
          </a:p>
        </p:txBody>
      </p:sp>
    </p:spTree>
    <p:extLst>
      <p:ext uri="{BB962C8B-B14F-4D97-AF65-F5344CB8AC3E}">
        <p14:creationId xmlns:p14="http://schemas.microsoft.com/office/powerpoint/2010/main" val="11816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nodeType="withEffect" p14:presetBounceEnd="80000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2" dur="5778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1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5"/>
                    </p:tgtEl>
                  </p:cMediaNode>
                </p:audi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2" dur="5778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1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5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F3A6A6A9-3490-404C-9108-C0D5714BBA44}"/>
              </a:ext>
            </a:extLst>
          </p:cNvPr>
          <p:cNvSpPr/>
          <p:nvPr/>
        </p:nvSpPr>
        <p:spPr>
          <a:xfrm>
            <a:off x="7549116" y="-26492"/>
            <a:ext cx="4683460" cy="1803154"/>
          </a:xfrm>
          <a:custGeom>
            <a:avLst/>
            <a:gdLst>
              <a:gd name="connsiteX0" fmla="*/ 8360784 w 8377935"/>
              <a:gd name="connsiteY0" fmla="*/ 28254 h 5134864"/>
              <a:gd name="connsiteX1" fmla="*/ 4709871 w 8377935"/>
              <a:gd name="connsiteY1" fmla="*/ 18427 h 5134864"/>
              <a:gd name="connsiteX2" fmla="*/ 51641 w 8377935"/>
              <a:gd name="connsiteY2" fmla="*/ 28254 h 5134864"/>
              <a:gd name="connsiteX3" fmla="*/ 29529 w 8377935"/>
              <a:gd name="connsiteY3" fmla="*/ 384501 h 5134864"/>
              <a:gd name="connsiteX4" fmla="*/ 717453 w 8377935"/>
              <a:gd name="connsiteY4" fmla="*/ 826738 h 5134864"/>
              <a:gd name="connsiteX5" fmla="*/ 1093355 w 8377935"/>
              <a:gd name="connsiteY5" fmla="*/ 2087113 h 5134864"/>
              <a:gd name="connsiteX6" fmla="*/ 1584729 w 8377935"/>
              <a:gd name="connsiteY6" fmla="*/ 2743099 h 5134864"/>
              <a:gd name="connsiteX7" fmla="*/ 2304593 w 8377935"/>
              <a:gd name="connsiteY7" fmla="*/ 3101802 h 5134864"/>
              <a:gd name="connsiteX8" fmla="*/ 3058853 w 8377935"/>
              <a:gd name="connsiteY8" fmla="*/ 4642261 h 5134864"/>
              <a:gd name="connsiteX9" fmla="*/ 3813113 w 8377935"/>
              <a:gd name="connsiteY9" fmla="*/ 4723338 h 5134864"/>
              <a:gd name="connsiteX10" fmla="*/ 4616511 w 8377935"/>
              <a:gd name="connsiteY10" fmla="*/ 4996051 h 5134864"/>
              <a:gd name="connsiteX11" fmla="*/ 4616511 w 8377935"/>
              <a:gd name="connsiteY11" fmla="*/ 5015706 h 5134864"/>
              <a:gd name="connsiteX12" fmla="*/ 4702501 w 8377935"/>
              <a:gd name="connsiteY12" fmla="*/ 5055016 h 5134864"/>
              <a:gd name="connsiteX13" fmla="*/ 4788492 w 8377935"/>
              <a:gd name="connsiteY13" fmla="*/ 5094326 h 5134864"/>
              <a:gd name="connsiteX14" fmla="*/ 4790948 w 8377935"/>
              <a:gd name="connsiteY14" fmla="*/ 5094326 h 5134864"/>
              <a:gd name="connsiteX15" fmla="*/ 4790948 w 8377935"/>
              <a:gd name="connsiteY15" fmla="*/ 5086955 h 5134864"/>
              <a:gd name="connsiteX16" fmla="*/ 5795809 w 8377935"/>
              <a:gd name="connsiteY16" fmla="*/ 4681571 h 5134864"/>
              <a:gd name="connsiteX17" fmla="*/ 6631146 w 8377935"/>
              <a:gd name="connsiteY17" fmla="*/ 4153344 h 5134864"/>
              <a:gd name="connsiteX18" fmla="*/ 7183942 w 8377935"/>
              <a:gd name="connsiteY18" fmla="*/ 4190197 h 5134864"/>
              <a:gd name="connsiteX19" fmla="*/ 7589326 w 8377935"/>
              <a:gd name="connsiteY19" fmla="*/ 3563694 h 5134864"/>
              <a:gd name="connsiteX20" fmla="*/ 7921004 w 8377935"/>
              <a:gd name="connsiteY20" fmla="*/ 2875770 h 5134864"/>
              <a:gd name="connsiteX21" fmla="*/ 8363241 w 8377935"/>
              <a:gd name="connsiteY21" fmla="*/ 2728357 h 5134864"/>
              <a:gd name="connsiteX22" fmla="*/ 8360784 w 8377935"/>
              <a:gd name="connsiteY22" fmla="*/ 28254 h 5134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8377935" h="5134864">
                <a:moveTo>
                  <a:pt x="8360784" y="28254"/>
                </a:moveTo>
                <a:lnTo>
                  <a:pt x="4709871" y="18427"/>
                </a:lnTo>
                <a:lnTo>
                  <a:pt x="51641" y="28254"/>
                </a:lnTo>
                <a:cubicBezTo>
                  <a:pt x="51641" y="207606"/>
                  <a:pt x="-4867" y="205149"/>
                  <a:pt x="29529" y="384501"/>
                </a:cubicBezTo>
                <a:cubicBezTo>
                  <a:pt x="110606" y="745661"/>
                  <a:pt x="439827" y="711265"/>
                  <a:pt x="717453" y="826738"/>
                </a:cubicBezTo>
                <a:cubicBezTo>
                  <a:pt x="1373438" y="1055227"/>
                  <a:pt x="1044217" y="1580998"/>
                  <a:pt x="1093355" y="2087113"/>
                </a:cubicBezTo>
                <a:cubicBezTo>
                  <a:pt x="1125294" y="2399136"/>
                  <a:pt x="1257965" y="2659565"/>
                  <a:pt x="1584729" y="2743099"/>
                </a:cubicBezTo>
                <a:cubicBezTo>
                  <a:pt x="1896752" y="2809434"/>
                  <a:pt x="2076104" y="2806977"/>
                  <a:pt x="2304593" y="3101802"/>
                </a:cubicBezTo>
                <a:cubicBezTo>
                  <a:pt x="2714891" y="3593176"/>
                  <a:pt x="2255456" y="4315497"/>
                  <a:pt x="3058853" y="4642261"/>
                </a:cubicBezTo>
                <a:cubicBezTo>
                  <a:pt x="3287342" y="4740536"/>
                  <a:pt x="3567425" y="4674201"/>
                  <a:pt x="3813113" y="4723338"/>
                </a:cubicBezTo>
                <a:cubicBezTo>
                  <a:pt x="4098110" y="4750364"/>
                  <a:pt x="4358539" y="4878121"/>
                  <a:pt x="4616511" y="4996051"/>
                </a:cubicBezTo>
                <a:lnTo>
                  <a:pt x="4616511" y="5015706"/>
                </a:lnTo>
                <a:cubicBezTo>
                  <a:pt x="4645993" y="5030447"/>
                  <a:pt x="4675475" y="5042732"/>
                  <a:pt x="4702501" y="5055016"/>
                </a:cubicBezTo>
                <a:cubicBezTo>
                  <a:pt x="4729526" y="5069757"/>
                  <a:pt x="4759009" y="5084498"/>
                  <a:pt x="4788492" y="5094326"/>
                </a:cubicBezTo>
                <a:cubicBezTo>
                  <a:pt x="4788492" y="5094326"/>
                  <a:pt x="4790948" y="5094326"/>
                  <a:pt x="4790948" y="5094326"/>
                </a:cubicBezTo>
                <a:cubicBezTo>
                  <a:pt x="4790948" y="5091869"/>
                  <a:pt x="4790948" y="5089412"/>
                  <a:pt x="4790948" y="5086955"/>
                </a:cubicBezTo>
                <a:cubicBezTo>
                  <a:pt x="5184048" y="5214713"/>
                  <a:pt x="5614001" y="5118895"/>
                  <a:pt x="5795809" y="4681571"/>
                </a:cubicBezTo>
                <a:cubicBezTo>
                  <a:pt x="5943222" y="4300756"/>
                  <a:pt x="6188909" y="4030500"/>
                  <a:pt x="6631146" y="4153344"/>
                </a:cubicBezTo>
                <a:cubicBezTo>
                  <a:pt x="6827696" y="4214765"/>
                  <a:pt x="6962824" y="4288472"/>
                  <a:pt x="7183942" y="4190197"/>
                </a:cubicBezTo>
                <a:cubicBezTo>
                  <a:pt x="7417345" y="4079637"/>
                  <a:pt x="7540189" y="3809381"/>
                  <a:pt x="7589326" y="3563694"/>
                </a:cubicBezTo>
                <a:cubicBezTo>
                  <a:pt x="7638464" y="3305722"/>
                  <a:pt x="7650748" y="3010898"/>
                  <a:pt x="7921004" y="2875770"/>
                </a:cubicBezTo>
                <a:cubicBezTo>
                  <a:pt x="8068417" y="2814348"/>
                  <a:pt x="8301819" y="2910166"/>
                  <a:pt x="8363241" y="2728357"/>
                </a:cubicBezTo>
                <a:lnTo>
                  <a:pt x="8360784" y="28254"/>
                </a:lnTo>
                <a:close/>
              </a:path>
            </a:pathLst>
          </a:custGeom>
          <a:gradFill flip="none" rotWithShape="1">
            <a:gsLst>
              <a:gs pos="0">
                <a:srgbClr val="00B895">
                  <a:shade val="30000"/>
                  <a:satMod val="115000"/>
                </a:srgbClr>
              </a:gs>
              <a:gs pos="50000">
                <a:srgbClr val="00B895">
                  <a:shade val="67500"/>
                  <a:satMod val="115000"/>
                </a:srgbClr>
              </a:gs>
              <a:gs pos="100000">
                <a:srgbClr val="00B895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AEF5109-13E6-4D82-8ABD-E60FE5904B62}"/>
              </a:ext>
            </a:extLst>
          </p:cNvPr>
          <p:cNvGrpSpPr/>
          <p:nvPr/>
        </p:nvGrpSpPr>
        <p:grpSpPr>
          <a:xfrm>
            <a:off x="8103336" y="341685"/>
            <a:ext cx="2845164" cy="2239587"/>
            <a:chOff x="8991600" y="317274"/>
            <a:chExt cx="2845164" cy="2239587"/>
          </a:xfrm>
        </p:grpSpPr>
        <p:sp>
          <p:nvSpPr>
            <p:cNvPr id="4" name="Freeform 232">
              <a:extLst>
                <a:ext uri="{FF2B5EF4-FFF2-40B4-BE49-F238E27FC236}">
                  <a16:creationId xmlns:a16="http://schemas.microsoft.com/office/drawing/2014/main" id="{F434CD27-D3E1-4321-8666-DB3C965A2B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16629" y="317274"/>
              <a:ext cx="57222" cy="60494"/>
            </a:xfrm>
            <a:custGeom>
              <a:avLst/>
              <a:gdLst>
                <a:gd name="connsiteX0" fmla="*/ 745067 w 1416050"/>
                <a:gd name="connsiteY0" fmla="*/ 0 h 1497012"/>
                <a:gd name="connsiteX1" fmla="*/ 819150 w 1416050"/>
                <a:gd name="connsiteY1" fmla="*/ 149701 h 1497012"/>
                <a:gd name="connsiteX2" fmla="*/ 819150 w 1416050"/>
                <a:gd name="connsiteY2" fmla="*/ 598487 h 1497012"/>
                <a:gd name="connsiteX3" fmla="*/ 929810 w 1416050"/>
                <a:gd name="connsiteY3" fmla="*/ 598487 h 1497012"/>
                <a:gd name="connsiteX4" fmla="*/ 1341521 w 1416050"/>
                <a:gd name="connsiteY4" fmla="*/ 598487 h 1497012"/>
                <a:gd name="connsiteX5" fmla="*/ 1416050 w 1416050"/>
                <a:gd name="connsiteY5" fmla="*/ 748771 h 1497012"/>
                <a:gd name="connsiteX6" fmla="*/ 1341521 w 1416050"/>
                <a:gd name="connsiteY6" fmla="*/ 823912 h 1497012"/>
                <a:gd name="connsiteX7" fmla="*/ 819150 w 1416050"/>
                <a:gd name="connsiteY7" fmla="*/ 823912 h 1497012"/>
                <a:gd name="connsiteX8" fmla="*/ 819150 w 1416050"/>
                <a:gd name="connsiteY8" fmla="*/ 1347311 h 1497012"/>
                <a:gd name="connsiteX9" fmla="*/ 745067 w 1416050"/>
                <a:gd name="connsiteY9" fmla="*/ 1497012 h 1497012"/>
                <a:gd name="connsiteX10" fmla="*/ 596900 w 1416050"/>
                <a:gd name="connsiteY10" fmla="*/ 1347311 h 1497012"/>
                <a:gd name="connsiteX11" fmla="*/ 596900 w 1416050"/>
                <a:gd name="connsiteY11" fmla="*/ 952006 h 1497012"/>
                <a:gd name="connsiteX12" fmla="*/ 596900 w 1416050"/>
                <a:gd name="connsiteY12" fmla="*/ 823912 h 1497012"/>
                <a:gd name="connsiteX13" fmla="*/ 74529 w 1416050"/>
                <a:gd name="connsiteY13" fmla="*/ 823912 h 1497012"/>
                <a:gd name="connsiteX14" fmla="*/ 0 w 1416050"/>
                <a:gd name="connsiteY14" fmla="*/ 748771 h 1497012"/>
                <a:gd name="connsiteX15" fmla="*/ 74529 w 1416050"/>
                <a:gd name="connsiteY15" fmla="*/ 598487 h 1497012"/>
                <a:gd name="connsiteX16" fmla="*/ 492735 w 1416050"/>
                <a:gd name="connsiteY16" fmla="*/ 598487 h 1497012"/>
                <a:gd name="connsiteX17" fmla="*/ 596900 w 1416050"/>
                <a:gd name="connsiteY17" fmla="*/ 598487 h 1497012"/>
                <a:gd name="connsiteX18" fmla="*/ 596900 w 1416050"/>
                <a:gd name="connsiteY18" fmla="*/ 538866 h 1497012"/>
                <a:gd name="connsiteX19" fmla="*/ 596900 w 1416050"/>
                <a:gd name="connsiteY19" fmla="*/ 149701 h 1497012"/>
                <a:gd name="connsiteX20" fmla="*/ 745067 w 1416050"/>
                <a:gd name="connsiteY20" fmla="*/ 0 h 149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16050" h="1497012">
                  <a:moveTo>
                    <a:pt x="745067" y="0"/>
                  </a:moveTo>
                  <a:cubicBezTo>
                    <a:pt x="745067" y="0"/>
                    <a:pt x="819150" y="74851"/>
                    <a:pt x="819150" y="149701"/>
                  </a:cubicBezTo>
                  <a:lnTo>
                    <a:pt x="819150" y="598487"/>
                  </a:lnTo>
                  <a:lnTo>
                    <a:pt x="929810" y="598487"/>
                  </a:lnTo>
                  <a:cubicBezTo>
                    <a:pt x="1341521" y="598487"/>
                    <a:pt x="1341521" y="598487"/>
                    <a:pt x="1341521" y="598487"/>
                  </a:cubicBezTo>
                  <a:cubicBezTo>
                    <a:pt x="1416050" y="598487"/>
                    <a:pt x="1416050" y="673629"/>
                    <a:pt x="1416050" y="748771"/>
                  </a:cubicBezTo>
                  <a:cubicBezTo>
                    <a:pt x="1416050" y="823912"/>
                    <a:pt x="1416050" y="823912"/>
                    <a:pt x="1341521" y="823912"/>
                  </a:cubicBezTo>
                  <a:lnTo>
                    <a:pt x="819150" y="823912"/>
                  </a:lnTo>
                  <a:lnTo>
                    <a:pt x="819150" y="1347311"/>
                  </a:lnTo>
                  <a:cubicBezTo>
                    <a:pt x="819150" y="1422162"/>
                    <a:pt x="745067" y="1497012"/>
                    <a:pt x="745067" y="1497012"/>
                  </a:cubicBezTo>
                  <a:cubicBezTo>
                    <a:pt x="670983" y="1497012"/>
                    <a:pt x="596900" y="1422162"/>
                    <a:pt x="596900" y="1347311"/>
                  </a:cubicBezTo>
                  <a:cubicBezTo>
                    <a:pt x="596900" y="1197610"/>
                    <a:pt x="596900" y="1066621"/>
                    <a:pt x="596900" y="952006"/>
                  </a:cubicBezTo>
                  <a:lnTo>
                    <a:pt x="596900" y="823912"/>
                  </a:lnTo>
                  <a:lnTo>
                    <a:pt x="74529" y="823912"/>
                  </a:lnTo>
                  <a:cubicBezTo>
                    <a:pt x="0" y="823912"/>
                    <a:pt x="0" y="823912"/>
                    <a:pt x="0" y="748771"/>
                  </a:cubicBezTo>
                  <a:cubicBezTo>
                    <a:pt x="0" y="673629"/>
                    <a:pt x="0" y="598487"/>
                    <a:pt x="74529" y="598487"/>
                  </a:cubicBezTo>
                  <a:cubicBezTo>
                    <a:pt x="232903" y="598487"/>
                    <a:pt x="371480" y="598487"/>
                    <a:pt x="492735" y="598487"/>
                  </a:cubicBezTo>
                  <a:lnTo>
                    <a:pt x="596900" y="598487"/>
                  </a:lnTo>
                  <a:lnTo>
                    <a:pt x="596900" y="538866"/>
                  </a:lnTo>
                  <a:cubicBezTo>
                    <a:pt x="596900" y="149701"/>
                    <a:pt x="596900" y="149701"/>
                    <a:pt x="596900" y="149701"/>
                  </a:cubicBezTo>
                  <a:cubicBezTo>
                    <a:pt x="596900" y="74851"/>
                    <a:pt x="670983" y="0"/>
                    <a:pt x="7450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" name="Freeform 259">
              <a:extLst>
                <a:ext uri="{FF2B5EF4-FFF2-40B4-BE49-F238E27FC236}">
                  <a16:creationId xmlns:a16="http://schemas.microsoft.com/office/drawing/2014/main" id="{2DBF42DF-DE09-48B2-851C-E997670A67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46486" y="1154670"/>
              <a:ext cx="103749" cy="109681"/>
            </a:xfrm>
            <a:custGeom>
              <a:avLst/>
              <a:gdLst>
                <a:gd name="connsiteX0" fmla="*/ 745067 w 1416050"/>
                <a:gd name="connsiteY0" fmla="*/ 0 h 1497012"/>
                <a:gd name="connsiteX1" fmla="*/ 819150 w 1416050"/>
                <a:gd name="connsiteY1" fmla="*/ 149701 h 1497012"/>
                <a:gd name="connsiteX2" fmla="*/ 819150 w 1416050"/>
                <a:gd name="connsiteY2" fmla="*/ 598487 h 1497012"/>
                <a:gd name="connsiteX3" fmla="*/ 929810 w 1416050"/>
                <a:gd name="connsiteY3" fmla="*/ 598487 h 1497012"/>
                <a:gd name="connsiteX4" fmla="*/ 1341521 w 1416050"/>
                <a:gd name="connsiteY4" fmla="*/ 598487 h 1497012"/>
                <a:gd name="connsiteX5" fmla="*/ 1416050 w 1416050"/>
                <a:gd name="connsiteY5" fmla="*/ 748771 h 1497012"/>
                <a:gd name="connsiteX6" fmla="*/ 1341521 w 1416050"/>
                <a:gd name="connsiteY6" fmla="*/ 823912 h 1497012"/>
                <a:gd name="connsiteX7" fmla="*/ 819150 w 1416050"/>
                <a:gd name="connsiteY7" fmla="*/ 823912 h 1497012"/>
                <a:gd name="connsiteX8" fmla="*/ 819150 w 1416050"/>
                <a:gd name="connsiteY8" fmla="*/ 1347311 h 1497012"/>
                <a:gd name="connsiteX9" fmla="*/ 745067 w 1416050"/>
                <a:gd name="connsiteY9" fmla="*/ 1497012 h 1497012"/>
                <a:gd name="connsiteX10" fmla="*/ 596900 w 1416050"/>
                <a:gd name="connsiteY10" fmla="*/ 1347311 h 1497012"/>
                <a:gd name="connsiteX11" fmla="*/ 596900 w 1416050"/>
                <a:gd name="connsiteY11" fmla="*/ 952006 h 1497012"/>
                <a:gd name="connsiteX12" fmla="*/ 596900 w 1416050"/>
                <a:gd name="connsiteY12" fmla="*/ 823912 h 1497012"/>
                <a:gd name="connsiteX13" fmla="*/ 74529 w 1416050"/>
                <a:gd name="connsiteY13" fmla="*/ 823912 h 1497012"/>
                <a:gd name="connsiteX14" fmla="*/ 0 w 1416050"/>
                <a:gd name="connsiteY14" fmla="*/ 748771 h 1497012"/>
                <a:gd name="connsiteX15" fmla="*/ 74529 w 1416050"/>
                <a:gd name="connsiteY15" fmla="*/ 598487 h 1497012"/>
                <a:gd name="connsiteX16" fmla="*/ 492735 w 1416050"/>
                <a:gd name="connsiteY16" fmla="*/ 598487 h 1497012"/>
                <a:gd name="connsiteX17" fmla="*/ 596900 w 1416050"/>
                <a:gd name="connsiteY17" fmla="*/ 598487 h 1497012"/>
                <a:gd name="connsiteX18" fmla="*/ 596900 w 1416050"/>
                <a:gd name="connsiteY18" fmla="*/ 538866 h 1497012"/>
                <a:gd name="connsiteX19" fmla="*/ 596900 w 1416050"/>
                <a:gd name="connsiteY19" fmla="*/ 149701 h 1497012"/>
                <a:gd name="connsiteX20" fmla="*/ 745067 w 1416050"/>
                <a:gd name="connsiteY20" fmla="*/ 0 h 149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16050" h="1497012">
                  <a:moveTo>
                    <a:pt x="745067" y="0"/>
                  </a:moveTo>
                  <a:cubicBezTo>
                    <a:pt x="745067" y="0"/>
                    <a:pt x="819150" y="74851"/>
                    <a:pt x="819150" y="149701"/>
                  </a:cubicBezTo>
                  <a:lnTo>
                    <a:pt x="819150" y="598487"/>
                  </a:lnTo>
                  <a:lnTo>
                    <a:pt x="929810" y="598487"/>
                  </a:lnTo>
                  <a:cubicBezTo>
                    <a:pt x="1341521" y="598487"/>
                    <a:pt x="1341521" y="598487"/>
                    <a:pt x="1341521" y="598487"/>
                  </a:cubicBezTo>
                  <a:cubicBezTo>
                    <a:pt x="1416050" y="598487"/>
                    <a:pt x="1416050" y="673629"/>
                    <a:pt x="1416050" y="748771"/>
                  </a:cubicBezTo>
                  <a:cubicBezTo>
                    <a:pt x="1416050" y="823912"/>
                    <a:pt x="1416050" y="823912"/>
                    <a:pt x="1341521" y="823912"/>
                  </a:cubicBezTo>
                  <a:lnTo>
                    <a:pt x="819150" y="823912"/>
                  </a:lnTo>
                  <a:lnTo>
                    <a:pt x="819150" y="1347311"/>
                  </a:lnTo>
                  <a:cubicBezTo>
                    <a:pt x="819150" y="1422162"/>
                    <a:pt x="745067" y="1497012"/>
                    <a:pt x="745067" y="1497012"/>
                  </a:cubicBezTo>
                  <a:cubicBezTo>
                    <a:pt x="670983" y="1497012"/>
                    <a:pt x="596900" y="1422162"/>
                    <a:pt x="596900" y="1347311"/>
                  </a:cubicBezTo>
                  <a:cubicBezTo>
                    <a:pt x="596900" y="1197610"/>
                    <a:pt x="596900" y="1066621"/>
                    <a:pt x="596900" y="952006"/>
                  </a:cubicBezTo>
                  <a:lnTo>
                    <a:pt x="596900" y="823912"/>
                  </a:lnTo>
                  <a:lnTo>
                    <a:pt x="74529" y="823912"/>
                  </a:lnTo>
                  <a:cubicBezTo>
                    <a:pt x="0" y="823912"/>
                    <a:pt x="0" y="823912"/>
                    <a:pt x="0" y="748771"/>
                  </a:cubicBezTo>
                  <a:cubicBezTo>
                    <a:pt x="0" y="673629"/>
                    <a:pt x="0" y="598487"/>
                    <a:pt x="74529" y="598487"/>
                  </a:cubicBezTo>
                  <a:cubicBezTo>
                    <a:pt x="232903" y="598487"/>
                    <a:pt x="371480" y="598487"/>
                    <a:pt x="492735" y="598487"/>
                  </a:cubicBezTo>
                  <a:lnTo>
                    <a:pt x="596900" y="598487"/>
                  </a:lnTo>
                  <a:lnTo>
                    <a:pt x="596900" y="538866"/>
                  </a:lnTo>
                  <a:cubicBezTo>
                    <a:pt x="596900" y="149701"/>
                    <a:pt x="596900" y="149701"/>
                    <a:pt x="596900" y="149701"/>
                  </a:cubicBezTo>
                  <a:cubicBezTo>
                    <a:pt x="596900" y="74851"/>
                    <a:pt x="670983" y="0"/>
                    <a:pt x="7450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" name="Freeform 260">
              <a:extLst>
                <a:ext uri="{FF2B5EF4-FFF2-40B4-BE49-F238E27FC236}">
                  <a16:creationId xmlns:a16="http://schemas.microsoft.com/office/drawing/2014/main" id="{37FC66F4-25A7-42F6-9647-8CECFE1C84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16629" y="317274"/>
              <a:ext cx="57222" cy="60494"/>
            </a:xfrm>
            <a:custGeom>
              <a:avLst/>
              <a:gdLst>
                <a:gd name="connsiteX0" fmla="*/ 745067 w 1416050"/>
                <a:gd name="connsiteY0" fmla="*/ 0 h 1497012"/>
                <a:gd name="connsiteX1" fmla="*/ 819150 w 1416050"/>
                <a:gd name="connsiteY1" fmla="*/ 149701 h 1497012"/>
                <a:gd name="connsiteX2" fmla="*/ 819150 w 1416050"/>
                <a:gd name="connsiteY2" fmla="*/ 598487 h 1497012"/>
                <a:gd name="connsiteX3" fmla="*/ 929810 w 1416050"/>
                <a:gd name="connsiteY3" fmla="*/ 598487 h 1497012"/>
                <a:gd name="connsiteX4" fmla="*/ 1341521 w 1416050"/>
                <a:gd name="connsiteY4" fmla="*/ 598487 h 1497012"/>
                <a:gd name="connsiteX5" fmla="*/ 1416050 w 1416050"/>
                <a:gd name="connsiteY5" fmla="*/ 748771 h 1497012"/>
                <a:gd name="connsiteX6" fmla="*/ 1341521 w 1416050"/>
                <a:gd name="connsiteY6" fmla="*/ 823912 h 1497012"/>
                <a:gd name="connsiteX7" fmla="*/ 819150 w 1416050"/>
                <a:gd name="connsiteY7" fmla="*/ 823912 h 1497012"/>
                <a:gd name="connsiteX8" fmla="*/ 819150 w 1416050"/>
                <a:gd name="connsiteY8" fmla="*/ 1347311 h 1497012"/>
                <a:gd name="connsiteX9" fmla="*/ 745067 w 1416050"/>
                <a:gd name="connsiteY9" fmla="*/ 1497012 h 1497012"/>
                <a:gd name="connsiteX10" fmla="*/ 596900 w 1416050"/>
                <a:gd name="connsiteY10" fmla="*/ 1347311 h 1497012"/>
                <a:gd name="connsiteX11" fmla="*/ 596900 w 1416050"/>
                <a:gd name="connsiteY11" fmla="*/ 952006 h 1497012"/>
                <a:gd name="connsiteX12" fmla="*/ 596900 w 1416050"/>
                <a:gd name="connsiteY12" fmla="*/ 823912 h 1497012"/>
                <a:gd name="connsiteX13" fmla="*/ 74529 w 1416050"/>
                <a:gd name="connsiteY13" fmla="*/ 823912 h 1497012"/>
                <a:gd name="connsiteX14" fmla="*/ 0 w 1416050"/>
                <a:gd name="connsiteY14" fmla="*/ 748771 h 1497012"/>
                <a:gd name="connsiteX15" fmla="*/ 74529 w 1416050"/>
                <a:gd name="connsiteY15" fmla="*/ 598487 h 1497012"/>
                <a:gd name="connsiteX16" fmla="*/ 492735 w 1416050"/>
                <a:gd name="connsiteY16" fmla="*/ 598487 h 1497012"/>
                <a:gd name="connsiteX17" fmla="*/ 596900 w 1416050"/>
                <a:gd name="connsiteY17" fmla="*/ 598487 h 1497012"/>
                <a:gd name="connsiteX18" fmla="*/ 596900 w 1416050"/>
                <a:gd name="connsiteY18" fmla="*/ 538866 h 1497012"/>
                <a:gd name="connsiteX19" fmla="*/ 596900 w 1416050"/>
                <a:gd name="connsiteY19" fmla="*/ 149701 h 1497012"/>
                <a:gd name="connsiteX20" fmla="*/ 745067 w 1416050"/>
                <a:gd name="connsiteY20" fmla="*/ 0 h 149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16050" h="1497012">
                  <a:moveTo>
                    <a:pt x="745067" y="0"/>
                  </a:moveTo>
                  <a:cubicBezTo>
                    <a:pt x="745067" y="0"/>
                    <a:pt x="819150" y="74851"/>
                    <a:pt x="819150" y="149701"/>
                  </a:cubicBezTo>
                  <a:lnTo>
                    <a:pt x="819150" y="598487"/>
                  </a:lnTo>
                  <a:lnTo>
                    <a:pt x="929810" y="598487"/>
                  </a:lnTo>
                  <a:cubicBezTo>
                    <a:pt x="1341521" y="598487"/>
                    <a:pt x="1341521" y="598487"/>
                    <a:pt x="1341521" y="598487"/>
                  </a:cubicBezTo>
                  <a:cubicBezTo>
                    <a:pt x="1416050" y="598487"/>
                    <a:pt x="1416050" y="673629"/>
                    <a:pt x="1416050" y="748771"/>
                  </a:cubicBezTo>
                  <a:cubicBezTo>
                    <a:pt x="1416050" y="823912"/>
                    <a:pt x="1416050" y="823912"/>
                    <a:pt x="1341521" y="823912"/>
                  </a:cubicBezTo>
                  <a:lnTo>
                    <a:pt x="819150" y="823912"/>
                  </a:lnTo>
                  <a:lnTo>
                    <a:pt x="819150" y="1347311"/>
                  </a:lnTo>
                  <a:cubicBezTo>
                    <a:pt x="819150" y="1422162"/>
                    <a:pt x="745067" y="1497012"/>
                    <a:pt x="745067" y="1497012"/>
                  </a:cubicBezTo>
                  <a:cubicBezTo>
                    <a:pt x="670983" y="1497012"/>
                    <a:pt x="596900" y="1422162"/>
                    <a:pt x="596900" y="1347311"/>
                  </a:cubicBezTo>
                  <a:cubicBezTo>
                    <a:pt x="596900" y="1197610"/>
                    <a:pt x="596900" y="1066621"/>
                    <a:pt x="596900" y="952006"/>
                  </a:cubicBezTo>
                  <a:lnTo>
                    <a:pt x="596900" y="823912"/>
                  </a:lnTo>
                  <a:lnTo>
                    <a:pt x="74529" y="823912"/>
                  </a:lnTo>
                  <a:cubicBezTo>
                    <a:pt x="0" y="823912"/>
                    <a:pt x="0" y="823912"/>
                    <a:pt x="0" y="748771"/>
                  </a:cubicBezTo>
                  <a:cubicBezTo>
                    <a:pt x="0" y="673629"/>
                    <a:pt x="0" y="598487"/>
                    <a:pt x="74529" y="598487"/>
                  </a:cubicBezTo>
                  <a:cubicBezTo>
                    <a:pt x="232903" y="598487"/>
                    <a:pt x="371480" y="598487"/>
                    <a:pt x="492735" y="598487"/>
                  </a:cubicBezTo>
                  <a:lnTo>
                    <a:pt x="596900" y="598487"/>
                  </a:lnTo>
                  <a:lnTo>
                    <a:pt x="596900" y="538866"/>
                  </a:lnTo>
                  <a:cubicBezTo>
                    <a:pt x="596900" y="149701"/>
                    <a:pt x="596900" y="149701"/>
                    <a:pt x="596900" y="149701"/>
                  </a:cubicBezTo>
                  <a:cubicBezTo>
                    <a:pt x="596900" y="74851"/>
                    <a:pt x="670983" y="0"/>
                    <a:pt x="7450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" name="Freeform 261">
              <a:extLst>
                <a:ext uri="{FF2B5EF4-FFF2-40B4-BE49-F238E27FC236}">
                  <a16:creationId xmlns:a16="http://schemas.microsoft.com/office/drawing/2014/main" id="{82FB5B46-A0DC-41E5-876F-E1A1881FA4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14018" y="1214127"/>
              <a:ext cx="122746" cy="129764"/>
            </a:xfrm>
            <a:custGeom>
              <a:avLst/>
              <a:gdLst>
                <a:gd name="connsiteX0" fmla="*/ 745067 w 1416050"/>
                <a:gd name="connsiteY0" fmla="*/ 0 h 1497012"/>
                <a:gd name="connsiteX1" fmla="*/ 819150 w 1416050"/>
                <a:gd name="connsiteY1" fmla="*/ 149701 h 1497012"/>
                <a:gd name="connsiteX2" fmla="*/ 819150 w 1416050"/>
                <a:gd name="connsiteY2" fmla="*/ 598487 h 1497012"/>
                <a:gd name="connsiteX3" fmla="*/ 929810 w 1416050"/>
                <a:gd name="connsiteY3" fmla="*/ 598487 h 1497012"/>
                <a:gd name="connsiteX4" fmla="*/ 1341521 w 1416050"/>
                <a:gd name="connsiteY4" fmla="*/ 598487 h 1497012"/>
                <a:gd name="connsiteX5" fmla="*/ 1416050 w 1416050"/>
                <a:gd name="connsiteY5" fmla="*/ 748771 h 1497012"/>
                <a:gd name="connsiteX6" fmla="*/ 1341521 w 1416050"/>
                <a:gd name="connsiteY6" fmla="*/ 823912 h 1497012"/>
                <a:gd name="connsiteX7" fmla="*/ 819150 w 1416050"/>
                <a:gd name="connsiteY7" fmla="*/ 823912 h 1497012"/>
                <a:gd name="connsiteX8" fmla="*/ 819150 w 1416050"/>
                <a:gd name="connsiteY8" fmla="*/ 1347311 h 1497012"/>
                <a:gd name="connsiteX9" fmla="*/ 745067 w 1416050"/>
                <a:gd name="connsiteY9" fmla="*/ 1497012 h 1497012"/>
                <a:gd name="connsiteX10" fmla="*/ 596900 w 1416050"/>
                <a:gd name="connsiteY10" fmla="*/ 1347311 h 1497012"/>
                <a:gd name="connsiteX11" fmla="*/ 596900 w 1416050"/>
                <a:gd name="connsiteY11" fmla="*/ 952006 h 1497012"/>
                <a:gd name="connsiteX12" fmla="*/ 596900 w 1416050"/>
                <a:gd name="connsiteY12" fmla="*/ 823912 h 1497012"/>
                <a:gd name="connsiteX13" fmla="*/ 74529 w 1416050"/>
                <a:gd name="connsiteY13" fmla="*/ 823912 h 1497012"/>
                <a:gd name="connsiteX14" fmla="*/ 0 w 1416050"/>
                <a:gd name="connsiteY14" fmla="*/ 748771 h 1497012"/>
                <a:gd name="connsiteX15" fmla="*/ 74529 w 1416050"/>
                <a:gd name="connsiteY15" fmla="*/ 598487 h 1497012"/>
                <a:gd name="connsiteX16" fmla="*/ 492735 w 1416050"/>
                <a:gd name="connsiteY16" fmla="*/ 598487 h 1497012"/>
                <a:gd name="connsiteX17" fmla="*/ 596900 w 1416050"/>
                <a:gd name="connsiteY17" fmla="*/ 598487 h 1497012"/>
                <a:gd name="connsiteX18" fmla="*/ 596900 w 1416050"/>
                <a:gd name="connsiteY18" fmla="*/ 538866 h 1497012"/>
                <a:gd name="connsiteX19" fmla="*/ 596900 w 1416050"/>
                <a:gd name="connsiteY19" fmla="*/ 149701 h 1497012"/>
                <a:gd name="connsiteX20" fmla="*/ 745067 w 1416050"/>
                <a:gd name="connsiteY20" fmla="*/ 0 h 149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16050" h="1497012">
                  <a:moveTo>
                    <a:pt x="745067" y="0"/>
                  </a:moveTo>
                  <a:cubicBezTo>
                    <a:pt x="745067" y="0"/>
                    <a:pt x="819150" y="74851"/>
                    <a:pt x="819150" y="149701"/>
                  </a:cubicBezTo>
                  <a:lnTo>
                    <a:pt x="819150" y="598487"/>
                  </a:lnTo>
                  <a:lnTo>
                    <a:pt x="929810" y="598487"/>
                  </a:lnTo>
                  <a:cubicBezTo>
                    <a:pt x="1341521" y="598487"/>
                    <a:pt x="1341521" y="598487"/>
                    <a:pt x="1341521" y="598487"/>
                  </a:cubicBezTo>
                  <a:cubicBezTo>
                    <a:pt x="1416050" y="598487"/>
                    <a:pt x="1416050" y="673629"/>
                    <a:pt x="1416050" y="748771"/>
                  </a:cubicBezTo>
                  <a:cubicBezTo>
                    <a:pt x="1416050" y="823912"/>
                    <a:pt x="1416050" y="823912"/>
                    <a:pt x="1341521" y="823912"/>
                  </a:cubicBezTo>
                  <a:lnTo>
                    <a:pt x="819150" y="823912"/>
                  </a:lnTo>
                  <a:lnTo>
                    <a:pt x="819150" y="1347311"/>
                  </a:lnTo>
                  <a:cubicBezTo>
                    <a:pt x="819150" y="1422162"/>
                    <a:pt x="745067" y="1497012"/>
                    <a:pt x="745067" y="1497012"/>
                  </a:cubicBezTo>
                  <a:cubicBezTo>
                    <a:pt x="670983" y="1497012"/>
                    <a:pt x="596900" y="1422162"/>
                    <a:pt x="596900" y="1347311"/>
                  </a:cubicBezTo>
                  <a:cubicBezTo>
                    <a:pt x="596900" y="1197610"/>
                    <a:pt x="596900" y="1066621"/>
                    <a:pt x="596900" y="952006"/>
                  </a:cubicBezTo>
                  <a:lnTo>
                    <a:pt x="596900" y="823912"/>
                  </a:lnTo>
                  <a:lnTo>
                    <a:pt x="74529" y="823912"/>
                  </a:lnTo>
                  <a:cubicBezTo>
                    <a:pt x="0" y="823912"/>
                    <a:pt x="0" y="823912"/>
                    <a:pt x="0" y="748771"/>
                  </a:cubicBezTo>
                  <a:cubicBezTo>
                    <a:pt x="0" y="673629"/>
                    <a:pt x="0" y="598487"/>
                    <a:pt x="74529" y="598487"/>
                  </a:cubicBezTo>
                  <a:cubicBezTo>
                    <a:pt x="232903" y="598487"/>
                    <a:pt x="371480" y="598487"/>
                    <a:pt x="492735" y="598487"/>
                  </a:cubicBezTo>
                  <a:lnTo>
                    <a:pt x="596900" y="598487"/>
                  </a:lnTo>
                  <a:lnTo>
                    <a:pt x="596900" y="538866"/>
                  </a:lnTo>
                  <a:cubicBezTo>
                    <a:pt x="596900" y="149701"/>
                    <a:pt x="596900" y="149701"/>
                    <a:pt x="596900" y="149701"/>
                  </a:cubicBezTo>
                  <a:cubicBezTo>
                    <a:pt x="596900" y="74851"/>
                    <a:pt x="670983" y="0"/>
                    <a:pt x="7450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" name="Freeform 268">
              <a:extLst>
                <a:ext uri="{FF2B5EF4-FFF2-40B4-BE49-F238E27FC236}">
                  <a16:creationId xmlns:a16="http://schemas.microsoft.com/office/drawing/2014/main" id="{E7613CD0-B687-4A18-8581-1A5A3743CA02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1600" y="902399"/>
              <a:ext cx="122746" cy="129764"/>
            </a:xfrm>
            <a:custGeom>
              <a:avLst/>
              <a:gdLst>
                <a:gd name="connsiteX0" fmla="*/ 745067 w 1416050"/>
                <a:gd name="connsiteY0" fmla="*/ 0 h 1497012"/>
                <a:gd name="connsiteX1" fmla="*/ 819150 w 1416050"/>
                <a:gd name="connsiteY1" fmla="*/ 149701 h 1497012"/>
                <a:gd name="connsiteX2" fmla="*/ 819150 w 1416050"/>
                <a:gd name="connsiteY2" fmla="*/ 598487 h 1497012"/>
                <a:gd name="connsiteX3" fmla="*/ 929810 w 1416050"/>
                <a:gd name="connsiteY3" fmla="*/ 598487 h 1497012"/>
                <a:gd name="connsiteX4" fmla="*/ 1341521 w 1416050"/>
                <a:gd name="connsiteY4" fmla="*/ 598487 h 1497012"/>
                <a:gd name="connsiteX5" fmla="*/ 1416050 w 1416050"/>
                <a:gd name="connsiteY5" fmla="*/ 748771 h 1497012"/>
                <a:gd name="connsiteX6" fmla="*/ 1341521 w 1416050"/>
                <a:gd name="connsiteY6" fmla="*/ 823912 h 1497012"/>
                <a:gd name="connsiteX7" fmla="*/ 819150 w 1416050"/>
                <a:gd name="connsiteY7" fmla="*/ 823912 h 1497012"/>
                <a:gd name="connsiteX8" fmla="*/ 819150 w 1416050"/>
                <a:gd name="connsiteY8" fmla="*/ 1347311 h 1497012"/>
                <a:gd name="connsiteX9" fmla="*/ 745067 w 1416050"/>
                <a:gd name="connsiteY9" fmla="*/ 1497012 h 1497012"/>
                <a:gd name="connsiteX10" fmla="*/ 596900 w 1416050"/>
                <a:gd name="connsiteY10" fmla="*/ 1347311 h 1497012"/>
                <a:gd name="connsiteX11" fmla="*/ 596900 w 1416050"/>
                <a:gd name="connsiteY11" fmla="*/ 952006 h 1497012"/>
                <a:gd name="connsiteX12" fmla="*/ 596900 w 1416050"/>
                <a:gd name="connsiteY12" fmla="*/ 823912 h 1497012"/>
                <a:gd name="connsiteX13" fmla="*/ 74529 w 1416050"/>
                <a:gd name="connsiteY13" fmla="*/ 823912 h 1497012"/>
                <a:gd name="connsiteX14" fmla="*/ 0 w 1416050"/>
                <a:gd name="connsiteY14" fmla="*/ 748771 h 1497012"/>
                <a:gd name="connsiteX15" fmla="*/ 74529 w 1416050"/>
                <a:gd name="connsiteY15" fmla="*/ 598487 h 1497012"/>
                <a:gd name="connsiteX16" fmla="*/ 492735 w 1416050"/>
                <a:gd name="connsiteY16" fmla="*/ 598487 h 1497012"/>
                <a:gd name="connsiteX17" fmla="*/ 596900 w 1416050"/>
                <a:gd name="connsiteY17" fmla="*/ 598487 h 1497012"/>
                <a:gd name="connsiteX18" fmla="*/ 596900 w 1416050"/>
                <a:gd name="connsiteY18" fmla="*/ 538866 h 1497012"/>
                <a:gd name="connsiteX19" fmla="*/ 596900 w 1416050"/>
                <a:gd name="connsiteY19" fmla="*/ 149701 h 1497012"/>
                <a:gd name="connsiteX20" fmla="*/ 745067 w 1416050"/>
                <a:gd name="connsiteY20" fmla="*/ 0 h 149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16050" h="1497012">
                  <a:moveTo>
                    <a:pt x="745067" y="0"/>
                  </a:moveTo>
                  <a:cubicBezTo>
                    <a:pt x="745067" y="0"/>
                    <a:pt x="819150" y="74851"/>
                    <a:pt x="819150" y="149701"/>
                  </a:cubicBezTo>
                  <a:lnTo>
                    <a:pt x="819150" y="598487"/>
                  </a:lnTo>
                  <a:lnTo>
                    <a:pt x="929810" y="598487"/>
                  </a:lnTo>
                  <a:cubicBezTo>
                    <a:pt x="1341521" y="598487"/>
                    <a:pt x="1341521" y="598487"/>
                    <a:pt x="1341521" y="598487"/>
                  </a:cubicBezTo>
                  <a:cubicBezTo>
                    <a:pt x="1416050" y="598487"/>
                    <a:pt x="1416050" y="673629"/>
                    <a:pt x="1416050" y="748771"/>
                  </a:cubicBezTo>
                  <a:cubicBezTo>
                    <a:pt x="1416050" y="823912"/>
                    <a:pt x="1416050" y="823912"/>
                    <a:pt x="1341521" y="823912"/>
                  </a:cubicBezTo>
                  <a:lnTo>
                    <a:pt x="819150" y="823912"/>
                  </a:lnTo>
                  <a:lnTo>
                    <a:pt x="819150" y="1347311"/>
                  </a:lnTo>
                  <a:cubicBezTo>
                    <a:pt x="819150" y="1422162"/>
                    <a:pt x="745067" y="1497012"/>
                    <a:pt x="745067" y="1497012"/>
                  </a:cubicBezTo>
                  <a:cubicBezTo>
                    <a:pt x="670983" y="1497012"/>
                    <a:pt x="596900" y="1422162"/>
                    <a:pt x="596900" y="1347311"/>
                  </a:cubicBezTo>
                  <a:cubicBezTo>
                    <a:pt x="596900" y="1197610"/>
                    <a:pt x="596900" y="1066621"/>
                    <a:pt x="596900" y="952006"/>
                  </a:cubicBezTo>
                  <a:lnTo>
                    <a:pt x="596900" y="823912"/>
                  </a:lnTo>
                  <a:lnTo>
                    <a:pt x="74529" y="823912"/>
                  </a:lnTo>
                  <a:cubicBezTo>
                    <a:pt x="0" y="823912"/>
                    <a:pt x="0" y="823912"/>
                    <a:pt x="0" y="748771"/>
                  </a:cubicBezTo>
                  <a:cubicBezTo>
                    <a:pt x="0" y="673629"/>
                    <a:pt x="0" y="598487"/>
                    <a:pt x="74529" y="598487"/>
                  </a:cubicBezTo>
                  <a:cubicBezTo>
                    <a:pt x="232903" y="598487"/>
                    <a:pt x="371480" y="598487"/>
                    <a:pt x="492735" y="598487"/>
                  </a:cubicBezTo>
                  <a:lnTo>
                    <a:pt x="596900" y="598487"/>
                  </a:lnTo>
                  <a:lnTo>
                    <a:pt x="596900" y="538866"/>
                  </a:lnTo>
                  <a:cubicBezTo>
                    <a:pt x="596900" y="149701"/>
                    <a:pt x="596900" y="149701"/>
                    <a:pt x="596900" y="149701"/>
                  </a:cubicBezTo>
                  <a:cubicBezTo>
                    <a:pt x="596900" y="74851"/>
                    <a:pt x="670983" y="0"/>
                    <a:pt x="7450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" name="Freeform 269">
              <a:extLst>
                <a:ext uri="{FF2B5EF4-FFF2-40B4-BE49-F238E27FC236}">
                  <a16:creationId xmlns:a16="http://schemas.microsoft.com/office/drawing/2014/main" id="{919257C6-04B6-430B-B5BE-FEDC67AFD0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2959" y="2447180"/>
              <a:ext cx="103749" cy="109681"/>
            </a:xfrm>
            <a:custGeom>
              <a:avLst/>
              <a:gdLst>
                <a:gd name="connsiteX0" fmla="*/ 745067 w 1416050"/>
                <a:gd name="connsiteY0" fmla="*/ 0 h 1497012"/>
                <a:gd name="connsiteX1" fmla="*/ 819150 w 1416050"/>
                <a:gd name="connsiteY1" fmla="*/ 149701 h 1497012"/>
                <a:gd name="connsiteX2" fmla="*/ 819150 w 1416050"/>
                <a:gd name="connsiteY2" fmla="*/ 598487 h 1497012"/>
                <a:gd name="connsiteX3" fmla="*/ 929810 w 1416050"/>
                <a:gd name="connsiteY3" fmla="*/ 598487 h 1497012"/>
                <a:gd name="connsiteX4" fmla="*/ 1341521 w 1416050"/>
                <a:gd name="connsiteY4" fmla="*/ 598487 h 1497012"/>
                <a:gd name="connsiteX5" fmla="*/ 1416050 w 1416050"/>
                <a:gd name="connsiteY5" fmla="*/ 748771 h 1497012"/>
                <a:gd name="connsiteX6" fmla="*/ 1341521 w 1416050"/>
                <a:gd name="connsiteY6" fmla="*/ 823912 h 1497012"/>
                <a:gd name="connsiteX7" fmla="*/ 819150 w 1416050"/>
                <a:gd name="connsiteY7" fmla="*/ 823912 h 1497012"/>
                <a:gd name="connsiteX8" fmla="*/ 819150 w 1416050"/>
                <a:gd name="connsiteY8" fmla="*/ 1347311 h 1497012"/>
                <a:gd name="connsiteX9" fmla="*/ 745067 w 1416050"/>
                <a:gd name="connsiteY9" fmla="*/ 1497012 h 1497012"/>
                <a:gd name="connsiteX10" fmla="*/ 596900 w 1416050"/>
                <a:gd name="connsiteY10" fmla="*/ 1347311 h 1497012"/>
                <a:gd name="connsiteX11" fmla="*/ 596900 w 1416050"/>
                <a:gd name="connsiteY11" fmla="*/ 952006 h 1497012"/>
                <a:gd name="connsiteX12" fmla="*/ 596900 w 1416050"/>
                <a:gd name="connsiteY12" fmla="*/ 823912 h 1497012"/>
                <a:gd name="connsiteX13" fmla="*/ 74529 w 1416050"/>
                <a:gd name="connsiteY13" fmla="*/ 823912 h 1497012"/>
                <a:gd name="connsiteX14" fmla="*/ 0 w 1416050"/>
                <a:gd name="connsiteY14" fmla="*/ 748771 h 1497012"/>
                <a:gd name="connsiteX15" fmla="*/ 74529 w 1416050"/>
                <a:gd name="connsiteY15" fmla="*/ 598487 h 1497012"/>
                <a:gd name="connsiteX16" fmla="*/ 492735 w 1416050"/>
                <a:gd name="connsiteY16" fmla="*/ 598487 h 1497012"/>
                <a:gd name="connsiteX17" fmla="*/ 596900 w 1416050"/>
                <a:gd name="connsiteY17" fmla="*/ 598487 h 1497012"/>
                <a:gd name="connsiteX18" fmla="*/ 596900 w 1416050"/>
                <a:gd name="connsiteY18" fmla="*/ 538866 h 1497012"/>
                <a:gd name="connsiteX19" fmla="*/ 596900 w 1416050"/>
                <a:gd name="connsiteY19" fmla="*/ 149701 h 1497012"/>
                <a:gd name="connsiteX20" fmla="*/ 745067 w 1416050"/>
                <a:gd name="connsiteY20" fmla="*/ 0 h 149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16050" h="1497012">
                  <a:moveTo>
                    <a:pt x="745067" y="0"/>
                  </a:moveTo>
                  <a:cubicBezTo>
                    <a:pt x="745067" y="0"/>
                    <a:pt x="819150" y="74851"/>
                    <a:pt x="819150" y="149701"/>
                  </a:cubicBezTo>
                  <a:lnTo>
                    <a:pt x="819150" y="598487"/>
                  </a:lnTo>
                  <a:lnTo>
                    <a:pt x="929810" y="598487"/>
                  </a:lnTo>
                  <a:cubicBezTo>
                    <a:pt x="1341521" y="598487"/>
                    <a:pt x="1341521" y="598487"/>
                    <a:pt x="1341521" y="598487"/>
                  </a:cubicBezTo>
                  <a:cubicBezTo>
                    <a:pt x="1416050" y="598487"/>
                    <a:pt x="1416050" y="673629"/>
                    <a:pt x="1416050" y="748771"/>
                  </a:cubicBezTo>
                  <a:cubicBezTo>
                    <a:pt x="1416050" y="823912"/>
                    <a:pt x="1416050" y="823912"/>
                    <a:pt x="1341521" y="823912"/>
                  </a:cubicBezTo>
                  <a:lnTo>
                    <a:pt x="819150" y="823912"/>
                  </a:lnTo>
                  <a:lnTo>
                    <a:pt x="819150" y="1347311"/>
                  </a:lnTo>
                  <a:cubicBezTo>
                    <a:pt x="819150" y="1422162"/>
                    <a:pt x="745067" y="1497012"/>
                    <a:pt x="745067" y="1497012"/>
                  </a:cubicBezTo>
                  <a:cubicBezTo>
                    <a:pt x="670983" y="1497012"/>
                    <a:pt x="596900" y="1422162"/>
                    <a:pt x="596900" y="1347311"/>
                  </a:cubicBezTo>
                  <a:cubicBezTo>
                    <a:pt x="596900" y="1197610"/>
                    <a:pt x="596900" y="1066621"/>
                    <a:pt x="596900" y="952006"/>
                  </a:cubicBezTo>
                  <a:lnTo>
                    <a:pt x="596900" y="823912"/>
                  </a:lnTo>
                  <a:lnTo>
                    <a:pt x="74529" y="823912"/>
                  </a:lnTo>
                  <a:cubicBezTo>
                    <a:pt x="0" y="823912"/>
                    <a:pt x="0" y="823912"/>
                    <a:pt x="0" y="748771"/>
                  </a:cubicBezTo>
                  <a:cubicBezTo>
                    <a:pt x="0" y="673629"/>
                    <a:pt x="0" y="598487"/>
                    <a:pt x="74529" y="598487"/>
                  </a:cubicBezTo>
                  <a:cubicBezTo>
                    <a:pt x="232903" y="598487"/>
                    <a:pt x="371480" y="598487"/>
                    <a:pt x="492735" y="598487"/>
                  </a:cubicBezTo>
                  <a:lnTo>
                    <a:pt x="596900" y="598487"/>
                  </a:lnTo>
                  <a:lnTo>
                    <a:pt x="596900" y="538866"/>
                  </a:lnTo>
                  <a:cubicBezTo>
                    <a:pt x="596900" y="149701"/>
                    <a:pt x="596900" y="149701"/>
                    <a:pt x="596900" y="149701"/>
                  </a:cubicBezTo>
                  <a:cubicBezTo>
                    <a:pt x="596900" y="74851"/>
                    <a:pt x="670983" y="0"/>
                    <a:pt x="7450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" name="Freeform 270">
              <a:extLst>
                <a:ext uri="{FF2B5EF4-FFF2-40B4-BE49-F238E27FC236}">
                  <a16:creationId xmlns:a16="http://schemas.microsoft.com/office/drawing/2014/main" id="{E8C64FDD-756C-4AA2-B13E-B664CE0B33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56796" y="2496367"/>
              <a:ext cx="57222" cy="60494"/>
            </a:xfrm>
            <a:custGeom>
              <a:avLst/>
              <a:gdLst>
                <a:gd name="connsiteX0" fmla="*/ 745067 w 1416050"/>
                <a:gd name="connsiteY0" fmla="*/ 0 h 1497012"/>
                <a:gd name="connsiteX1" fmla="*/ 819150 w 1416050"/>
                <a:gd name="connsiteY1" fmla="*/ 149701 h 1497012"/>
                <a:gd name="connsiteX2" fmla="*/ 819150 w 1416050"/>
                <a:gd name="connsiteY2" fmla="*/ 598487 h 1497012"/>
                <a:gd name="connsiteX3" fmla="*/ 929810 w 1416050"/>
                <a:gd name="connsiteY3" fmla="*/ 598487 h 1497012"/>
                <a:gd name="connsiteX4" fmla="*/ 1341521 w 1416050"/>
                <a:gd name="connsiteY4" fmla="*/ 598487 h 1497012"/>
                <a:gd name="connsiteX5" fmla="*/ 1416050 w 1416050"/>
                <a:gd name="connsiteY5" fmla="*/ 748771 h 1497012"/>
                <a:gd name="connsiteX6" fmla="*/ 1341521 w 1416050"/>
                <a:gd name="connsiteY6" fmla="*/ 823912 h 1497012"/>
                <a:gd name="connsiteX7" fmla="*/ 819150 w 1416050"/>
                <a:gd name="connsiteY7" fmla="*/ 823912 h 1497012"/>
                <a:gd name="connsiteX8" fmla="*/ 819150 w 1416050"/>
                <a:gd name="connsiteY8" fmla="*/ 1347311 h 1497012"/>
                <a:gd name="connsiteX9" fmla="*/ 745067 w 1416050"/>
                <a:gd name="connsiteY9" fmla="*/ 1497012 h 1497012"/>
                <a:gd name="connsiteX10" fmla="*/ 596900 w 1416050"/>
                <a:gd name="connsiteY10" fmla="*/ 1347311 h 1497012"/>
                <a:gd name="connsiteX11" fmla="*/ 596900 w 1416050"/>
                <a:gd name="connsiteY11" fmla="*/ 952006 h 1497012"/>
                <a:gd name="connsiteX12" fmla="*/ 596900 w 1416050"/>
                <a:gd name="connsiteY12" fmla="*/ 823912 h 1497012"/>
                <a:gd name="connsiteX13" fmla="*/ 74529 w 1416050"/>
                <a:gd name="connsiteY13" fmla="*/ 823912 h 1497012"/>
                <a:gd name="connsiteX14" fmla="*/ 0 w 1416050"/>
                <a:gd name="connsiteY14" fmla="*/ 748771 h 1497012"/>
                <a:gd name="connsiteX15" fmla="*/ 74529 w 1416050"/>
                <a:gd name="connsiteY15" fmla="*/ 598487 h 1497012"/>
                <a:gd name="connsiteX16" fmla="*/ 492735 w 1416050"/>
                <a:gd name="connsiteY16" fmla="*/ 598487 h 1497012"/>
                <a:gd name="connsiteX17" fmla="*/ 596900 w 1416050"/>
                <a:gd name="connsiteY17" fmla="*/ 598487 h 1497012"/>
                <a:gd name="connsiteX18" fmla="*/ 596900 w 1416050"/>
                <a:gd name="connsiteY18" fmla="*/ 538866 h 1497012"/>
                <a:gd name="connsiteX19" fmla="*/ 596900 w 1416050"/>
                <a:gd name="connsiteY19" fmla="*/ 149701 h 1497012"/>
                <a:gd name="connsiteX20" fmla="*/ 745067 w 1416050"/>
                <a:gd name="connsiteY20" fmla="*/ 0 h 149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16050" h="1497012">
                  <a:moveTo>
                    <a:pt x="745067" y="0"/>
                  </a:moveTo>
                  <a:cubicBezTo>
                    <a:pt x="745067" y="0"/>
                    <a:pt x="819150" y="74851"/>
                    <a:pt x="819150" y="149701"/>
                  </a:cubicBezTo>
                  <a:lnTo>
                    <a:pt x="819150" y="598487"/>
                  </a:lnTo>
                  <a:lnTo>
                    <a:pt x="929810" y="598487"/>
                  </a:lnTo>
                  <a:cubicBezTo>
                    <a:pt x="1341521" y="598487"/>
                    <a:pt x="1341521" y="598487"/>
                    <a:pt x="1341521" y="598487"/>
                  </a:cubicBezTo>
                  <a:cubicBezTo>
                    <a:pt x="1416050" y="598487"/>
                    <a:pt x="1416050" y="673629"/>
                    <a:pt x="1416050" y="748771"/>
                  </a:cubicBezTo>
                  <a:cubicBezTo>
                    <a:pt x="1416050" y="823912"/>
                    <a:pt x="1416050" y="823912"/>
                    <a:pt x="1341521" y="823912"/>
                  </a:cubicBezTo>
                  <a:lnTo>
                    <a:pt x="819150" y="823912"/>
                  </a:lnTo>
                  <a:lnTo>
                    <a:pt x="819150" y="1347311"/>
                  </a:lnTo>
                  <a:cubicBezTo>
                    <a:pt x="819150" y="1422162"/>
                    <a:pt x="745067" y="1497012"/>
                    <a:pt x="745067" y="1497012"/>
                  </a:cubicBezTo>
                  <a:cubicBezTo>
                    <a:pt x="670983" y="1497012"/>
                    <a:pt x="596900" y="1422162"/>
                    <a:pt x="596900" y="1347311"/>
                  </a:cubicBezTo>
                  <a:cubicBezTo>
                    <a:pt x="596900" y="1197610"/>
                    <a:pt x="596900" y="1066621"/>
                    <a:pt x="596900" y="952006"/>
                  </a:cubicBezTo>
                  <a:lnTo>
                    <a:pt x="596900" y="823912"/>
                  </a:lnTo>
                  <a:lnTo>
                    <a:pt x="74529" y="823912"/>
                  </a:lnTo>
                  <a:cubicBezTo>
                    <a:pt x="0" y="823912"/>
                    <a:pt x="0" y="823912"/>
                    <a:pt x="0" y="748771"/>
                  </a:cubicBezTo>
                  <a:cubicBezTo>
                    <a:pt x="0" y="673629"/>
                    <a:pt x="0" y="598487"/>
                    <a:pt x="74529" y="598487"/>
                  </a:cubicBezTo>
                  <a:cubicBezTo>
                    <a:pt x="232903" y="598487"/>
                    <a:pt x="371480" y="598487"/>
                    <a:pt x="492735" y="598487"/>
                  </a:cubicBezTo>
                  <a:lnTo>
                    <a:pt x="596900" y="598487"/>
                  </a:lnTo>
                  <a:lnTo>
                    <a:pt x="596900" y="538866"/>
                  </a:lnTo>
                  <a:cubicBezTo>
                    <a:pt x="596900" y="149701"/>
                    <a:pt x="596900" y="149701"/>
                    <a:pt x="596900" y="149701"/>
                  </a:cubicBezTo>
                  <a:cubicBezTo>
                    <a:pt x="596900" y="74851"/>
                    <a:pt x="670983" y="0"/>
                    <a:pt x="7450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68654A4-C841-4B89-B7A1-B546FD16EC1D}"/>
              </a:ext>
            </a:extLst>
          </p:cNvPr>
          <p:cNvSpPr txBox="1"/>
          <p:nvPr/>
        </p:nvSpPr>
        <p:spPr>
          <a:xfrm>
            <a:off x="391886" y="371932"/>
            <a:ext cx="5704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Conversation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9F24B31-DA10-42B5-A69D-8A41E1F9E5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9" t="10156"/>
          <a:stretch/>
        </p:blipFill>
        <p:spPr>
          <a:xfrm>
            <a:off x="302103" y="1179081"/>
            <a:ext cx="6627840" cy="5268313"/>
          </a:xfrm>
          <a:prstGeom prst="rect">
            <a:avLst/>
          </a:prstGeom>
        </p:spPr>
      </p:pic>
      <p:sp>
        <p:nvSpPr>
          <p:cNvPr id="11" name="مربع نص 4">
            <a:extLst>
              <a:ext uri="{FF2B5EF4-FFF2-40B4-BE49-F238E27FC236}">
                <a16:creationId xmlns:a16="http://schemas.microsoft.com/office/drawing/2014/main" id="{79E488F1-99CC-210D-C155-7EC25DD19D9B}"/>
              </a:ext>
            </a:extLst>
          </p:cNvPr>
          <p:cNvSpPr txBox="1"/>
          <p:nvPr/>
        </p:nvSpPr>
        <p:spPr>
          <a:xfrm>
            <a:off x="9120604" y="0"/>
            <a:ext cx="38947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+mj-lt"/>
              </a:rPr>
              <a:t>Page 53</a:t>
            </a:r>
          </a:p>
        </p:txBody>
      </p:sp>
      <p:pic>
        <p:nvPicPr>
          <p:cNvPr id="13" name="صورة 1">
            <a:extLst>
              <a:ext uri="{FF2B5EF4-FFF2-40B4-BE49-F238E27FC236}">
                <a16:creationId xmlns:a16="http://schemas.microsoft.com/office/drawing/2014/main" id="{9BEFFF06-4C87-4685-50D0-03E242CD95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8" t="79530" r="29017"/>
          <a:stretch/>
        </p:blipFill>
        <p:spPr>
          <a:xfrm>
            <a:off x="3272323" y="1714500"/>
            <a:ext cx="9414747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1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nodeType="withEffect" p14:presetBounceEnd="80000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2" dur="5778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1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5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6">
            <a:extLst>
              <a:ext uri="{FF2B5EF4-FFF2-40B4-BE49-F238E27FC236}">
                <a16:creationId xmlns:a16="http://schemas.microsoft.com/office/drawing/2014/main" id="{EA36C45C-FC1E-49E9-90C6-BF5155866CC4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6879265" y="4519481"/>
            <a:ext cx="5312734" cy="2338516"/>
          </a:xfrm>
          <a:custGeom>
            <a:avLst/>
            <a:gdLst>
              <a:gd name="T0" fmla="*/ 327 w 1150"/>
              <a:gd name="T1" fmla="*/ 251 h 844"/>
              <a:gd name="T2" fmla="*/ 437 w 1150"/>
              <a:gd name="T3" fmla="*/ 459 h 844"/>
              <a:gd name="T4" fmla="*/ 559 w 1150"/>
              <a:gd name="T5" fmla="*/ 659 h 844"/>
              <a:gd name="T6" fmla="*/ 793 w 1150"/>
              <a:gd name="T7" fmla="*/ 844 h 844"/>
              <a:gd name="T8" fmla="*/ 888 w 1150"/>
              <a:gd name="T9" fmla="*/ 844 h 844"/>
              <a:gd name="T10" fmla="*/ 1024 w 1150"/>
              <a:gd name="T11" fmla="*/ 701 h 844"/>
              <a:gd name="T12" fmla="*/ 1073 w 1150"/>
              <a:gd name="T13" fmla="*/ 492 h 844"/>
              <a:gd name="T14" fmla="*/ 1150 w 1150"/>
              <a:gd name="T15" fmla="*/ 457 h 844"/>
              <a:gd name="T16" fmla="*/ 1150 w 1150"/>
              <a:gd name="T17" fmla="*/ 0 h 844"/>
              <a:gd name="T18" fmla="*/ 0 w 1150"/>
              <a:gd name="T19" fmla="*/ 0 h 844"/>
              <a:gd name="T20" fmla="*/ 327 w 1150"/>
              <a:gd name="T21" fmla="*/ 251 h 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50" h="844">
                <a:moveTo>
                  <a:pt x="327" y="251"/>
                </a:moveTo>
                <a:cubicBezTo>
                  <a:pt x="442" y="297"/>
                  <a:pt x="445" y="371"/>
                  <a:pt x="437" y="459"/>
                </a:cubicBezTo>
                <a:cubicBezTo>
                  <a:pt x="429" y="549"/>
                  <a:pt x="552" y="554"/>
                  <a:pt x="559" y="659"/>
                </a:cubicBezTo>
                <a:cubicBezTo>
                  <a:pt x="566" y="758"/>
                  <a:pt x="626" y="844"/>
                  <a:pt x="793" y="844"/>
                </a:cubicBezTo>
                <a:cubicBezTo>
                  <a:pt x="793" y="844"/>
                  <a:pt x="848" y="844"/>
                  <a:pt x="888" y="844"/>
                </a:cubicBezTo>
                <a:cubicBezTo>
                  <a:pt x="927" y="844"/>
                  <a:pt x="1024" y="820"/>
                  <a:pt x="1024" y="701"/>
                </a:cubicBezTo>
                <a:cubicBezTo>
                  <a:pt x="1024" y="582"/>
                  <a:pt x="1016" y="540"/>
                  <a:pt x="1073" y="492"/>
                </a:cubicBezTo>
                <a:cubicBezTo>
                  <a:pt x="1091" y="477"/>
                  <a:pt x="1118" y="467"/>
                  <a:pt x="1150" y="457"/>
                </a:cubicBezTo>
                <a:cubicBezTo>
                  <a:pt x="1150" y="0"/>
                  <a:pt x="1150" y="0"/>
                  <a:pt x="1150" y="0"/>
                </a:cubicBezTo>
                <a:cubicBezTo>
                  <a:pt x="0" y="0"/>
                  <a:pt x="0" y="0"/>
                  <a:pt x="0" y="0"/>
                </a:cubicBezTo>
                <a:cubicBezTo>
                  <a:pt x="57" y="190"/>
                  <a:pt x="214" y="206"/>
                  <a:pt x="327" y="25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4FBE6F4B-A01D-461A-B31F-8DEBC9D3B11C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7198242" y="4647630"/>
            <a:ext cx="4993758" cy="2210369"/>
          </a:xfrm>
          <a:custGeom>
            <a:avLst/>
            <a:gdLst>
              <a:gd name="T0" fmla="*/ 327 w 1150"/>
              <a:gd name="T1" fmla="*/ 251 h 844"/>
              <a:gd name="T2" fmla="*/ 437 w 1150"/>
              <a:gd name="T3" fmla="*/ 459 h 844"/>
              <a:gd name="T4" fmla="*/ 559 w 1150"/>
              <a:gd name="T5" fmla="*/ 659 h 844"/>
              <a:gd name="T6" fmla="*/ 793 w 1150"/>
              <a:gd name="T7" fmla="*/ 844 h 844"/>
              <a:gd name="T8" fmla="*/ 888 w 1150"/>
              <a:gd name="T9" fmla="*/ 844 h 844"/>
              <a:gd name="T10" fmla="*/ 1024 w 1150"/>
              <a:gd name="T11" fmla="*/ 701 h 844"/>
              <a:gd name="T12" fmla="*/ 1073 w 1150"/>
              <a:gd name="T13" fmla="*/ 492 h 844"/>
              <a:gd name="T14" fmla="*/ 1150 w 1150"/>
              <a:gd name="T15" fmla="*/ 457 h 844"/>
              <a:gd name="T16" fmla="*/ 1150 w 1150"/>
              <a:gd name="T17" fmla="*/ 0 h 844"/>
              <a:gd name="T18" fmla="*/ 0 w 1150"/>
              <a:gd name="T19" fmla="*/ 0 h 844"/>
              <a:gd name="T20" fmla="*/ 327 w 1150"/>
              <a:gd name="T21" fmla="*/ 251 h 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50" h="844">
                <a:moveTo>
                  <a:pt x="327" y="251"/>
                </a:moveTo>
                <a:cubicBezTo>
                  <a:pt x="442" y="297"/>
                  <a:pt x="445" y="371"/>
                  <a:pt x="437" y="459"/>
                </a:cubicBezTo>
                <a:cubicBezTo>
                  <a:pt x="429" y="549"/>
                  <a:pt x="552" y="554"/>
                  <a:pt x="559" y="659"/>
                </a:cubicBezTo>
                <a:cubicBezTo>
                  <a:pt x="566" y="758"/>
                  <a:pt x="626" y="844"/>
                  <a:pt x="793" y="844"/>
                </a:cubicBezTo>
                <a:cubicBezTo>
                  <a:pt x="793" y="844"/>
                  <a:pt x="848" y="844"/>
                  <a:pt x="888" y="844"/>
                </a:cubicBezTo>
                <a:cubicBezTo>
                  <a:pt x="927" y="844"/>
                  <a:pt x="1024" y="820"/>
                  <a:pt x="1024" y="701"/>
                </a:cubicBezTo>
                <a:cubicBezTo>
                  <a:pt x="1024" y="582"/>
                  <a:pt x="1016" y="540"/>
                  <a:pt x="1073" y="492"/>
                </a:cubicBezTo>
                <a:cubicBezTo>
                  <a:pt x="1091" y="477"/>
                  <a:pt x="1118" y="467"/>
                  <a:pt x="1150" y="457"/>
                </a:cubicBezTo>
                <a:cubicBezTo>
                  <a:pt x="1150" y="0"/>
                  <a:pt x="1150" y="0"/>
                  <a:pt x="1150" y="0"/>
                </a:cubicBezTo>
                <a:cubicBezTo>
                  <a:pt x="0" y="0"/>
                  <a:pt x="0" y="0"/>
                  <a:pt x="0" y="0"/>
                </a:cubicBezTo>
                <a:cubicBezTo>
                  <a:pt x="57" y="190"/>
                  <a:pt x="214" y="206"/>
                  <a:pt x="327" y="251"/>
                </a:cubicBezTo>
                <a:close/>
              </a:path>
            </a:pathLst>
          </a:custGeom>
          <a:gradFill flip="none" rotWithShape="1">
            <a:gsLst>
              <a:gs pos="0">
                <a:srgbClr val="00B895">
                  <a:shade val="30000"/>
                  <a:satMod val="115000"/>
                </a:srgbClr>
              </a:gs>
              <a:gs pos="50000">
                <a:srgbClr val="00B895">
                  <a:shade val="67500"/>
                  <a:satMod val="115000"/>
                </a:srgbClr>
              </a:gs>
              <a:gs pos="100000">
                <a:srgbClr val="00B895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Freeform 377">
            <a:extLst>
              <a:ext uri="{FF2B5EF4-FFF2-40B4-BE49-F238E27FC236}">
                <a16:creationId xmlns:a16="http://schemas.microsoft.com/office/drawing/2014/main" id="{5BF2C9B2-8E7F-49CA-B3F0-D30B02493D6A}"/>
              </a:ext>
            </a:extLst>
          </p:cNvPr>
          <p:cNvSpPr>
            <a:spLocks/>
          </p:cNvSpPr>
          <p:nvPr/>
        </p:nvSpPr>
        <p:spPr bwMode="auto">
          <a:xfrm rot="10800000">
            <a:off x="7689788" y="6071047"/>
            <a:ext cx="103749" cy="109681"/>
          </a:xfrm>
          <a:custGeom>
            <a:avLst/>
            <a:gdLst>
              <a:gd name="connsiteX0" fmla="*/ 745067 w 1416050"/>
              <a:gd name="connsiteY0" fmla="*/ 0 h 1497012"/>
              <a:gd name="connsiteX1" fmla="*/ 819150 w 1416050"/>
              <a:gd name="connsiteY1" fmla="*/ 149701 h 1497012"/>
              <a:gd name="connsiteX2" fmla="*/ 819150 w 1416050"/>
              <a:gd name="connsiteY2" fmla="*/ 598487 h 1497012"/>
              <a:gd name="connsiteX3" fmla="*/ 929810 w 1416050"/>
              <a:gd name="connsiteY3" fmla="*/ 598487 h 1497012"/>
              <a:gd name="connsiteX4" fmla="*/ 1341521 w 1416050"/>
              <a:gd name="connsiteY4" fmla="*/ 598487 h 1497012"/>
              <a:gd name="connsiteX5" fmla="*/ 1416050 w 1416050"/>
              <a:gd name="connsiteY5" fmla="*/ 748771 h 1497012"/>
              <a:gd name="connsiteX6" fmla="*/ 1341521 w 1416050"/>
              <a:gd name="connsiteY6" fmla="*/ 823912 h 1497012"/>
              <a:gd name="connsiteX7" fmla="*/ 819150 w 1416050"/>
              <a:gd name="connsiteY7" fmla="*/ 823912 h 1497012"/>
              <a:gd name="connsiteX8" fmla="*/ 819150 w 1416050"/>
              <a:gd name="connsiteY8" fmla="*/ 1347311 h 1497012"/>
              <a:gd name="connsiteX9" fmla="*/ 745067 w 1416050"/>
              <a:gd name="connsiteY9" fmla="*/ 1497012 h 1497012"/>
              <a:gd name="connsiteX10" fmla="*/ 596900 w 1416050"/>
              <a:gd name="connsiteY10" fmla="*/ 1347311 h 1497012"/>
              <a:gd name="connsiteX11" fmla="*/ 596900 w 1416050"/>
              <a:gd name="connsiteY11" fmla="*/ 952006 h 1497012"/>
              <a:gd name="connsiteX12" fmla="*/ 596900 w 1416050"/>
              <a:gd name="connsiteY12" fmla="*/ 823912 h 1497012"/>
              <a:gd name="connsiteX13" fmla="*/ 74529 w 1416050"/>
              <a:gd name="connsiteY13" fmla="*/ 823912 h 1497012"/>
              <a:gd name="connsiteX14" fmla="*/ 0 w 1416050"/>
              <a:gd name="connsiteY14" fmla="*/ 748771 h 1497012"/>
              <a:gd name="connsiteX15" fmla="*/ 74529 w 1416050"/>
              <a:gd name="connsiteY15" fmla="*/ 598487 h 1497012"/>
              <a:gd name="connsiteX16" fmla="*/ 492735 w 1416050"/>
              <a:gd name="connsiteY16" fmla="*/ 598487 h 1497012"/>
              <a:gd name="connsiteX17" fmla="*/ 596900 w 1416050"/>
              <a:gd name="connsiteY17" fmla="*/ 598487 h 1497012"/>
              <a:gd name="connsiteX18" fmla="*/ 596900 w 1416050"/>
              <a:gd name="connsiteY18" fmla="*/ 538866 h 1497012"/>
              <a:gd name="connsiteX19" fmla="*/ 596900 w 1416050"/>
              <a:gd name="connsiteY19" fmla="*/ 149701 h 1497012"/>
              <a:gd name="connsiteX20" fmla="*/ 745067 w 1416050"/>
              <a:gd name="connsiteY20" fmla="*/ 0 h 1497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16050" h="1497012">
                <a:moveTo>
                  <a:pt x="745067" y="0"/>
                </a:moveTo>
                <a:cubicBezTo>
                  <a:pt x="745067" y="0"/>
                  <a:pt x="819150" y="74851"/>
                  <a:pt x="819150" y="149701"/>
                </a:cubicBezTo>
                <a:lnTo>
                  <a:pt x="819150" y="598487"/>
                </a:lnTo>
                <a:lnTo>
                  <a:pt x="929810" y="598487"/>
                </a:lnTo>
                <a:cubicBezTo>
                  <a:pt x="1341521" y="598487"/>
                  <a:pt x="1341521" y="598487"/>
                  <a:pt x="1341521" y="598487"/>
                </a:cubicBezTo>
                <a:cubicBezTo>
                  <a:pt x="1416050" y="598487"/>
                  <a:pt x="1416050" y="673629"/>
                  <a:pt x="1416050" y="748771"/>
                </a:cubicBezTo>
                <a:cubicBezTo>
                  <a:pt x="1416050" y="823912"/>
                  <a:pt x="1416050" y="823912"/>
                  <a:pt x="1341521" y="823912"/>
                </a:cubicBezTo>
                <a:lnTo>
                  <a:pt x="819150" y="823912"/>
                </a:lnTo>
                <a:lnTo>
                  <a:pt x="819150" y="1347311"/>
                </a:lnTo>
                <a:cubicBezTo>
                  <a:pt x="819150" y="1422162"/>
                  <a:pt x="745067" y="1497012"/>
                  <a:pt x="745067" y="1497012"/>
                </a:cubicBezTo>
                <a:cubicBezTo>
                  <a:pt x="670983" y="1497012"/>
                  <a:pt x="596900" y="1422162"/>
                  <a:pt x="596900" y="1347311"/>
                </a:cubicBezTo>
                <a:cubicBezTo>
                  <a:pt x="596900" y="1197610"/>
                  <a:pt x="596900" y="1066621"/>
                  <a:pt x="596900" y="952006"/>
                </a:cubicBezTo>
                <a:lnTo>
                  <a:pt x="596900" y="823912"/>
                </a:lnTo>
                <a:lnTo>
                  <a:pt x="74529" y="823912"/>
                </a:lnTo>
                <a:cubicBezTo>
                  <a:pt x="0" y="823912"/>
                  <a:pt x="0" y="823912"/>
                  <a:pt x="0" y="748771"/>
                </a:cubicBezTo>
                <a:cubicBezTo>
                  <a:pt x="0" y="673629"/>
                  <a:pt x="0" y="598487"/>
                  <a:pt x="74529" y="598487"/>
                </a:cubicBezTo>
                <a:cubicBezTo>
                  <a:pt x="232903" y="598487"/>
                  <a:pt x="371480" y="598487"/>
                  <a:pt x="492735" y="598487"/>
                </a:cubicBezTo>
                <a:lnTo>
                  <a:pt x="596900" y="598487"/>
                </a:lnTo>
                <a:lnTo>
                  <a:pt x="596900" y="538866"/>
                </a:lnTo>
                <a:cubicBezTo>
                  <a:pt x="596900" y="149701"/>
                  <a:pt x="596900" y="149701"/>
                  <a:pt x="596900" y="149701"/>
                </a:cubicBezTo>
                <a:cubicBezTo>
                  <a:pt x="596900" y="74851"/>
                  <a:pt x="670983" y="0"/>
                  <a:pt x="74506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Freeform 378">
            <a:extLst>
              <a:ext uri="{FF2B5EF4-FFF2-40B4-BE49-F238E27FC236}">
                <a16:creationId xmlns:a16="http://schemas.microsoft.com/office/drawing/2014/main" id="{A400AEF5-EEFC-4BD6-B3C5-4CE4D4462FBA}"/>
              </a:ext>
            </a:extLst>
          </p:cNvPr>
          <p:cNvSpPr>
            <a:spLocks/>
          </p:cNvSpPr>
          <p:nvPr/>
        </p:nvSpPr>
        <p:spPr bwMode="auto">
          <a:xfrm rot="10800000">
            <a:off x="10831844" y="3831460"/>
            <a:ext cx="57222" cy="60494"/>
          </a:xfrm>
          <a:custGeom>
            <a:avLst/>
            <a:gdLst>
              <a:gd name="connsiteX0" fmla="*/ 745067 w 1416050"/>
              <a:gd name="connsiteY0" fmla="*/ 0 h 1497012"/>
              <a:gd name="connsiteX1" fmla="*/ 819150 w 1416050"/>
              <a:gd name="connsiteY1" fmla="*/ 149701 h 1497012"/>
              <a:gd name="connsiteX2" fmla="*/ 819150 w 1416050"/>
              <a:gd name="connsiteY2" fmla="*/ 598487 h 1497012"/>
              <a:gd name="connsiteX3" fmla="*/ 929810 w 1416050"/>
              <a:gd name="connsiteY3" fmla="*/ 598487 h 1497012"/>
              <a:gd name="connsiteX4" fmla="*/ 1341521 w 1416050"/>
              <a:gd name="connsiteY4" fmla="*/ 598487 h 1497012"/>
              <a:gd name="connsiteX5" fmla="*/ 1416050 w 1416050"/>
              <a:gd name="connsiteY5" fmla="*/ 748771 h 1497012"/>
              <a:gd name="connsiteX6" fmla="*/ 1341521 w 1416050"/>
              <a:gd name="connsiteY6" fmla="*/ 823912 h 1497012"/>
              <a:gd name="connsiteX7" fmla="*/ 819150 w 1416050"/>
              <a:gd name="connsiteY7" fmla="*/ 823912 h 1497012"/>
              <a:gd name="connsiteX8" fmla="*/ 819150 w 1416050"/>
              <a:gd name="connsiteY8" fmla="*/ 1347311 h 1497012"/>
              <a:gd name="connsiteX9" fmla="*/ 745067 w 1416050"/>
              <a:gd name="connsiteY9" fmla="*/ 1497012 h 1497012"/>
              <a:gd name="connsiteX10" fmla="*/ 596900 w 1416050"/>
              <a:gd name="connsiteY10" fmla="*/ 1347311 h 1497012"/>
              <a:gd name="connsiteX11" fmla="*/ 596900 w 1416050"/>
              <a:gd name="connsiteY11" fmla="*/ 952006 h 1497012"/>
              <a:gd name="connsiteX12" fmla="*/ 596900 w 1416050"/>
              <a:gd name="connsiteY12" fmla="*/ 823912 h 1497012"/>
              <a:gd name="connsiteX13" fmla="*/ 74529 w 1416050"/>
              <a:gd name="connsiteY13" fmla="*/ 823912 h 1497012"/>
              <a:gd name="connsiteX14" fmla="*/ 0 w 1416050"/>
              <a:gd name="connsiteY14" fmla="*/ 748771 h 1497012"/>
              <a:gd name="connsiteX15" fmla="*/ 74529 w 1416050"/>
              <a:gd name="connsiteY15" fmla="*/ 598487 h 1497012"/>
              <a:gd name="connsiteX16" fmla="*/ 492735 w 1416050"/>
              <a:gd name="connsiteY16" fmla="*/ 598487 h 1497012"/>
              <a:gd name="connsiteX17" fmla="*/ 596900 w 1416050"/>
              <a:gd name="connsiteY17" fmla="*/ 598487 h 1497012"/>
              <a:gd name="connsiteX18" fmla="*/ 596900 w 1416050"/>
              <a:gd name="connsiteY18" fmla="*/ 538866 h 1497012"/>
              <a:gd name="connsiteX19" fmla="*/ 596900 w 1416050"/>
              <a:gd name="connsiteY19" fmla="*/ 149701 h 1497012"/>
              <a:gd name="connsiteX20" fmla="*/ 745067 w 1416050"/>
              <a:gd name="connsiteY20" fmla="*/ 0 h 1497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16050" h="1497012">
                <a:moveTo>
                  <a:pt x="745067" y="0"/>
                </a:moveTo>
                <a:cubicBezTo>
                  <a:pt x="745067" y="0"/>
                  <a:pt x="819150" y="74851"/>
                  <a:pt x="819150" y="149701"/>
                </a:cubicBezTo>
                <a:lnTo>
                  <a:pt x="819150" y="598487"/>
                </a:lnTo>
                <a:lnTo>
                  <a:pt x="929810" y="598487"/>
                </a:lnTo>
                <a:cubicBezTo>
                  <a:pt x="1341521" y="598487"/>
                  <a:pt x="1341521" y="598487"/>
                  <a:pt x="1341521" y="598487"/>
                </a:cubicBezTo>
                <a:cubicBezTo>
                  <a:pt x="1416050" y="598487"/>
                  <a:pt x="1416050" y="673629"/>
                  <a:pt x="1416050" y="748771"/>
                </a:cubicBezTo>
                <a:cubicBezTo>
                  <a:pt x="1416050" y="823912"/>
                  <a:pt x="1416050" y="823912"/>
                  <a:pt x="1341521" y="823912"/>
                </a:cubicBezTo>
                <a:lnTo>
                  <a:pt x="819150" y="823912"/>
                </a:lnTo>
                <a:lnTo>
                  <a:pt x="819150" y="1347311"/>
                </a:lnTo>
                <a:cubicBezTo>
                  <a:pt x="819150" y="1422162"/>
                  <a:pt x="745067" y="1497012"/>
                  <a:pt x="745067" y="1497012"/>
                </a:cubicBezTo>
                <a:cubicBezTo>
                  <a:pt x="670983" y="1497012"/>
                  <a:pt x="596900" y="1422162"/>
                  <a:pt x="596900" y="1347311"/>
                </a:cubicBezTo>
                <a:cubicBezTo>
                  <a:pt x="596900" y="1197610"/>
                  <a:pt x="596900" y="1066621"/>
                  <a:pt x="596900" y="952006"/>
                </a:cubicBezTo>
                <a:lnTo>
                  <a:pt x="596900" y="823912"/>
                </a:lnTo>
                <a:lnTo>
                  <a:pt x="74529" y="823912"/>
                </a:lnTo>
                <a:cubicBezTo>
                  <a:pt x="0" y="823912"/>
                  <a:pt x="0" y="823912"/>
                  <a:pt x="0" y="748771"/>
                </a:cubicBezTo>
                <a:cubicBezTo>
                  <a:pt x="0" y="673629"/>
                  <a:pt x="0" y="598487"/>
                  <a:pt x="74529" y="598487"/>
                </a:cubicBezTo>
                <a:cubicBezTo>
                  <a:pt x="232903" y="598487"/>
                  <a:pt x="371480" y="598487"/>
                  <a:pt x="492735" y="598487"/>
                </a:cubicBezTo>
                <a:lnTo>
                  <a:pt x="596900" y="598487"/>
                </a:lnTo>
                <a:lnTo>
                  <a:pt x="596900" y="538866"/>
                </a:lnTo>
                <a:cubicBezTo>
                  <a:pt x="596900" y="149701"/>
                  <a:pt x="596900" y="149701"/>
                  <a:pt x="596900" y="149701"/>
                </a:cubicBezTo>
                <a:cubicBezTo>
                  <a:pt x="596900" y="74851"/>
                  <a:pt x="670983" y="0"/>
                  <a:pt x="74506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Freeform 379">
            <a:extLst>
              <a:ext uri="{FF2B5EF4-FFF2-40B4-BE49-F238E27FC236}">
                <a16:creationId xmlns:a16="http://schemas.microsoft.com/office/drawing/2014/main" id="{3C5C718E-3208-48D9-BB9F-D5F7ABDA7F9E}"/>
              </a:ext>
            </a:extLst>
          </p:cNvPr>
          <p:cNvSpPr>
            <a:spLocks/>
          </p:cNvSpPr>
          <p:nvPr/>
        </p:nvSpPr>
        <p:spPr bwMode="auto">
          <a:xfrm rot="10800000">
            <a:off x="10929233" y="4728313"/>
            <a:ext cx="122746" cy="129764"/>
          </a:xfrm>
          <a:custGeom>
            <a:avLst/>
            <a:gdLst>
              <a:gd name="connsiteX0" fmla="*/ 745067 w 1416050"/>
              <a:gd name="connsiteY0" fmla="*/ 0 h 1497012"/>
              <a:gd name="connsiteX1" fmla="*/ 819150 w 1416050"/>
              <a:gd name="connsiteY1" fmla="*/ 149701 h 1497012"/>
              <a:gd name="connsiteX2" fmla="*/ 819150 w 1416050"/>
              <a:gd name="connsiteY2" fmla="*/ 598487 h 1497012"/>
              <a:gd name="connsiteX3" fmla="*/ 929810 w 1416050"/>
              <a:gd name="connsiteY3" fmla="*/ 598487 h 1497012"/>
              <a:gd name="connsiteX4" fmla="*/ 1341521 w 1416050"/>
              <a:gd name="connsiteY4" fmla="*/ 598487 h 1497012"/>
              <a:gd name="connsiteX5" fmla="*/ 1416050 w 1416050"/>
              <a:gd name="connsiteY5" fmla="*/ 748771 h 1497012"/>
              <a:gd name="connsiteX6" fmla="*/ 1341521 w 1416050"/>
              <a:gd name="connsiteY6" fmla="*/ 823912 h 1497012"/>
              <a:gd name="connsiteX7" fmla="*/ 819150 w 1416050"/>
              <a:gd name="connsiteY7" fmla="*/ 823912 h 1497012"/>
              <a:gd name="connsiteX8" fmla="*/ 819150 w 1416050"/>
              <a:gd name="connsiteY8" fmla="*/ 1347311 h 1497012"/>
              <a:gd name="connsiteX9" fmla="*/ 745067 w 1416050"/>
              <a:gd name="connsiteY9" fmla="*/ 1497012 h 1497012"/>
              <a:gd name="connsiteX10" fmla="*/ 596900 w 1416050"/>
              <a:gd name="connsiteY10" fmla="*/ 1347311 h 1497012"/>
              <a:gd name="connsiteX11" fmla="*/ 596900 w 1416050"/>
              <a:gd name="connsiteY11" fmla="*/ 952006 h 1497012"/>
              <a:gd name="connsiteX12" fmla="*/ 596900 w 1416050"/>
              <a:gd name="connsiteY12" fmla="*/ 823912 h 1497012"/>
              <a:gd name="connsiteX13" fmla="*/ 74529 w 1416050"/>
              <a:gd name="connsiteY13" fmla="*/ 823912 h 1497012"/>
              <a:gd name="connsiteX14" fmla="*/ 0 w 1416050"/>
              <a:gd name="connsiteY14" fmla="*/ 748771 h 1497012"/>
              <a:gd name="connsiteX15" fmla="*/ 74529 w 1416050"/>
              <a:gd name="connsiteY15" fmla="*/ 598487 h 1497012"/>
              <a:gd name="connsiteX16" fmla="*/ 492735 w 1416050"/>
              <a:gd name="connsiteY16" fmla="*/ 598487 h 1497012"/>
              <a:gd name="connsiteX17" fmla="*/ 596900 w 1416050"/>
              <a:gd name="connsiteY17" fmla="*/ 598487 h 1497012"/>
              <a:gd name="connsiteX18" fmla="*/ 596900 w 1416050"/>
              <a:gd name="connsiteY18" fmla="*/ 538866 h 1497012"/>
              <a:gd name="connsiteX19" fmla="*/ 596900 w 1416050"/>
              <a:gd name="connsiteY19" fmla="*/ 149701 h 1497012"/>
              <a:gd name="connsiteX20" fmla="*/ 745067 w 1416050"/>
              <a:gd name="connsiteY20" fmla="*/ 0 h 1497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16050" h="1497012">
                <a:moveTo>
                  <a:pt x="745067" y="0"/>
                </a:moveTo>
                <a:cubicBezTo>
                  <a:pt x="745067" y="0"/>
                  <a:pt x="819150" y="74851"/>
                  <a:pt x="819150" y="149701"/>
                </a:cubicBezTo>
                <a:lnTo>
                  <a:pt x="819150" y="598487"/>
                </a:lnTo>
                <a:lnTo>
                  <a:pt x="929810" y="598487"/>
                </a:lnTo>
                <a:cubicBezTo>
                  <a:pt x="1341521" y="598487"/>
                  <a:pt x="1341521" y="598487"/>
                  <a:pt x="1341521" y="598487"/>
                </a:cubicBezTo>
                <a:cubicBezTo>
                  <a:pt x="1416050" y="598487"/>
                  <a:pt x="1416050" y="673629"/>
                  <a:pt x="1416050" y="748771"/>
                </a:cubicBezTo>
                <a:cubicBezTo>
                  <a:pt x="1416050" y="823912"/>
                  <a:pt x="1416050" y="823912"/>
                  <a:pt x="1341521" y="823912"/>
                </a:cubicBezTo>
                <a:lnTo>
                  <a:pt x="819150" y="823912"/>
                </a:lnTo>
                <a:lnTo>
                  <a:pt x="819150" y="1347311"/>
                </a:lnTo>
                <a:cubicBezTo>
                  <a:pt x="819150" y="1422162"/>
                  <a:pt x="745067" y="1497012"/>
                  <a:pt x="745067" y="1497012"/>
                </a:cubicBezTo>
                <a:cubicBezTo>
                  <a:pt x="670983" y="1497012"/>
                  <a:pt x="596900" y="1422162"/>
                  <a:pt x="596900" y="1347311"/>
                </a:cubicBezTo>
                <a:cubicBezTo>
                  <a:pt x="596900" y="1197610"/>
                  <a:pt x="596900" y="1066621"/>
                  <a:pt x="596900" y="952006"/>
                </a:cubicBezTo>
                <a:lnTo>
                  <a:pt x="596900" y="823912"/>
                </a:lnTo>
                <a:lnTo>
                  <a:pt x="74529" y="823912"/>
                </a:lnTo>
                <a:cubicBezTo>
                  <a:pt x="0" y="823912"/>
                  <a:pt x="0" y="823912"/>
                  <a:pt x="0" y="748771"/>
                </a:cubicBezTo>
                <a:cubicBezTo>
                  <a:pt x="0" y="673629"/>
                  <a:pt x="0" y="598487"/>
                  <a:pt x="74529" y="598487"/>
                </a:cubicBezTo>
                <a:cubicBezTo>
                  <a:pt x="232903" y="598487"/>
                  <a:pt x="371480" y="598487"/>
                  <a:pt x="492735" y="598487"/>
                </a:cubicBezTo>
                <a:lnTo>
                  <a:pt x="596900" y="598487"/>
                </a:lnTo>
                <a:lnTo>
                  <a:pt x="596900" y="538866"/>
                </a:lnTo>
                <a:cubicBezTo>
                  <a:pt x="596900" y="149701"/>
                  <a:pt x="596900" y="149701"/>
                  <a:pt x="596900" y="149701"/>
                </a:cubicBezTo>
                <a:cubicBezTo>
                  <a:pt x="596900" y="74851"/>
                  <a:pt x="670983" y="0"/>
                  <a:pt x="74506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" name="Freeform 380">
            <a:extLst>
              <a:ext uri="{FF2B5EF4-FFF2-40B4-BE49-F238E27FC236}">
                <a16:creationId xmlns:a16="http://schemas.microsoft.com/office/drawing/2014/main" id="{AEF0B254-0217-49E0-8B2A-7C9997BD6639}"/>
              </a:ext>
            </a:extLst>
          </p:cNvPr>
          <p:cNvSpPr>
            <a:spLocks/>
          </p:cNvSpPr>
          <p:nvPr/>
        </p:nvSpPr>
        <p:spPr bwMode="auto">
          <a:xfrm rot="10800000">
            <a:off x="8206815" y="4416585"/>
            <a:ext cx="122746" cy="129764"/>
          </a:xfrm>
          <a:custGeom>
            <a:avLst/>
            <a:gdLst>
              <a:gd name="connsiteX0" fmla="*/ 745067 w 1416050"/>
              <a:gd name="connsiteY0" fmla="*/ 0 h 1497012"/>
              <a:gd name="connsiteX1" fmla="*/ 819150 w 1416050"/>
              <a:gd name="connsiteY1" fmla="*/ 149701 h 1497012"/>
              <a:gd name="connsiteX2" fmla="*/ 819150 w 1416050"/>
              <a:gd name="connsiteY2" fmla="*/ 598487 h 1497012"/>
              <a:gd name="connsiteX3" fmla="*/ 929810 w 1416050"/>
              <a:gd name="connsiteY3" fmla="*/ 598487 h 1497012"/>
              <a:gd name="connsiteX4" fmla="*/ 1341521 w 1416050"/>
              <a:gd name="connsiteY4" fmla="*/ 598487 h 1497012"/>
              <a:gd name="connsiteX5" fmla="*/ 1416050 w 1416050"/>
              <a:gd name="connsiteY5" fmla="*/ 748771 h 1497012"/>
              <a:gd name="connsiteX6" fmla="*/ 1341521 w 1416050"/>
              <a:gd name="connsiteY6" fmla="*/ 823912 h 1497012"/>
              <a:gd name="connsiteX7" fmla="*/ 819150 w 1416050"/>
              <a:gd name="connsiteY7" fmla="*/ 823912 h 1497012"/>
              <a:gd name="connsiteX8" fmla="*/ 819150 w 1416050"/>
              <a:gd name="connsiteY8" fmla="*/ 1347311 h 1497012"/>
              <a:gd name="connsiteX9" fmla="*/ 745067 w 1416050"/>
              <a:gd name="connsiteY9" fmla="*/ 1497012 h 1497012"/>
              <a:gd name="connsiteX10" fmla="*/ 596900 w 1416050"/>
              <a:gd name="connsiteY10" fmla="*/ 1347311 h 1497012"/>
              <a:gd name="connsiteX11" fmla="*/ 596900 w 1416050"/>
              <a:gd name="connsiteY11" fmla="*/ 952006 h 1497012"/>
              <a:gd name="connsiteX12" fmla="*/ 596900 w 1416050"/>
              <a:gd name="connsiteY12" fmla="*/ 823912 h 1497012"/>
              <a:gd name="connsiteX13" fmla="*/ 74529 w 1416050"/>
              <a:gd name="connsiteY13" fmla="*/ 823912 h 1497012"/>
              <a:gd name="connsiteX14" fmla="*/ 0 w 1416050"/>
              <a:gd name="connsiteY14" fmla="*/ 748771 h 1497012"/>
              <a:gd name="connsiteX15" fmla="*/ 74529 w 1416050"/>
              <a:gd name="connsiteY15" fmla="*/ 598487 h 1497012"/>
              <a:gd name="connsiteX16" fmla="*/ 492735 w 1416050"/>
              <a:gd name="connsiteY16" fmla="*/ 598487 h 1497012"/>
              <a:gd name="connsiteX17" fmla="*/ 596900 w 1416050"/>
              <a:gd name="connsiteY17" fmla="*/ 598487 h 1497012"/>
              <a:gd name="connsiteX18" fmla="*/ 596900 w 1416050"/>
              <a:gd name="connsiteY18" fmla="*/ 538866 h 1497012"/>
              <a:gd name="connsiteX19" fmla="*/ 596900 w 1416050"/>
              <a:gd name="connsiteY19" fmla="*/ 149701 h 1497012"/>
              <a:gd name="connsiteX20" fmla="*/ 745067 w 1416050"/>
              <a:gd name="connsiteY20" fmla="*/ 0 h 1497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16050" h="1497012">
                <a:moveTo>
                  <a:pt x="745067" y="0"/>
                </a:moveTo>
                <a:cubicBezTo>
                  <a:pt x="745067" y="0"/>
                  <a:pt x="819150" y="74851"/>
                  <a:pt x="819150" y="149701"/>
                </a:cubicBezTo>
                <a:lnTo>
                  <a:pt x="819150" y="598487"/>
                </a:lnTo>
                <a:lnTo>
                  <a:pt x="929810" y="598487"/>
                </a:lnTo>
                <a:cubicBezTo>
                  <a:pt x="1341521" y="598487"/>
                  <a:pt x="1341521" y="598487"/>
                  <a:pt x="1341521" y="598487"/>
                </a:cubicBezTo>
                <a:cubicBezTo>
                  <a:pt x="1416050" y="598487"/>
                  <a:pt x="1416050" y="673629"/>
                  <a:pt x="1416050" y="748771"/>
                </a:cubicBezTo>
                <a:cubicBezTo>
                  <a:pt x="1416050" y="823912"/>
                  <a:pt x="1416050" y="823912"/>
                  <a:pt x="1341521" y="823912"/>
                </a:cubicBezTo>
                <a:lnTo>
                  <a:pt x="819150" y="823912"/>
                </a:lnTo>
                <a:lnTo>
                  <a:pt x="819150" y="1347311"/>
                </a:lnTo>
                <a:cubicBezTo>
                  <a:pt x="819150" y="1422162"/>
                  <a:pt x="745067" y="1497012"/>
                  <a:pt x="745067" y="1497012"/>
                </a:cubicBezTo>
                <a:cubicBezTo>
                  <a:pt x="670983" y="1497012"/>
                  <a:pt x="596900" y="1422162"/>
                  <a:pt x="596900" y="1347311"/>
                </a:cubicBezTo>
                <a:cubicBezTo>
                  <a:pt x="596900" y="1197610"/>
                  <a:pt x="596900" y="1066621"/>
                  <a:pt x="596900" y="952006"/>
                </a:cubicBezTo>
                <a:lnTo>
                  <a:pt x="596900" y="823912"/>
                </a:lnTo>
                <a:lnTo>
                  <a:pt x="74529" y="823912"/>
                </a:lnTo>
                <a:cubicBezTo>
                  <a:pt x="0" y="823912"/>
                  <a:pt x="0" y="823912"/>
                  <a:pt x="0" y="748771"/>
                </a:cubicBezTo>
                <a:cubicBezTo>
                  <a:pt x="0" y="673629"/>
                  <a:pt x="0" y="598487"/>
                  <a:pt x="74529" y="598487"/>
                </a:cubicBezTo>
                <a:cubicBezTo>
                  <a:pt x="232903" y="598487"/>
                  <a:pt x="371480" y="598487"/>
                  <a:pt x="492735" y="598487"/>
                </a:cubicBezTo>
                <a:lnTo>
                  <a:pt x="596900" y="598487"/>
                </a:lnTo>
                <a:lnTo>
                  <a:pt x="596900" y="538866"/>
                </a:lnTo>
                <a:cubicBezTo>
                  <a:pt x="596900" y="149701"/>
                  <a:pt x="596900" y="149701"/>
                  <a:pt x="596900" y="149701"/>
                </a:cubicBezTo>
                <a:cubicBezTo>
                  <a:pt x="596900" y="74851"/>
                  <a:pt x="670983" y="0"/>
                  <a:pt x="74506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" name="Freeform 381">
            <a:extLst>
              <a:ext uri="{FF2B5EF4-FFF2-40B4-BE49-F238E27FC236}">
                <a16:creationId xmlns:a16="http://schemas.microsoft.com/office/drawing/2014/main" id="{05A68344-5FDE-4179-AD6F-92E763667A88}"/>
              </a:ext>
            </a:extLst>
          </p:cNvPr>
          <p:cNvSpPr>
            <a:spLocks/>
          </p:cNvSpPr>
          <p:nvPr/>
        </p:nvSpPr>
        <p:spPr bwMode="auto">
          <a:xfrm rot="10800000">
            <a:off x="10378597" y="6532668"/>
            <a:ext cx="103749" cy="109681"/>
          </a:xfrm>
          <a:custGeom>
            <a:avLst/>
            <a:gdLst>
              <a:gd name="connsiteX0" fmla="*/ 745067 w 1416050"/>
              <a:gd name="connsiteY0" fmla="*/ 0 h 1497012"/>
              <a:gd name="connsiteX1" fmla="*/ 819150 w 1416050"/>
              <a:gd name="connsiteY1" fmla="*/ 149701 h 1497012"/>
              <a:gd name="connsiteX2" fmla="*/ 819150 w 1416050"/>
              <a:gd name="connsiteY2" fmla="*/ 598487 h 1497012"/>
              <a:gd name="connsiteX3" fmla="*/ 929810 w 1416050"/>
              <a:gd name="connsiteY3" fmla="*/ 598487 h 1497012"/>
              <a:gd name="connsiteX4" fmla="*/ 1341521 w 1416050"/>
              <a:gd name="connsiteY4" fmla="*/ 598487 h 1497012"/>
              <a:gd name="connsiteX5" fmla="*/ 1416050 w 1416050"/>
              <a:gd name="connsiteY5" fmla="*/ 748771 h 1497012"/>
              <a:gd name="connsiteX6" fmla="*/ 1341521 w 1416050"/>
              <a:gd name="connsiteY6" fmla="*/ 823912 h 1497012"/>
              <a:gd name="connsiteX7" fmla="*/ 819150 w 1416050"/>
              <a:gd name="connsiteY7" fmla="*/ 823912 h 1497012"/>
              <a:gd name="connsiteX8" fmla="*/ 819150 w 1416050"/>
              <a:gd name="connsiteY8" fmla="*/ 1347311 h 1497012"/>
              <a:gd name="connsiteX9" fmla="*/ 745067 w 1416050"/>
              <a:gd name="connsiteY9" fmla="*/ 1497012 h 1497012"/>
              <a:gd name="connsiteX10" fmla="*/ 596900 w 1416050"/>
              <a:gd name="connsiteY10" fmla="*/ 1347311 h 1497012"/>
              <a:gd name="connsiteX11" fmla="*/ 596900 w 1416050"/>
              <a:gd name="connsiteY11" fmla="*/ 952006 h 1497012"/>
              <a:gd name="connsiteX12" fmla="*/ 596900 w 1416050"/>
              <a:gd name="connsiteY12" fmla="*/ 823912 h 1497012"/>
              <a:gd name="connsiteX13" fmla="*/ 74529 w 1416050"/>
              <a:gd name="connsiteY13" fmla="*/ 823912 h 1497012"/>
              <a:gd name="connsiteX14" fmla="*/ 0 w 1416050"/>
              <a:gd name="connsiteY14" fmla="*/ 748771 h 1497012"/>
              <a:gd name="connsiteX15" fmla="*/ 74529 w 1416050"/>
              <a:gd name="connsiteY15" fmla="*/ 598487 h 1497012"/>
              <a:gd name="connsiteX16" fmla="*/ 492735 w 1416050"/>
              <a:gd name="connsiteY16" fmla="*/ 598487 h 1497012"/>
              <a:gd name="connsiteX17" fmla="*/ 596900 w 1416050"/>
              <a:gd name="connsiteY17" fmla="*/ 598487 h 1497012"/>
              <a:gd name="connsiteX18" fmla="*/ 596900 w 1416050"/>
              <a:gd name="connsiteY18" fmla="*/ 538866 h 1497012"/>
              <a:gd name="connsiteX19" fmla="*/ 596900 w 1416050"/>
              <a:gd name="connsiteY19" fmla="*/ 149701 h 1497012"/>
              <a:gd name="connsiteX20" fmla="*/ 745067 w 1416050"/>
              <a:gd name="connsiteY20" fmla="*/ 0 h 1497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16050" h="1497012">
                <a:moveTo>
                  <a:pt x="745067" y="0"/>
                </a:moveTo>
                <a:cubicBezTo>
                  <a:pt x="745067" y="0"/>
                  <a:pt x="819150" y="74851"/>
                  <a:pt x="819150" y="149701"/>
                </a:cubicBezTo>
                <a:lnTo>
                  <a:pt x="819150" y="598487"/>
                </a:lnTo>
                <a:lnTo>
                  <a:pt x="929810" y="598487"/>
                </a:lnTo>
                <a:cubicBezTo>
                  <a:pt x="1341521" y="598487"/>
                  <a:pt x="1341521" y="598487"/>
                  <a:pt x="1341521" y="598487"/>
                </a:cubicBezTo>
                <a:cubicBezTo>
                  <a:pt x="1416050" y="598487"/>
                  <a:pt x="1416050" y="673629"/>
                  <a:pt x="1416050" y="748771"/>
                </a:cubicBezTo>
                <a:cubicBezTo>
                  <a:pt x="1416050" y="823912"/>
                  <a:pt x="1416050" y="823912"/>
                  <a:pt x="1341521" y="823912"/>
                </a:cubicBezTo>
                <a:lnTo>
                  <a:pt x="819150" y="823912"/>
                </a:lnTo>
                <a:lnTo>
                  <a:pt x="819150" y="1347311"/>
                </a:lnTo>
                <a:cubicBezTo>
                  <a:pt x="819150" y="1422162"/>
                  <a:pt x="745067" y="1497012"/>
                  <a:pt x="745067" y="1497012"/>
                </a:cubicBezTo>
                <a:cubicBezTo>
                  <a:pt x="670983" y="1497012"/>
                  <a:pt x="596900" y="1422162"/>
                  <a:pt x="596900" y="1347311"/>
                </a:cubicBezTo>
                <a:cubicBezTo>
                  <a:pt x="596900" y="1197610"/>
                  <a:pt x="596900" y="1066621"/>
                  <a:pt x="596900" y="952006"/>
                </a:cubicBezTo>
                <a:lnTo>
                  <a:pt x="596900" y="823912"/>
                </a:lnTo>
                <a:lnTo>
                  <a:pt x="74529" y="823912"/>
                </a:lnTo>
                <a:cubicBezTo>
                  <a:pt x="0" y="823912"/>
                  <a:pt x="0" y="823912"/>
                  <a:pt x="0" y="748771"/>
                </a:cubicBezTo>
                <a:cubicBezTo>
                  <a:pt x="0" y="673629"/>
                  <a:pt x="0" y="598487"/>
                  <a:pt x="74529" y="598487"/>
                </a:cubicBezTo>
                <a:cubicBezTo>
                  <a:pt x="232903" y="598487"/>
                  <a:pt x="371480" y="598487"/>
                  <a:pt x="492735" y="598487"/>
                </a:cubicBezTo>
                <a:lnTo>
                  <a:pt x="596900" y="598487"/>
                </a:lnTo>
                <a:lnTo>
                  <a:pt x="596900" y="538866"/>
                </a:lnTo>
                <a:cubicBezTo>
                  <a:pt x="596900" y="149701"/>
                  <a:pt x="596900" y="149701"/>
                  <a:pt x="596900" y="149701"/>
                </a:cubicBezTo>
                <a:cubicBezTo>
                  <a:pt x="596900" y="74851"/>
                  <a:pt x="670983" y="0"/>
                  <a:pt x="74506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" name="Freeform 382">
            <a:extLst>
              <a:ext uri="{FF2B5EF4-FFF2-40B4-BE49-F238E27FC236}">
                <a16:creationId xmlns:a16="http://schemas.microsoft.com/office/drawing/2014/main" id="{20DCF96E-89C4-491C-8FDC-D370259046DC}"/>
              </a:ext>
            </a:extLst>
          </p:cNvPr>
          <p:cNvSpPr>
            <a:spLocks/>
          </p:cNvSpPr>
          <p:nvPr/>
        </p:nvSpPr>
        <p:spPr bwMode="auto">
          <a:xfrm rot="10800000" flipV="1">
            <a:off x="8697156" y="5094899"/>
            <a:ext cx="83358" cy="88125"/>
          </a:xfrm>
          <a:custGeom>
            <a:avLst/>
            <a:gdLst>
              <a:gd name="connsiteX0" fmla="*/ 745067 w 1416050"/>
              <a:gd name="connsiteY0" fmla="*/ 0 h 1497012"/>
              <a:gd name="connsiteX1" fmla="*/ 819150 w 1416050"/>
              <a:gd name="connsiteY1" fmla="*/ 149701 h 1497012"/>
              <a:gd name="connsiteX2" fmla="*/ 819150 w 1416050"/>
              <a:gd name="connsiteY2" fmla="*/ 598487 h 1497012"/>
              <a:gd name="connsiteX3" fmla="*/ 929810 w 1416050"/>
              <a:gd name="connsiteY3" fmla="*/ 598487 h 1497012"/>
              <a:gd name="connsiteX4" fmla="*/ 1341521 w 1416050"/>
              <a:gd name="connsiteY4" fmla="*/ 598487 h 1497012"/>
              <a:gd name="connsiteX5" fmla="*/ 1416050 w 1416050"/>
              <a:gd name="connsiteY5" fmla="*/ 748771 h 1497012"/>
              <a:gd name="connsiteX6" fmla="*/ 1341521 w 1416050"/>
              <a:gd name="connsiteY6" fmla="*/ 823912 h 1497012"/>
              <a:gd name="connsiteX7" fmla="*/ 819150 w 1416050"/>
              <a:gd name="connsiteY7" fmla="*/ 823912 h 1497012"/>
              <a:gd name="connsiteX8" fmla="*/ 819150 w 1416050"/>
              <a:gd name="connsiteY8" fmla="*/ 1347311 h 1497012"/>
              <a:gd name="connsiteX9" fmla="*/ 745067 w 1416050"/>
              <a:gd name="connsiteY9" fmla="*/ 1497012 h 1497012"/>
              <a:gd name="connsiteX10" fmla="*/ 596900 w 1416050"/>
              <a:gd name="connsiteY10" fmla="*/ 1347311 h 1497012"/>
              <a:gd name="connsiteX11" fmla="*/ 596900 w 1416050"/>
              <a:gd name="connsiteY11" fmla="*/ 952006 h 1497012"/>
              <a:gd name="connsiteX12" fmla="*/ 596900 w 1416050"/>
              <a:gd name="connsiteY12" fmla="*/ 823912 h 1497012"/>
              <a:gd name="connsiteX13" fmla="*/ 74529 w 1416050"/>
              <a:gd name="connsiteY13" fmla="*/ 823912 h 1497012"/>
              <a:gd name="connsiteX14" fmla="*/ 0 w 1416050"/>
              <a:gd name="connsiteY14" fmla="*/ 748771 h 1497012"/>
              <a:gd name="connsiteX15" fmla="*/ 74529 w 1416050"/>
              <a:gd name="connsiteY15" fmla="*/ 598487 h 1497012"/>
              <a:gd name="connsiteX16" fmla="*/ 492735 w 1416050"/>
              <a:gd name="connsiteY16" fmla="*/ 598487 h 1497012"/>
              <a:gd name="connsiteX17" fmla="*/ 596900 w 1416050"/>
              <a:gd name="connsiteY17" fmla="*/ 598487 h 1497012"/>
              <a:gd name="connsiteX18" fmla="*/ 596900 w 1416050"/>
              <a:gd name="connsiteY18" fmla="*/ 538866 h 1497012"/>
              <a:gd name="connsiteX19" fmla="*/ 596900 w 1416050"/>
              <a:gd name="connsiteY19" fmla="*/ 149701 h 1497012"/>
              <a:gd name="connsiteX20" fmla="*/ 745067 w 1416050"/>
              <a:gd name="connsiteY20" fmla="*/ 0 h 1497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16050" h="1497012">
                <a:moveTo>
                  <a:pt x="745067" y="0"/>
                </a:moveTo>
                <a:cubicBezTo>
                  <a:pt x="745067" y="0"/>
                  <a:pt x="819150" y="74851"/>
                  <a:pt x="819150" y="149701"/>
                </a:cubicBezTo>
                <a:lnTo>
                  <a:pt x="819150" y="598487"/>
                </a:lnTo>
                <a:lnTo>
                  <a:pt x="929810" y="598487"/>
                </a:lnTo>
                <a:cubicBezTo>
                  <a:pt x="1341521" y="598487"/>
                  <a:pt x="1341521" y="598487"/>
                  <a:pt x="1341521" y="598487"/>
                </a:cubicBezTo>
                <a:cubicBezTo>
                  <a:pt x="1416050" y="598487"/>
                  <a:pt x="1416050" y="673629"/>
                  <a:pt x="1416050" y="748771"/>
                </a:cubicBezTo>
                <a:cubicBezTo>
                  <a:pt x="1416050" y="823912"/>
                  <a:pt x="1416050" y="823912"/>
                  <a:pt x="1341521" y="823912"/>
                </a:cubicBezTo>
                <a:lnTo>
                  <a:pt x="819150" y="823912"/>
                </a:lnTo>
                <a:lnTo>
                  <a:pt x="819150" y="1347311"/>
                </a:lnTo>
                <a:cubicBezTo>
                  <a:pt x="819150" y="1422162"/>
                  <a:pt x="745067" y="1497012"/>
                  <a:pt x="745067" y="1497012"/>
                </a:cubicBezTo>
                <a:cubicBezTo>
                  <a:pt x="670983" y="1497012"/>
                  <a:pt x="596900" y="1422162"/>
                  <a:pt x="596900" y="1347311"/>
                </a:cubicBezTo>
                <a:cubicBezTo>
                  <a:pt x="596900" y="1197610"/>
                  <a:pt x="596900" y="1066621"/>
                  <a:pt x="596900" y="952006"/>
                </a:cubicBezTo>
                <a:lnTo>
                  <a:pt x="596900" y="823912"/>
                </a:lnTo>
                <a:lnTo>
                  <a:pt x="74529" y="823912"/>
                </a:lnTo>
                <a:cubicBezTo>
                  <a:pt x="0" y="823912"/>
                  <a:pt x="0" y="823912"/>
                  <a:pt x="0" y="748771"/>
                </a:cubicBezTo>
                <a:cubicBezTo>
                  <a:pt x="0" y="673629"/>
                  <a:pt x="0" y="598487"/>
                  <a:pt x="74529" y="598487"/>
                </a:cubicBezTo>
                <a:cubicBezTo>
                  <a:pt x="232903" y="598487"/>
                  <a:pt x="371480" y="598487"/>
                  <a:pt x="492735" y="598487"/>
                </a:cubicBezTo>
                <a:lnTo>
                  <a:pt x="596900" y="598487"/>
                </a:lnTo>
                <a:lnTo>
                  <a:pt x="596900" y="538866"/>
                </a:lnTo>
                <a:cubicBezTo>
                  <a:pt x="596900" y="149701"/>
                  <a:pt x="596900" y="149701"/>
                  <a:pt x="596900" y="149701"/>
                </a:cubicBezTo>
                <a:cubicBezTo>
                  <a:pt x="596900" y="74851"/>
                  <a:pt x="670983" y="0"/>
                  <a:pt x="74506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0C849D7-0868-4742-9366-121F81DEB86C}"/>
              </a:ext>
            </a:extLst>
          </p:cNvPr>
          <p:cNvGrpSpPr/>
          <p:nvPr/>
        </p:nvGrpSpPr>
        <p:grpSpPr>
          <a:xfrm rot="10800000">
            <a:off x="10508446" y="4169234"/>
            <a:ext cx="330632" cy="330632"/>
            <a:chOff x="8167254" y="1214127"/>
            <a:chExt cx="574964" cy="574964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2ACB195-94FB-48FE-9096-D457EA6B915B}"/>
                </a:ext>
              </a:extLst>
            </p:cNvPr>
            <p:cNvSpPr/>
            <p:nvPr/>
          </p:nvSpPr>
          <p:spPr>
            <a:xfrm>
              <a:off x="8167254" y="1214127"/>
              <a:ext cx="574964" cy="574964"/>
            </a:xfrm>
            <a:prstGeom prst="ellipse">
              <a:avLst/>
            </a:prstGeom>
            <a:solidFill>
              <a:schemeClr val="bg1">
                <a:alpha val="1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EB815D3-FF81-4082-98E4-77D24A6CBAD0}"/>
                </a:ext>
              </a:extLst>
            </p:cNvPr>
            <p:cNvSpPr/>
            <p:nvPr/>
          </p:nvSpPr>
          <p:spPr>
            <a:xfrm>
              <a:off x="8340436" y="1387309"/>
              <a:ext cx="228601" cy="228601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CF45063E-948D-4C2F-9358-F450F86877A7}"/>
              </a:ext>
            </a:extLst>
          </p:cNvPr>
          <p:cNvSpPr txBox="1"/>
          <p:nvPr/>
        </p:nvSpPr>
        <p:spPr>
          <a:xfrm>
            <a:off x="555710" y="2803554"/>
            <a:ext cx="22717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regano" panose="03060702040602030A04" pitchFamily="66" charset="0"/>
                <a:ea typeface="Inter Light" panose="020B0502030000000004" pitchFamily="34" charset="0"/>
                <a:cs typeface="Krub" panose="00000500000000000000" pitchFamily="2" charset="-34"/>
              </a:rPr>
              <a:t>Answers</a:t>
            </a:r>
          </a:p>
        </p:txBody>
      </p:sp>
      <p:pic>
        <p:nvPicPr>
          <p:cNvPr id="16" name="صورة 2">
            <a:extLst>
              <a:ext uri="{FF2B5EF4-FFF2-40B4-BE49-F238E27FC236}">
                <a16:creationId xmlns:a16="http://schemas.microsoft.com/office/drawing/2014/main" id="{1EFCE8C2-6B3E-449E-9C89-E16773D818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6" t="3058" r="46500" b="37073"/>
          <a:stretch/>
        </p:blipFill>
        <p:spPr>
          <a:xfrm>
            <a:off x="427252" y="65484"/>
            <a:ext cx="5181600" cy="2866725"/>
          </a:xfrm>
          <a:prstGeom prst="rect">
            <a:avLst/>
          </a:prstGeom>
        </p:spPr>
      </p:pic>
      <p:sp>
        <p:nvSpPr>
          <p:cNvPr id="19" name="مستطيل 3">
            <a:extLst>
              <a:ext uri="{FF2B5EF4-FFF2-40B4-BE49-F238E27FC236}">
                <a16:creationId xmlns:a16="http://schemas.microsoft.com/office/drawing/2014/main" id="{E78FE78B-B28C-4F60-9EC8-C68CACFA116F}"/>
              </a:ext>
            </a:extLst>
          </p:cNvPr>
          <p:cNvSpPr/>
          <p:nvPr/>
        </p:nvSpPr>
        <p:spPr>
          <a:xfrm>
            <a:off x="479490" y="3553296"/>
            <a:ext cx="10020944" cy="304698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1. They haven’t seen each other for five   years/since high school.  </a:t>
            </a:r>
          </a:p>
          <a:p>
            <a:pPr algn="l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2. Adnan hasn’t changed at all, but </a:t>
            </a:r>
            <a:r>
              <a:rPr lang="en-US" sz="3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Fadi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looks more serious.</a:t>
            </a:r>
          </a:p>
          <a:p>
            <a:pPr algn="l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3. </a:t>
            </a:r>
            <a:r>
              <a:rPr lang="en-US" sz="3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Fadi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is working in a bank.</a:t>
            </a:r>
          </a:p>
          <a:p>
            <a:pPr algn="l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4. </a:t>
            </a:r>
            <a:r>
              <a:rPr lang="en-US" sz="3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Fadi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has been working for a year.</a:t>
            </a:r>
          </a:p>
          <a:p>
            <a:pPr algn="l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5. Adnan has been married for about a year.</a:t>
            </a:r>
            <a:endParaRPr lang="ar-SA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FAF2A66-880D-4233-A4F4-2983FBD0DE04}"/>
              </a:ext>
            </a:extLst>
          </p:cNvPr>
          <p:cNvGrpSpPr/>
          <p:nvPr/>
        </p:nvGrpSpPr>
        <p:grpSpPr>
          <a:xfrm>
            <a:off x="8409577" y="374391"/>
            <a:ext cx="3424589" cy="3209345"/>
            <a:chOff x="6789301" y="3078086"/>
            <a:chExt cx="3840511" cy="3510134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47F2FDB-4792-4AB0-90BE-AC15F944FFE5}"/>
                </a:ext>
              </a:extLst>
            </p:cNvPr>
            <p:cNvSpPr/>
            <p:nvPr/>
          </p:nvSpPr>
          <p:spPr>
            <a:xfrm>
              <a:off x="8588996" y="5059929"/>
              <a:ext cx="24569" cy="515943"/>
            </a:xfrm>
            <a:custGeom>
              <a:avLst/>
              <a:gdLst>
                <a:gd name="connsiteX0" fmla="*/ 25797 w 24568"/>
                <a:gd name="connsiteY0" fmla="*/ 504887 h 515943"/>
                <a:gd name="connsiteX1" fmla="*/ 20883 w 24568"/>
                <a:gd name="connsiteY1" fmla="*/ 18427 h 515943"/>
                <a:gd name="connsiteX2" fmla="*/ 18427 w 24568"/>
                <a:gd name="connsiteY2" fmla="*/ 18427 h 515943"/>
                <a:gd name="connsiteX3" fmla="*/ 25797 w 24568"/>
                <a:gd name="connsiteY3" fmla="*/ 504887 h 515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568" h="515943">
                  <a:moveTo>
                    <a:pt x="25797" y="504887"/>
                  </a:moveTo>
                  <a:cubicBezTo>
                    <a:pt x="25797" y="504887"/>
                    <a:pt x="23340" y="320622"/>
                    <a:pt x="20883" y="18427"/>
                  </a:cubicBezTo>
                  <a:cubicBezTo>
                    <a:pt x="20883" y="18427"/>
                    <a:pt x="18427" y="18427"/>
                    <a:pt x="18427" y="18427"/>
                  </a:cubicBezTo>
                  <a:lnTo>
                    <a:pt x="25797" y="504887"/>
                  </a:lnTo>
                  <a:close/>
                </a:path>
              </a:pathLst>
            </a:custGeom>
            <a:solidFill>
              <a:srgbClr val="F7982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4F644A0-E91B-479D-9780-73B09353953C}"/>
                </a:ext>
              </a:extLst>
            </p:cNvPr>
            <p:cNvSpPr/>
            <p:nvPr/>
          </p:nvSpPr>
          <p:spPr>
            <a:xfrm>
              <a:off x="10214081" y="6204832"/>
              <a:ext cx="368531" cy="221119"/>
            </a:xfrm>
            <a:custGeom>
              <a:avLst/>
              <a:gdLst>
                <a:gd name="connsiteX0" fmla="*/ 36990 w 368530"/>
                <a:gd name="connsiteY0" fmla="*/ 28254 h 221118"/>
                <a:gd name="connsiteX1" fmla="*/ 36990 w 368530"/>
                <a:gd name="connsiteY1" fmla="*/ 217433 h 221118"/>
                <a:gd name="connsiteX2" fmla="*/ 373582 w 368530"/>
                <a:gd name="connsiteY2" fmla="*/ 116701 h 221118"/>
                <a:gd name="connsiteX3" fmla="*/ 363753 w 368530"/>
                <a:gd name="connsiteY3" fmla="*/ 99503 h 221118"/>
                <a:gd name="connsiteX4" fmla="*/ 68929 w 368530"/>
                <a:gd name="connsiteY4" fmla="*/ 18427 h 221118"/>
                <a:gd name="connsiteX5" fmla="*/ 36990 w 368530"/>
                <a:gd name="connsiteY5" fmla="*/ 28254 h 221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8530" h="221118">
                  <a:moveTo>
                    <a:pt x="36990" y="28254"/>
                  </a:moveTo>
                  <a:cubicBezTo>
                    <a:pt x="-4777" y="111788"/>
                    <a:pt x="36990" y="217433"/>
                    <a:pt x="36990" y="217433"/>
                  </a:cubicBezTo>
                  <a:lnTo>
                    <a:pt x="373582" y="116701"/>
                  </a:lnTo>
                  <a:cubicBezTo>
                    <a:pt x="368668" y="111788"/>
                    <a:pt x="366211" y="106874"/>
                    <a:pt x="363753" y="99503"/>
                  </a:cubicBezTo>
                  <a:cubicBezTo>
                    <a:pt x="263022" y="82305"/>
                    <a:pt x="164747" y="55280"/>
                    <a:pt x="68929" y="18427"/>
                  </a:cubicBezTo>
                  <a:lnTo>
                    <a:pt x="36990" y="28254"/>
                  </a:lnTo>
                  <a:close/>
                </a:path>
              </a:pathLst>
            </a:custGeom>
            <a:solidFill>
              <a:srgbClr val="E3E3E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43A07F6E-5AAC-45AD-BA27-D3AE07B2BAC5}"/>
                </a:ext>
              </a:extLst>
            </p:cNvPr>
            <p:cNvSpPr/>
            <p:nvPr/>
          </p:nvSpPr>
          <p:spPr>
            <a:xfrm>
              <a:off x="10264583" y="6121298"/>
              <a:ext cx="319393" cy="196550"/>
            </a:xfrm>
            <a:custGeom>
              <a:avLst/>
              <a:gdLst>
                <a:gd name="connsiteX0" fmla="*/ 315708 w 319393"/>
                <a:gd name="connsiteY0" fmla="*/ 18427 h 196549"/>
                <a:gd name="connsiteX1" fmla="*/ 18427 w 319393"/>
                <a:gd name="connsiteY1" fmla="*/ 101960 h 196549"/>
                <a:gd name="connsiteX2" fmla="*/ 313251 w 319393"/>
                <a:gd name="connsiteY2" fmla="*/ 183037 h 196549"/>
                <a:gd name="connsiteX3" fmla="*/ 315708 w 319393"/>
                <a:gd name="connsiteY3" fmla="*/ 18427 h 196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393" h="196549">
                  <a:moveTo>
                    <a:pt x="315708" y="18427"/>
                  </a:moveTo>
                  <a:lnTo>
                    <a:pt x="18427" y="101960"/>
                  </a:lnTo>
                  <a:cubicBezTo>
                    <a:pt x="114245" y="138814"/>
                    <a:pt x="212520" y="165839"/>
                    <a:pt x="313251" y="183037"/>
                  </a:cubicBezTo>
                  <a:cubicBezTo>
                    <a:pt x="288683" y="124072"/>
                    <a:pt x="315708" y="18427"/>
                    <a:pt x="315708" y="184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0303801-63DB-4E99-A658-EB4B2093E893}"/>
                </a:ext>
              </a:extLst>
            </p:cNvPr>
            <p:cNvSpPr/>
            <p:nvPr/>
          </p:nvSpPr>
          <p:spPr>
            <a:xfrm>
              <a:off x="9308942" y="6138497"/>
              <a:ext cx="171981" cy="294825"/>
            </a:xfrm>
            <a:custGeom>
              <a:avLst/>
              <a:gdLst>
                <a:gd name="connsiteX0" fmla="*/ 158387 w 171981"/>
                <a:gd name="connsiteY0" fmla="*/ 23340 h 294824"/>
                <a:gd name="connsiteX1" fmla="*/ 60112 w 171981"/>
                <a:gd name="connsiteY1" fmla="*/ 18427 h 294824"/>
                <a:gd name="connsiteX2" fmla="*/ 47827 w 171981"/>
                <a:gd name="connsiteY2" fmla="*/ 273941 h 294824"/>
                <a:gd name="connsiteX3" fmla="*/ 160843 w 171981"/>
                <a:gd name="connsiteY3" fmla="*/ 278855 h 294824"/>
                <a:gd name="connsiteX4" fmla="*/ 158387 w 171981"/>
                <a:gd name="connsiteY4" fmla="*/ 23340 h 294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981" h="294824">
                  <a:moveTo>
                    <a:pt x="158387" y="23340"/>
                  </a:moveTo>
                  <a:lnTo>
                    <a:pt x="60112" y="18427"/>
                  </a:lnTo>
                  <a:cubicBezTo>
                    <a:pt x="-25879" y="143727"/>
                    <a:pt x="47827" y="273941"/>
                    <a:pt x="47827" y="273941"/>
                  </a:cubicBezTo>
                  <a:lnTo>
                    <a:pt x="160843" y="278855"/>
                  </a:lnTo>
                  <a:cubicBezTo>
                    <a:pt x="123990" y="197778"/>
                    <a:pt x="128904" y="109331"/>
                    <a:pt x="158387" y="23340"/>
                  </a:cubicBezTo>
                  <a:close/>
                </a:path>
              </a:pathLst>
            </a:custGeom>
            <a:solidFill>
              <a:srgbClr val="FFCB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3EDC3AC-16F4-4A85-BB6E-F5376E88E4FB}"/>
                </a:ext>
              </a:extLst>
            </p:cNvPr>
            <p:cNvSpPr/>
            <p:nvPr/>
          </p:nvSpPr>
          <p:spPr>
            <a:xfrm>
              <a:off x="9424017" y="6143410"/>
              <a:ext cx="147412" cy="294825"/>
            </a:xfrm>
            <a:custGeom>
              <a:avLst/>
              <a:gdLst>
                <a:gd name="connsiteX0" fmla="*/ 131758 w 147412"/>
                <a:gd name="connsiteY0" fmla="*/ 23340 h 294824"/>
                <a:gd name="connsiteX1" fmla="*/ 40854 w 147412"/>
                <a:gd name="connsiteY1" fmla="*/ 18427 h 294824"/>
                <a:gd name="connsiteX2" fmla="*/ 45768 w 147412"/>
                <a:gd name="connsiteY2" fmla="*/ 273942 h 294824"/>
                <a:gd name="connsiteX3" fmla="*/ 139129 w 147412"/>
                <a:gd name="connsiteY3" fmla="*/ 278855 h 294824"/>
                <a:gd name="connsiteX4" fmla="*/ 131758 w 147412"/>
                <a:gd name="connsiteY4" fmla="*/ 23340 h 294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412" h="294824">
                  <a:moveTo>
                    <a:pt x="131758" y="23340"/>
                  </a:moveTo>
                  <a:lnTo>
                    <a:pt x="40854" y="18427"/>
                  </a:lnTo>
                  <a:cubicBezTo>
                    <a:pt x="11372" y="101960"/>
                    <a:pt x="8915" y="192864"/>
                    <a:pt x="45768" y="273942"/>
                  </a:cubicBezTo>
                  <a:lnTo>
                    <a:pt x="139129" y="278855"/>
                  </a:lnTo>
                  <a:cubicBezTo>
                    <a:pt x="114560" y="195321"/>
                    <a:pt x="112103" y="106874"/>
                    <a:pt x="131758" y="23340"/>
                  </a:cubicBezTo>
                  <a:close/>
                </a:path>
              </a:pathLst>
            </a:custGeom>
            <a:solidFill>
              <a:srgbClr val="F1695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F80AF67-6B6E-4BD0-94C1-74C79942C2F3}"/>
                </a:ext>
              </a:extLst>
            </p:cNvPr>
            <p:cNvSpPr/>
            <p:nvPr/>
          </p:nvSpPr>
          <p:spPr>
            <a:xfrm>
              <a:off x="9524246" y="6148324"/>
              <a:ext cx="442237" cy="294825"/>
            </a:xfrm>
            <a:custGeom>
              <a:avLst/>
              <a:gdLst>
                <a:gd name="connsiteX0" fmla="*/ 427087 w 442237"/>
                <a:gd name="connsiteY0" fmla="*/ 35625 h 294824"/>
                <a:gd name="connsiteX1" fmla="*/ 31530 w 442237"/>
                <a:gd name="connsiteY1" fmla="*/ 18427 h 294824"/>
                <a:gd name="connsiteX2" fmla="*/ 38901 w 442237"/>
                <a:gd name="connsiteY2" fmla="*/ 273941 h 294824"/>
                <a:gd name="connsiteX3" fmla="*/ 436914 w 442237"/>
                <a:gd name="connsiteY3" fmla="*/ 291140 h 294824"/>
                <a:gd name="connsiteX4" fmla="*/ 427087 w 442237"/>
                <a:gd name="connsiteY4" fmla="*/ 35625 h 294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2237" h="294824">
                  <a:moveTo>
                    <a:pt x="427087" y="35625"/>
                  </a:moveTo>
                  <a:lnTo>
                    <a:pt x="31530" y="18427"/>
                  </a:lnTo>
                  <a:cubicBezTo>
                    <a:pt x="11875" y="101960"/>
                    <a:pt x="14332" y="190408"/>
                    <a:pt x="38901" y="273941"/>
                  </a:cubicBezTo>
                  <a:lnTo>
                    <a:pt x="436914" y="291140"/>
                  </a:lnTo>
                  <a:cubicBezTo>
                    <a:pt x="409888" y="210062"/>
                    <a:pt x="407431" y="121615"/>
                    <a:pt x="427087" y="35625"/>
                  </a:cubicBezTo>
                  <a:close/>
                </a:path>
              </a:pathLst>
            </a:custGeom>
            <a:solidFill>
              <a:srgbClr val="FFCB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603CFEAC-8BC5-4408-BB77-7A3686831648}"/>
                </a:ext>
              </a:extLst>
            </p:cNvPr>
            <p:cNvSpPr/>
            <p:nvPr/>
          </p:nvSpPr>
          <p:spPr>
            <a:xfrm>
              <a:off x="9922467" y="6165522"/>
              <a:ext cx="171981" cy="294825"/>
            </a:xfrm>
            <a:custGeom>
              <a:avLst/>
              <a:gdLst>
                <a:gd name="connsiteX0" fmla="*/ 139424 w 171981"/>
                <a:gd name="connsiteY0" fmla="*/ 23340 h 294824"/>
                <a:gd name="connsiteX1" fmla="*/ 31322 w 171981"/>
                <a:gd name="connsiteY1" fmla="*/ 18427 h 294824"/>
                <a:gd name="connsiteX2" fmla="*/ 41149 w 171981"/>
                <a:gd name="connsiteY2" fmla="*/ 273942 h 294824"/>
                <a:gd name="connsiteX3" fmla="*/ 161536 w 171981"/>
                <a:gd name="connsiteY3" fmla="*/ 278855 h 294824"/>
                <a:gd name="connsiteX4" fmla="*/ 139424 w 171981"/>
                <a:gd name="connsiteY4" fmla="*/ 23340 h 294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981" h="294824">
                  <a:moveTo>
                    <a:pt x="139424" y="23340"/>
                  </a:moveTo>
                  <a:lnTo>
                    <a:pt x="31322" y="18427"/>
                  </a:lnTo>
                  <a:cubicBezTo>
                    <a:pt x="11667" y="104417"/>
                    <a:pt x="14124" y="192864"/>
                    <a:pt x="41149" y="273942"/>
                  </a:cubicBezTo>
                  <a:lnTo>
                    <a:pt x="161536" y="278855"/>
                  </a:lnTo>
                  <a:cubicBezTo>
                    <a:pt x="134511" y="197778"/>
                    <a:pt x="127140" y="109331"/>
                    <a:pt x="139424" y="23340"/>
                  </a:cubicBezTo>
                  <a:close/>
                </a:path>
              </a:pathLst>
            </a:custGeom>
            <a:solidFill>
              <a:srgbClr val="F1695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EB86E5F-CA03-408E-9388-FB7D8760ACBA}"/>
                </a:ext>
              </a:extLst>
            </p:cNvPr>
            <p:cNvSpPr/>
            <p:nvPr/>
          </p:nvSpPr>
          <p:spPr>
            <a:xfrm>
              <a:off x="10040163" y="6079531"/>
              <a:ext cx="589649" cy="368531"/>
            </a:xfrm>
            <a:custGeom>
              <a:avLst/>
              <a:gdLst>
                <a:gd name="connsiteX0" fmla="*/ 576981 w 589649"/>
                <a:gd name="connsiteY0" fmla="*/ 232174 h 368530"/>
                <a:gd name="connsiteX1" fmla="*/ 210907 w 589649"/>
                <a:gd name="connsiteY1" fmla="*/ 342734 h 368530"/>
                <a:gd name="connsiteX2" fmla="*/ 210907 w 589649"/>
                <a:gd name="connsiteY2" fmla="*/ 153555 h 368530"/>
                <a:gd name="connsiteX3" fmla="*/ 210907 w 589649"/>
                <a:gd name="connsiteY3" fmla="*/ 153555 h 368530"/>
                <a:gd name="connsiteX4" fmla="*/ 572068 w 589649"/>
                <a:gd name="connsiteY4" fmla="*/ 52823 h 368530"/>
                <a:gd name="connsiteX5" fmla="*/ 574524 w 589649"/>
                <a:gd name="connsiteY5" fmla="*/ 18427 h 368530"/>
                <a:gd name="connsiteX6" fmla="*/ 230562 w 589649"/>
                <a:gd name="connsiteY6" fmla="*/ 119158 h 368530"/>
                <a:gd name="connsiteX7" fmla="*/ 24185 w 589649"/>
                <a:gd name="connsiteY7" fmla="*/ 109331 h 368530"/>
                <a:gd name="connsiteX8" fmla="*/ 46297 w 589649"/>
                <a:gd name="connsiteY8" fmla="*/ 364845 h 368530"/>
                <a:gd name="connsiteX9" fmla="*/ 220735 w 589649"/>
                <a:gd name="connsiteY9" fmla="*/ 372216 h 368530"/>
                <a:gd name="connsiteX10" fmla="*/ 220735 w 589649"/>
                <a:gd name="connsiteY10" fmla="*/ 372216 h 368530"/>
                <a:gd name="connsiteX11" fmla="*/ 220735 w 589649"/>
                <a:gd name="connsiteY11" fmla="*/ 372216 h 368530"/>
                <a:gd name="connsiteX12" fmla="*/ 579438 w 589649"/>
                <a:gd name="connsiteY12" fmla="*/ 266570 h 368530"/>
                <a:gd name="connsiteX13" fmla="*/ 576981 w 589649"/>
                <a:gd name="connsiteY13" fmla="*/ 232174 h 368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89649" h="368530">
                  <a:moveTo>
                    <a:pt x="576981" y="232174"/>
                  </a:moveTo>
                  <a:lnTo>
                    <a:pt x="210907" y="342734"/>
                  </a:lnTo>
                  <a:cubicBezTo>
                    <a:pt x="191253" y="246916"/>
                    <a:pt x="198623" y="185494"/>
                    <a:pt x="210907" y="153555"/>
                  </a:cubicBezTo>
                  <a:lnTo>
                    <a:pt x="210907" y="153555"/>
                  </a:lnTo>
                  <a:lnTo>
                    <a:pt x="572068" y="52823"/>
                  </a:lnTo>
                  <a:cubicBezTo>
                    <a:pt x="581895" y="38082"/>
                    <a:pt x="574524" y="18427"/>
                    <a:pt x="574524" y="18427"/>
                  </a:cubicBezTo>
                  <a:lnTo>
                    <a:pt x="230562" y="119158"/>
                  </a:lnTo>
                  <a:lnTo>
                    <a:pt x="24185" y="109331"/>
                  </a:lnTo>
                  <a:cubicBezTo>
                    <a:pt x="11900" y="195321"/>
                    <a:pt x="19271" y="283769"/>
                    <a:pt x="46297" y="364845"/>
                  </a:cubicBezTo>
                  <a:lnTo>
                    <a:pt x="220735" y="372216"/>
                  </a:lnTo>
                  <a:lnTo>
                    <a:pt x="220735" y="372216"/>
                  </a:lnTo>
                  <a:lnTo>
                    <a:pt x="220735" y="372216"/>
                  </a:lnTo>
                  <a:lnTo>
                    <a:pt x="579438" y="266570"/>
                  </a:lnTo>
                  <a:cubicBezTo>
                    <a:pt x="586809" y="251830"/>
                    <a:pt x="576981" y="232174"/>
                    <a:pt x="576981" y="232174"/>
                  </a:cubicBezTo>
                  <a:close/>
                </a:path>
              </a:pathLst>
            </a:custGeom>
            <a:solidFill>
              <a:srgbClr val="FFCB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108BA0D-0845-4D9F-82B1-F771AA16D779}"/>
                </a:ext>
              </a:extLst>
            </p:cNvPr>
            <p:cNvSpPr/>
            <p:nvPr/>
          </p:nvSpPr>
          <p:spPr>
            <a:xfrm>
              <a:off x="9350627" y="6045135"/>
              <a:ext cx="1277574" cy="171981"/>
            </a:xfrm>
            <a:custGeom>
              <a:avLst/>
              <a:gdLst>
                <a:gd name="connsiteX0" fmla="*/ 18427 w 1277573"/>
                <a:gd name="connsiteY0" fmla="*/ 114244 h 171981"/>
                <a:gd name="connsiteX1" fmla="*/ 453293 w 1277573"/>
                <a:gd name="connsiteY1" fmla="*/ 18427 h 171981"/>
                <a:gd name="connsiteX2" fmla="*/ 1261604 w 1277573"/>
                <a:gd name="connsiteY2" fmla="*/ 52823 h 171981"/>
                <a:gd name="connsiteX3" fmla="*/ 917642 w 1277573"/>
                <a:gd name="connsiteY3" fmla="*/ 153555 h 171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7573" h="171981">
                  <a:moveTo>
                    <a:pt x="18427" y="114244"/>
                  </a:moveTo>
                  <a:lnTo>
                    <a:pt x="453293" y="18427"/>
                  </a:lnTo>
                  <a:lnTo>
                    <a:pt x="1261604" y="52823"/>
                  </a:lnTo>
                  <a:lnTo>
                    <a:pt x="917642" y="153555"/>
                  </a:lnTo>
                  <a:close/>
                </a:path>
              </a:pathLst>
            </a:custGeom>
            <a:solidFill>
              <a:srgbClr val="FBB2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7A6C03B-1D66-4BAC-90DC-7A2BB74EA89D}"/>
                </a:ext>
              </a:extLst>
            </p:cNvPr>
            <p:cNvSpPr/>
            <p:nvPr/>
          </p:nvSpPr>
          <p:spPr>
            <a:xfrm>
              <a:off x="9638081" y="6202375"/>
              <a:ext cx="196550" cy="196550"/>
            </a:xfrm>
            <a:custGeom>
              <a:avLst/>
              <a:gdLst>
                <a:gd name="connsiteX0" fmla="*/ 148641 w 196549"/>
                <a:gd name="connsiteY0" fmla="*/ 119158 h 196549"/>
                <a:gd name="connsiteX1" fmla="*/ 195321 w 196549"/>
                <a:gd name="connsiteY1" fmla="*/ 55280 h 196549"/>
                <a:gd name="connsiteX2" fmla="*/ 119158 w 196549"/>
                <a:gd name="connsiteY2" fmla="*/ 65107 h 196549"/>
                <a:gd name="connsiteX3" fmla="*/ 55280 w 196549"/>
                <a:gd name="connsiteY3" fmla="*/ 18427 h 196549"/>
                <a:gd name="connsiteX4" fmla="*/ 65107 w 196549"/>
                <a:gd name="connsiteY4" fmla="*/ 94589 h 196549"/>
                <a:gd name="connsiteX5" fmla="*/ 18427 w 196549"/>
                <a:gd name="connsiteY5" fmla="*/ 158468 h 196549"/>
                <a:gd name="connsiteX6" fmla="*/ 94589 w 196549"/>
                <a:gd name="connsiteY6" fmla="*/ 148641 h 196549"/>
                <a:gd name="connsiteX7" fmla="*/ 158468 w 196549"/>
                <a:gd name="connsiteY7" fmla="*/ 195321 h 196549"/>
                <a:gd name="connsiteX8" fmla="*/ 148641 w 196549"/>
                <a:gd name="connsiteY8" fmla="*/ 119158 h 196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6549" h="196549">
                  <a:moveTo>
                    <a:pt x="148641" y="119158"/>
                  </a:moveTo>
                  <a:lnTo>
                    <a:pt x="195321" y="55280"/>
                  </a:lnTo>
                  <a:lnTo>
                    <a:pt x="119158" y="65107"/>
                  </a:lnTo>
                  <a:lnTo>
                    <a:pt x="55280" y="18427"/>
                  </a:lnTo>
                  <a:lnTo>
                    <a:pt x="65107" y="94589"/>
                  </a:lnTo>
                  <a:lnTo>
                    <a:pt x="18427" y="158468"/>
                  </a:lnTo>
                  <a:lnTo>
                    <a:pt x="94589" y="148641"/>
                  </a:lnTo>
                  <a:lnTo>
                    <a:pt x="158468" y="195321"/>
                  </a:lnTo>
                  <a:lnTo>
                    <a:pt x="148641" y="119158"/>
                  </a:lnTo>
                  <a:close/>
                </a:path>
              </a:pathLst>
            </a:custGeom>
            <a:solidFill>
              <a:srgbClr val="F17FB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62F456B-B94A-4C4A-9D11-5F47857989B9}"/>
                </a:ext>
              </a:extLst>
            </p:cNvPr>
            <p:cNvSpPr/>
            <p:nvPr/>
          </p:nvSpPr>
          <p:spPr>
            <a:xfrm>
              <a:off x="6824962" y="6118842"/>
              <a:ext cx="393100" cy="221119"/>
            </a:xfrm>
            <a:custGeom>
              <a:avLst/>
              <a:gdLst>
                <a:gd name="connsiteX0" fmla="*/ 352561 w 393099"/>
                <a:gd name="connsiteY0" fmla="*/ 25797 h 221118"/>
                <a:gd name="connsiteX1" fmla="*/ 359932 w 393099"/>
                <a:gd name="connsiteY1" fmla="*/ 214976 h 221118"/>
                <a:gd name="connsiteX2" fmla="*/ 18427 w 393099"/>
                <a:gd name="connsiteY2" fmla="*/ 126529 h 221118"/>
                <a:gd name="connsiteX3" fmla="*/ 28254 w 393099"/>
                <a:gd name="connsiteY3" fmla="*/ 109331 h 221118"/>
                <a:gd name="connsiteX4" fmla="*/ 320622 w 393099"/>
                <a:gd name="connsiteY4" fmla="*/ 18427 h 221118"/>
                <a:gd name="connsiteX5" fmla="*/ 352561 w 393099"/>
                <a:gd name="connsiteY5" fmla="*/ 25797 h 221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3099" h="221118">
                  <a:moveTo>
                    <a:pt x="352561" y="25797"/>
                  </a:moveTo>
                  <a:cubicBezTo>
                    <a:pt x="399242" y="106874"/>
                    <a:pt x="359932" y="214976"/>
                    <a:pt x="359932" y="214976"/>
                  </a:cubicBezTo>
                  <a:lnTo>
                    <a:pt x="18427" y="126529"/>
                  </a:lnTo>
                  <a:cubicBezTo>
                    <a:pt x="23340" y="121615"/>
                    <a:pt x="25797" y="114244"/>
                    <a:pt x="28254" y="109331"/>
                  </a:cubicBezTo>
                  <a:cubicBezTo>
                    <a:pt x="128986" y="87219"/>
                    <a:pt x="224804" y="57736"/>
                    <a:pt x="320622" y="18427"/>
                  </a:cubicBezTo>
                  <a:lnTo>
                    <a:pt x="352561" y="25797"/>
                  </a:lnTo>
                  <a:close/>
                </a:path>
              </a:pathLst>
            </a:custGeom>
            <a:solidFill>
              <a:srgbClr val="E3E3E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CC6F2AB-B89A-4939-A48C-97B43627846B}"/>
                </a:ext>
              </a:extLst>
            </p:cNvPr>
            <p:cNvSpPr/>
            <p:nvPr/>
          </p:nvSpPr>
          <p:spPr>
            <a:xfrm>
              <a:off x="6824962" y="6045135"/>
              <a:ext cx="319393" cy="196550"/>
            </a:xfrm>
            <a:custGeom>
              <a:avLst/>
              <a:gdLst>
                <a:gd name="connsiteX0" fmla="*/ 18427 w 319393"/>
                <a:gd name="connsiteY0" fmla="*/ 18427 h 196549"/>
                <a:gd name="connsiteX1" fmla="*/ 318165 w 319393"/>
                <a:gd name="connsiteY1" fmla="*/ 89676 h 196549"/>
                <a:gd name="connsiteX2" fmla="*/ 25797 w 319393"/>
                <a:gd name="connsiteY2" fmla="*/ 180580 h 196549"/>
                <a:gd name="connsiteX3" fmla="*/ 18427 w 319393"/>
                <a:gd name="connsiteY3" fmla="*/ 18427 h 196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393" h="196549">
                  <a:moveTo>
                    <a:pt x="18427" y="18427"/>
                  </a:moveTo>
                  <a:lnTo>
                    <a:pt x="318165" y="89676"/>
                  </a:lnTo>
                  <a:cubicBezTo>
                    <a:pt x="224804" y="128986"/>
                    <a:pt x="126529" y="160925"/>
                    <a:pt x="25797" y="180580"/>
                  </a:cubicBezTo>
                  <a:cubicBezTo>
                    <a:pt x="50366" y="121615"/>
                    <a:pt x="18427" y="18427"/>
                    <a:pt x="18427" y="184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4D8D758-E915-46D7-9C79-332522F44B69}"/>
                </a:ext>
              </a:extLst>
            </p:cNvPr>
            <p:cNvSpPr/>
            <p:nvPr/>
          </p:nvSpPr>
          <p:spPr>
            <a:xfrm>
              <a:off x="7940382" y="6018110"/>
              <a:ext cx="171981" cy="294825"/>
            </a:xfrm>
            <a:custGeom>
              <a:avLst/>
              <a:gdLst>
                <a:gd name="connsiteX0" fmla="*/ 18427 w 171981"/>
                <a:gd name="connsiteY0" fmla="*/ 25797 h 294824"/>
                <a:gd name="connsiteX1" fmla="*/ 114245 w 171981"/>
                <a:gd name="connsiteY1" fmla="*/ 18427 h 294824"/>
                <a:gd name="connsiteX2" fmla="*/ 136357 w 171981"/>
                <a:gd name="connsiteY2" fmla="*/ 271485 h 294824"/>
                <a:gd name="connsiteX3" fmla="*/ 23340 w 171981"/>
                <a:gd name="connsiteY3" fmla="*/ 281312 h 294824"/>
                <a:gd name="connsiteX4" fmla="*/ 18427 w 171981"/>
                <a:gd name="connsiteY4" fmla="*/ 25797 h 294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981" h="294824">
                  <a:moveTo>
                    <a:pt x="18427" y="25797"/>
                  </a:moveTo>
                  <a:lnTo>
                    <a:pt x="114245" y="18427"/>
                  </a:lnTo>
                  <a:cubicBezTo>
                    <a:pt x="205149" y="141270"/>
                    <a:pt x="136357" y="271485"/>
                    <a:pt x="136357" y="271485"/>
                  </a:cubicBezTo>
                  <a:lnTo>
                    <a:pt x="23340" y="281312"/>
                  </a:lnTo>
                  <a:cubicBezTo>
                    <a:pt x="57737" y="197778"/>
                    <a:pt x="50366" y="106874"/>
                    <a:pt x="18427" y="25797"/>
                  </a:cubicBezTo>
                  <a:close/>
                </a:path>
              </a:pathLst>
            </a:custGeom>
            <a:solidFill>
              <a:srgbClr val="7CD0E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3BA0628-BC17-42E6-82F4-2B9DB5A2EF01}"/>
                </a:ext>
              </a:extLst>
            </p:cNvPr>
            <p:cNvSpPr/>
            <p:nvPr/>
          </p:nvSpPr>
          <p:spPr>
            <a:xfrm>
              <a:off x="7849478" y="6025480"/>
              <a:ext cx="147412" cy="294825"/>
            </a:xfrm>
            <a:custGeom>
              <a:avLst/>
              <a:gdLst>
                <a:gd name="connsiteX0" fmla="*/ 18427 w 147412"/>
                <a:gd name="connsiteY0" fmla="*/ 25797 h 294824"/>
                <a:gd name="connsiteX1" fmla="*/ 109331 w 147412"/>
                <a:gd name="connsiteY1" fmla="*/ 18427 h 294824"/>
                <a:gd name="connsiteX2" fmla="*/ 114244 w 147412"/>
                <a:gd name="connsiteY2" fmla="*/ 273941 h 294824"/>
                <a:gd name="connsiteX3" fmla="*/ 20884 w 147412"/>
                <a:gd name="connsiteY3" fmla="*/ 281312 h 294824"/>
                <a:gd name="connsiteX4" fmla="*/ 18427 w 147412"/>
                <a:gd name="connsiteY4" fmla="*/ 25797 h 294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412" h="294824">
                  <a:moveTo>
                    <a:pt x="18427" y="25797"/>
                  </a:moveTo>
                  <a:lnTo>
                    <a:pt x="109331" y="18427"/>
                  </a:lnTo>
                  <a:cubicBezTo>
                    <a:pt x="141270" y="101960"/>
                    <a:pt x="148641" y="190408"/>
                    <a:pt x="114244" y="273941"/>
                  </a:cubicBezTo>
                  <a:lnTo>
                    <a:pt x="20884" y="281312"/>
                  </a:lnTo>
                  <a:cubicBezTo>
                    <a:pt x="42995" y="195321"/>
                    <a:pt x="40538" y="106874"/>
                    <a:pt x="18427" y="25797"/>
                  </a:cubicBezTo>
                  <a:close/>
                </a:path>
              </a:pathLst>
            </a:custGeom>
            <a:solidFill>
              <a:srgbClr val="4FC1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5B95B87D-DA2A-4AF7-84CD-F8574F34B9B0}"/>
                </a:ext>
              </a:extLst>
            </p:cNvPr>
            <p:cNvSpPr/>
            <p:nvPr/>
          </p:nvSpPr>
          <p:spPr>
            <a:xfrm>
              <a:off x="7453921" y="6032851"/>
              <a:ext cx="442237" cy="319393"/>
            </a:xfrm>
            <a:custGeom>
              <a:avLst/>
              <a:gdLst>
                <a:gd name="connsiteX0" fmla="*/ 18427 w 442237"/>
                <a:gd name="connsiteY0" fmla="*/ 50366 h 319393"/>
                <a:gd name="connsiteX1" fmla="*/ 413983 w 442237"/>
                <a:gd name="connsiteY1" fmla="*/ 18427 h 319393"/>
                <a:gd name="connsiteX2" fmla="*/ 416440 w 442237"/>
                <a:gd name="connsiteY2" fmla="*/ 273942 h 319393"/>
                <a:gd name="connsiteX3" fmla="*/ 20884 w 442237"/>
                <a:gd name="connsiteY3" fmla="*/ 305881 h 319393"/>
                <a:gd name="connsiteX4" fmla="*/ 18427 w 442237"/>
                <a:gd name="connsiteY4" fmla="*/ 50366 h 319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2237" h="319393">
                  <a:moveTo>
                    <a:pt x="18427" y="50366"/>
                  </a:moveTo>
                  <a:lnTo>
                    <a:pt x="413983" y="18427"/>
                  </a:lnTo>
                  <a:cubicBezTo>
                    <a:pt x="436095" y="101960"/>
                    <a:pt x="438552" y="187951"/>
                    <a:pt x="416440" y="273942"/>
                  </a:cubicBezTo>
                  <a:lnTo>
                    <a:pt x="20884" y="305881"/>
                  </a:lnTo>
                  <a:cubicBezTo>
                    <a:pt x="42995" y="224804"/>
                    <a:pt x="42995" y="136357"/>
                    <a:pt x="18427" y="50366"/>
                  </a:cubicBezTo>
                  <a:close/>
                </a:path>
              </a:pathLst>
            </a:custGeom>
            <a:solidFill>
              <a:srgbClr val="7CD0E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D645C0F-B340-428A-81EA-A4FF3437A79E}"/>
                </a:ext>
              </a:extLst>
            </p:cNvPr>
            <p:cNvSpPr/>
            <p:nvPr/>
          </p:nvSpPr>
          <p:spPr>
            <a:xfrm>
              <a:off x="7335991" y="6064790"/>
              <a:ext cx="171981" cy="294825"/>
            </a:xfrm>
            <a:custGeom>
              <a:avLst/>
              <a:gdLst>
                <a:gd name="connsiteX0" fmla="*/ 28254 w 171981"/>
                <a:gd name="connsiteY0" fmla="*/ 28254 h 294824"/>
                <a:gd name="connsiteX1" fmla="*/ 136356 w 171981"/>
                <a:gd name="connsiteY1" fmla="*/ 18427 h 294824"/>
                <a:gd name="connsiteX2" fmla="*/ 138813 w 171981"/>
                <a:gd name="connsiteY2" fmla="*/ 273941 h 294824"/>
                <a:gd name="connsiteX3" fmla="*/ 18427 w 171981"/>
                <a:gd name="connsiteY3" fmla="*/ 283769 h 294824"/>
                <a:gd name="connsiteX4" fmla="*/ 28254 w 171981"/>
                <a:gd name="connsiteY4" fmla="*/ 28254 h 294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981" h="294824">
                  <a:moveTo>
                    <a:pt x="28254" y="28254"/>
                  </a:moveTo>
                  <a:lnTo>
                    <a:pt x="136356" y="18427"/>
                  </a:lnTo>
                  <a:cubicBezTo>
                    <a:pt x="158468" y="104417"/>
                    <a:pt x="160925" y="192864"/>
                    <a:pt x="138813" y="273941"/>
                  </a:cubicBezTo>
                  <a:lnTo>
                    <a:pt x="18427" y="283769"/>
                  </a:lnTo>
                  <a:cubicBezTo>
                    <a:pt x="40538" y="200235"/>
                    <a:pt x="42995" y="111787"/>
                    <a:pt x="28254" y="28254"/>
                  </a:cubicBezTo>
                  <a:close/>
                </a:path>
              </a:pathLst>
            </a:custGeom>
            <a:solidFill>
              <a:srgbClr val="4FC1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DF49E840-A397-410B-AE23-79AA2F601A7C}"/>
                </a:ext>
              </a:extLst>
            </p:cNvPr>
            <p:cNvSpPr/>
            <p:nvPr/>
          </p:nvSpPr>
          <p:spPr>
            <a:xfrm>
              <a:off x="6789301" y="6005825"/>
              <a:ext cx="589649" cy="368531"/>
            </a:xfrm>
            <a:custGeom>
              <a:avLst/>
              <a:gdLst>
                <a:gd name="connsiteX0" fmla="*/ 24605 w 589649"/>
                <a:gd name="connsiteY0" fmla="*/ 232174 h 368530"/>
                <a:gd name="connsiteX1" fmla="*/ 395593 w 589649"/>
                <a:gd name="connsiteY1" fmla="*/ 327992 h 368530"/>
                <a:gd name="connsiteX2" fmla="*/ 388222 w 589649"/>
                <a:gd name="connsiteY2" fmla="*/ 138814 h 368530"/>
                <a:gd name="connsiteX3" fmla="*/ 388222 w 589649"/>
                <a:gd name="connsiteY3" fmla="*/ 138814 h 368530"/>
                <a:gd name="connsiteX4" fmla="*/ 24605 w 589649"/>
                <a:gd name="connsiteY4" fmla="*/ 52823 h 368530"/>
                <a:gd name="connsiteX5" fmla="*/ 22148 w 589649"/>
                <a:gd name="connsiteY5" fmla="*/ 18427 h 368530"/>
                <a:gd name="connsiteX6" fmla="*/ 368567 w 589649"/>
                <a:gd name="connsiteY6" fmla="*/ 104417 h 368530"/>
                <a:gd name="connsiteX7" fmla="*/ 574945 w 589649"/>
                <a:gd name="connsiteY7" fmla="*/ 87219 h 368530"/>
                <a:gd name="connsiteX8" fmla="*/ 562660 w 589649"/>
                <a:gd name="connsiteY8" fmla="*/ 342734 h 368530"/>
                <a:gd name="connsiteX9" fmla="*/ 390679 w 589649"/>
                <a:gd name="connsiteY9" fmla="*/ 357475 h 368530"/>
                <a:gd name="connsiteX10" fmla="*/ 390679 w 589649"/>
                <a:gd name="connsiteY10" fmla="*/ 357475 h 368530"/>
                <a:gd name="connsiteX11" fmla="*/ 390679 w 589649"/>
                <a:gd name="connsiteY11" fmla="*/ 357475 h 368530"/>
                <a:gd name="connsiteX12" fmla="*/ 27062 w 589649"/>
                <a:gd name="connsiteY12" fmla="*/ 266571 h 368530"/>
                <a:gd name="connsiteX13" fmla="*/ 24605 w 589649"/>
                <a:gd name="connsiteY13" fmla="*/ 232174 h 368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89649" h="368530">
                  <a:moveTo>
                    <a:pt x="24605" y="232174"/>
                  </a:moveTo>
                  <a:lnTo>
                    <a:pt x="395593" y="327992"/>
                  </a:lnTo>
                  <a:cubicBezTo>
                    <a:pt x="417705" y="197778"/>
                    <a:pt x="422619" y="224804"/>
                    <a:pt x="388222" y="138814"/>
                  </a:cubicBezTo>
                  <a:lnTo>
                    <a:pt x="388222" y="138814"/>
                  </a:lnTo>
                  <a:lnTo>
                    <a:pt x="24605" y="52823"/>
                  </a:lnTo>
                  <a:cubicBezTo>
                    <a:pt x="12321" y="40539"/>
                    <a:pt x="22148" y="18427"/>
                    <a:pt x="22148" y="18427"/>
                  </a:cubicBezTo>
                  <a:lnTo>
                    <a:pt x="368567" y="104417"/>
                  </a:lnTo>
                  <a:lnTo>
                    <a:pt x="574945" y="87219"/>
                  </a:lnTo>
                  <a:cubicBezTo>
                    <a:pt x="589686" y="173210"/>
                    <a:pt x="584772" y="261657"/>
                    <a:pt x="562660" y="342734"/>
                  </a:cubicBezTo>
                  <a:lnTo>
                    <a:pt x="390679" y="357475"/>
                  </a:lnTo>
                  <a:lnTo>
                    <a:pt x="390679" y="357475"/>
                  </a:lnTo>
                  <a:lnTo>
                    <a:pt x="390679" y="357475"/>
                  </a:lnTo>
                  <a:lnTo>
                    <a:pt x="27062" y="266571"/>
                  </a:lnTo>
                  <a:cubicBezTo>
                    <a:pt x="14778" y="251829"/>
                    <a:pt x="24605" y="232174"/>
                    <a:pt x="24605" y="232174"/>
                  </a:cubicBezTo>
                  <a:close/>
                </a:path>
              </a:pathLst>
            </a:custGeom>
            <a:solidFill>
              <a:srgbClr val="7CD0E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C78C20A-7A06-41D5-8B5C-E8BC25B5A116}"/>
                </a:ext>
              </a:extLst>
            </p:cNvPr>
            <p:cNvSpPr/>
            <p:nvPr/>
          </p:nvSpPr>
          <p:spPr>
            <a:xfrm>
              <a:off x="6793022" y="5937033"/>
              <a:ext cx="1277574" cy="171981"/>
            </a:xfrm>
            <a:custGeom>
              <a:avLst/>
              <a:gdLst>
                <a:gd name="connsiteX0" fmla="*/ 1261604 w 1277573"/>
                <a:gd name="connsiteY0" fmla="*/ 97047 h 171981"/>
                <a:gd name="connsiteX1" fmla="*/ 821824 w 1277573"/>
                <a:gd name="connsiteY1" fmla="*/ 18427 h 171981"/>
                <a:gd name="connsiteX2" fmla="*/ 18427 w 1277573"/>
                <a:gd name="connsiteY2" fmla="*/ 87219 h 171981"/>
                <a:gd name="connsiteX3" fmla="*/ 364846 w 1277573"/>
                <a:gd name="connsiteY3" fmla="*/ 173210 h 171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7573" h="171981">
                  <a:moveTo>
                    <a:pt x="1261604" y="97047"/>
                  </a:moveTo>
                  <a:lnTo>
                    <a:pt x="821824" y="18427"/>
                  </a:lnTo>
                  <a:lnTo>
                    <a:pt x="18427" y="87219"/>
                  </a:lnTo>
                  <a:lnTo>
                    <a:pt x="364846" y="173210"/>
                  </a:lnTo>
                  <a:close/>
                </a:path>
              </a:pathLst>
            </a:custGeom>
            <a:solidFill>
              <a:srgbClr val="55C7E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A87DC32-EDF2-4C3C-8045-7C2F8B0E74F0}"/>
                </a:ext>
              </a:extLst>
            </p:cNvPr>
            <p:cNvSpPr/>
            <p:nvPr/>
          </p:nvSpPr>
          <p:spPr>
            <a:xfrm>
              <a:off x="7576765" y="6094273"/>
              <a:ext cx="196550" cy="196550"/>
            </a:xfrm>
            <a:custGeom>
              <a:avLst/>
              <a:gdLst>
                <a:gd name="connsiteX0" fmla="*/ 60194 w 196549"/>
                <a:gd name="connsiteY0" fmla="*/ 197778 h 196549"/>
                <a:gd name="connsiteX1" fmla="*/ 121615 w 196549"/>
                <a:gd name="connsiteY1" fmla="*/ 148641 h 196549"/>
                <a:gd name="connsiteX2" fmla="*/ 197778 w 196549"/>
                <a:gd name="connsiteY2" fmla="*/ 156011 h 196549"/>
                <a:gd name="connsiteX3" fmla="*/ 148641 w 196549"/>
                <a:gd name="connsiteY3" fmla="*/ 94589 h 196549"/>
                <a:gd name="connsiteX4" fmla="*/ 156012 w 196549"/>
                <a:gd name="connsiteY4" fmla="*/ 18427 h 196549"/>
                <a:gd name="connsiteX5" fmla="*/ 94590 w 196549"/>
                <a:gd name="connsiteY5" fmla="*/ 67564 h 196549"/>
                <a:gd name="connsiteX6" fmla="*/ 18427 w 196549"/>
                <a:gd name="connsiteY6" fmla="*/ 60193 h 196549"/>
                <a:gd name="connsiteX7" fmla="*/ 67564 w 196549"/>
                <a:gd name="connsiteY7" fmla="*/ 121615 h 196549"/>
                <a:gd name="connsiteX8" fmla="*/ 60194 w 196549"/>
                <a:gd name="connsiteY8" fmla="*/ 197778 h 196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6549" h="196549">
                  <a:moveTo>
                    <a:pt x="60194" y="197778"/>
                  </a:moveTo>
                  <a:lnTo>
                    <a:pt x="121615" y="148641"/>
                  </a:lnTo>
                  <a:lnTo>
                    <a:pt x="197778" y="156011"/>
                  </a:lnTo>
                  <a:lnTo>
                    <a:pt x="148641" y="94589"/>
                  </a:lnTo>
                  <a:lnTo>
                    <a:pt x="156012" y="18427"/>
                  </a:lnTo>
                  <a:lnTo>
                    <a:pt x="94590" y="67564"/>
                  </a:lnTo>
                  <a:lnTo>
                    <a:pt x="18427" y="60193"/>
                  </a:lnTo>
                  <a:lnTo>
                    <a:pt x="67564" y="121615"/>
                  </a:lnTo>
                  <a:lnTo>
                    <a:pt x="60194" y="197778"/>
                  </a:lnTo>
                  <a:close/>
                </a:path>
              </a:pathLst>
            </a:custGeom>
            <a:solidFill>
              <a:srgbClr val="635BA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B211B511-6E37-4914-9725-9F4B80E95559}"/>
                </a:ext>
              </a:extLst>
            </p:cNvPr>
            <p:cNvSpPr/>
            <p:nvPr/>
          </p:nvSpPr>
          <p:spPr>
            <a:xfrm>
              <a:off x="10225430" y="5910007"/>
              <a:ext cx="270256" cy="221119"/>
            </a:xfrm>
            <a:custGeom>
              <a:avLst/>
              <a:gdLst>
                <a:gd name="connsiteX0" fmla="*/ 35468 w 270255"/>
                <a:gd name="connsiteY0" fmla="*/ 33168 h 221118"/>
                <a:gd name="connsiteX1" fmla="*/ 33011 w 270255"/>
                <a:gd name="connsiteY1" fmla="*/ 222347 h 221118"/>
                <a:gd name="connsiteX2" fmla="*/ 263958 w 270255"/>
                <a:gd name="connsiteY2" fmla="*/ 136357 h 221118"/>
                <a:gd name="connsiteX3" fmla="*/ 72321 w 270255"/>
                <a:gd name="connsiteY3" fmla="*/ 18427 h 221118"/>
                <a:gd name="connsiteX4" fmla="*/ 35468 w 270255"/>
                <a:gd name="connsiteY4" fmla="*/ 33168 h 221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255" h="221118">
                  <a:moveTo>
                    <a:pt x="35468" y="33168"/>
                  </a:moveTo>
                  <a:cubicBezTo>
                    <a:pt x="-1385" y="116701"/>
                    <a:pt x="33011" y="222347"/>
                    <a:pt x="33011" y="222347"/>
                  </a:cubicBezTo>
                  <a:lnTo>
                    <a:pt x="263958" y="136357"/>
                  </a:lnTo>
                  <a:cubicBezTo>
                    <a:pt x="192708" y="111788"/>
                    <a:pt x="126372" y="72478"/>
                    <a:pt x="72321" y="18427"/>
                  </a:cubicBezTo>
                  <a:lnTo>
                    <a:pt x="35468" y="33168"/>
                  </a:lnTo>
                  <a:close/>
                </a:path>
              </a:pathLst>
            </a:custGeom>
            <a:solidFill>
              <a:srgbClr val="E3E3E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EA63A4D-4FA7-4515-AD75-0915AF46FFFE}"/>
                </a:ext>
              </a:extLst>
            </p:cNvPr>
            <p:cNvSpPr/>
            <p:nvPr/>
          </p:nvSpPr>
          <p:spPr>
            <a:xfrm>
              <a:off x="10281782" y="5828931"/>
              <a:ext cx="270256" cy="221119"/>
            </a:xfrm>
            <a:custGeom>
              <a:avLst/>
              <a:gdLst>
                <a:gd name="connsiteX0" fmla="*/ 254286 w 270255"/>
                <a:gd name="connsiteY0" fmla="*/ 18427 h 221118"/>
                <a:gd name="connsiteX1" fmla="*/ 18427 w 270255"/>
                <a:gd name="connsiteY1" fmla="*/ 99503 h 221118"/>
                <a:gd name="connsiteX2" fmla="*/ 210062 w 270255"/>
                <a:gd name="connsiteY2" fmla="*/ 217433 h 221118"/>
                <a:gd name="connsiteX3" fmla="*/ 259200 w 270255"/>
                <a:gd name="connsiteY3" fmla="*/ 200235 h 221118"/>
                <a:gd name="connsiteX4" fmla="*/ 254286 w 270255"/>
                <a:gd name="connsiteY4" fmla="*/ 18427 h 221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255" h="221118">
                  <a:moveTo>
                    <a:pt x="254286" y="18427"/>
                  </a:moveTo>
                  <a:lnTo>
                    <a:pt x="18427" y="99503"/>
                  </a:lnTo>
                  <a:cubicBezTo>
                    <a:pt x="72478" y="153555"/>
                    <a:pt x="138813" y="192865"/>
                    <a:pt x="210062" y="217433"/>
                  </a:cubicBezTo>
                  <a:lnTo>
                    <a:pt x="259200" y="200235"/>
                  </a:lnTo>
                  <a:cubicBezTo>
                    <a:pt x="224804" y="146184"/>
                    <a:pt x="254286" y="18427"/>
                    <a:pt x="254286" y="184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EDE8A937-C573-42C3-AB24-7DE7C108626A}"/>
                </a:ext>
              </a:extLst>
            </p:cNvPr>
            <p:cNvSpPr/>
            <p:nvPr/>
          </p:nvSpPr>
          <p:spPr>
            <a:xfrm>
              <a:off x="9476503" y="5855956"/>
              <a:ext cx="122844" cy="294825"/>
            </a:xfrm>
            <a:custGeom>
              <a:avLst/>
              <a:gdLst>
                <a:gd name="connsiteX0" fmla="*/ 111212 w 122843"/>
                <a:gd name="connsiteY0" fmla="*/ 20883 h 294824"/>
                <a:gd name="connsiteX1" fmla="*/ 54704 w 122843"/>
                <a:gd name="connsiteY1" fmla="*/ 18427 h 294824"/>
                <a:gd name="connsiteX2" fmla="*/ 42419 w 122843"/>
                <a:gd name="connsiteY2" fmla="*/ 273941 h 294824"/>
                <a:gd name="connsiteX3" fmla="*/ 108755 w 122843"/>
                <a:gd name="connsiteY3" fmla="*/ 276398 h 294824"/>
                <a:gd name="connsiteX4" fmla="*/ 111212 w 122843"/>
                <a:gd name="connsiteY4" fmla="*/ 20883 h 294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843" h="294824">
                  <a:moveTo>
                    <a:pt x="111212" y="20883"/>
                  </a:moveTo>
                  <a:lnTo>
                    <a:pt x="54704" y="18427"/>
                  </a:lnTo>
                  <a:cubicBezTo>
                    <a:pt x="-19002" y="143727"/>
                    <a:pt x="42419" y="273941"/>
                    <a:pt x="42419" y="273941"/>
                  </a:cubicBezTo>
                  <a:lnTo>
                    <a:pt x="108755" y="276398"/>
                  </a:lnTo>
                  <a:cubicBezTo>
                    <a:pt x="86643" y="195321"/>
                    <a:pt x="84186" y="101960"/>
                    <a:pt x="111212" y="20883"/>
                  </a:cubicBezTo>
                  <a:close/>
                </a:path>
              </a:pathLst>
            </a:custGeom>
            <a:solidFill>
              <a:srgbClr val="F17FB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6FDF462D-9162-40CC-BF9A-6EB9CC85D58F}"/>
                </a:ext>
              </a:extLst>
            </p:cNvPr>
            <p:cNvSpPr/>
            <p:nvPr/>
          </p:nvSpPr>
          <p:spPr>
            <a:xfrm>
              <a:off x="9552387" y="5858413"/>
              <a:ext cx="98275" cy="294825"/>
            </a:xfrm>
            <a:custGeom>
              <a:avLst/>
              <a:gdLst>
                <a:gd name="connsiteX0" fmla="*/ 94293 w 98274"/>
                <a:gd name="connsiteY0" fmla="*/ 20884 h 294824"/>
                <a:gd name="connsiteX1" fmla="*/ 37785 w 98274"/>
                <a:gd name="connsiteY1" fmla="*/ 18427 h 294824"/>
                <a:gd name="connsiteX2" fmla="*/ 37785 w 98274"/>
                <a:gd name="connsiteY2" fmla="*/ 273942 h 294824"/>
                <a:gd name="connsiteX3" fmla="*/ 96750 w 98274"/>
                <a:gd name="connsiteY3" fmla="*/ 276398 h 294824"/>
                <a:gd name="connsiteX4" fmla="*/ 94293 w 98274"/>
                <a:gd name="connsiteY4" fmla="*/ 20884 h 294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274" h="294824">
                  <a:moveTo>
                    <a:pt x="94293" y="20884"/>
                  </a:moveTo>
                  <a:lnTo>
                    <a:pt x="37785" y="18427"/>
                  </a:lnTo>
                  <a:cubicBezTo>
                    <a:pt x="10760" y="99503"/>
                    <a:pt x="13217" y="195321"/>
                    <a:pt x="37785" y="273942"/>
                  </a:cubicBezTo>
                  <a:lnTo>
                    <a:pt x="96750" y="276398"/>
                  </a:lnTo>
                  <a:cubicBezTo>
                    <a:pt x="79552" y="190408"/>
                    <a:pt x="72182" y="101960"/>
                    <a:pt x="94293" y="20884"/>
                  </a:cubicBezTo>
                  <a:close/>
                </a:path>
              </a:pathLst>
            </a:custGeom>
            <a:solidFill>
              <a:srgbClr val="FFCB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5FAE5A64-A7D2-4EB6-9463-6690D52CB872}"/>
                </a:ext>
              </a:extLst>
            </p:cNvPr>
            <p:cNvSpPr/>
            <p:nvPr/>
          </p:nvSpPr>
          <p:spPr>
            <a:xfrm>
              <a:off x="10028312" y="5878068"/>
              <a:ext cx="147412" cy="294825"/>
            </a:xfrm>
            <a:custGeom>
              <a:avLst/>
              <a:gdLst>
                <a:gd name="connsiteX0" fmla="*/ 144139 w 147412"/>
                <a:gd name="connsiteY0" fmla="*/ 23340 h 294824"/>
                <a:gd name="connsiteX1" fmla="*/ 26209 w 147412"/>
                <a:gd name="connsiteY1" fmla="*/ 18427 h 294824"/>
                <a:gd name="connsiteX2" fmla="*/ 38493 w 147412"/>
                <a:gd name="connsiteY2" fmla="*/ 273941 h 294824"/>
                <a:gd name="connsiteX3" fmla="*/ 146596 w 147412"/>
                <a:gd name="connsiteY3" fmla="*/ 278855 h 294824"/>
                <a:gd name="connsiteX4" fmla="*/ 144139 w 147412"/>
                <a:gd name="connsiteY4" fmla="*/ 23340 h 294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412" h="294824">
                  <a:moveTo>
                    <a:pt x="144139" y="23340"/>
                  </a:moveTo>
                  <a:lnTo>
                    <a:pt x="26209" y="18427"/>
                  </a:lnTo>
                  <a:cubicBezTo>
                    <a:pt x="11468" y="104417"/>
                    <a:pt x="18838" y="192865"/>
                    <a:pt x="38493" y="273941"/>
                  </a:cubicBezTo>
                  <a:lnTo>
                    <a:pt x="146596" y="278855"/>
                  </a:lnTo>
                  <a:cubicBezTo>
                    <a:pt x="131854" y="195321"/>
                    <a:pt x="129398" y="106874"/>
                    <a:pt x="144139" y="23340"/>
                  </a:cubicBezTo>
                  <a:close/>
                </a:path>
              </a:pathLst>
            </a:custGeom>
            <a:solidFill>
              <a:srgbClr val="FFCB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15819E67-996A-40C7-96E2-CD0A32E29354}"/>
                </a:ext>
              </a:extLst>
            </p:cNvPr>
            <p:cNvSpPr/>
            <p:nvPr/>
          </p:nvSpPr>
          <p:spPr>
            <a:xfrm>
              <a:off x="10147554" y="5787164"/>
              <a:ext cx="417668" cy="393100"/>
            </a:xfrm>
            <a:custGeom>
              <a:avLst/>
              <a:gdLst>
                <a:gd name="connsiteX0" fmla="*/ 417996 w 417668"/>
                <a:gd name="connsiteY0" fmla="*/ 232174 h 393099"/>
                <a:gd name="connsiteX1" fmla="*/ 113344 w 417668"/>
                <a:gd name="connsiteY1" fmla="*/ 345191 h 393099"/>
                <a:gd name="connsiteX2" fmla="*/ 115801 w 417668"/>
                <a:gd name="connsiteY2" fmla="*/ 156011 h 393099"/>
                <a:gd name="connsiteX3" fmla="*/ 115801 w 417668"/>
                <a:gd name="connsiteY3" fmla="*/ 156011 h 393099"/>
                <a:gd name="connsiteX4" fmla="*/ 415540 w 417668"/>
                <a:gd name="connsiteY4" fmla="*/ 52823 h 393099"/>
                <a:gd name="connsiteX5" fmla="*/ 417996 w 417668"/>
                <a:gd name="connsiteY5" fmla="*/ 18427 h 393099"/>
                <a:gd name="connsiteX6" fmla="*/ 133000 w 417668"/>
                <a:gd name="connsiteY6" fmla="*/ 121615 h 393099"/>
                <a:gd name="connsiteX7" fmla="*/ 27354 w 417668"/>
                <a:gd name="connsiteY7" fmla="*/ 116701 h 393099"/>
                <a:gd name="connsiteX8" fmla="*/ 29811 w 417668"/>
                <a:gd name="connsiteY8" fmla="*/ 372216 h 393099"/>
                <a:gd name="connsiteX9" fmla="*/ 123172 w 417668"/>
                <a:gd name="connsiteY9" fmla="*/ 377130 h 393099"/>
                <a:gd name="connsiteX10" fmla="*/ 123172 w 417668"/>
                <a:gd name="connsiteY10" fmla="*/ 377130 h 393099"/>
                <a:gd name="connsiteX11" fmla="*/ 123172 w 417668"/>
                <a:gd name="connsiteY11" fmla="*/ 377130 h 393099"/>
                <a:gd name="connsiteX12" fmla="*/ 420453 w 417668"/>
                <a:gd name="connsiteY12" fmla="*/ 269028 h 393099"/>
                <a:gd name="connsiteX13" fmla="*/ 417996 w 417668"/>
                <a:gd name="connsiteY13" fmla="*/ 232174 h 393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17668" h="393099">
                  <a:moveTo>
                    <a:pt x="417996" y="232174"/>
                  </a:moveTo>
                  <a:lnTo>
                    <a:pt x="113344" y="345191"/>
                  </a:lnTo>
                  <a:cubicBezTo>
                    <a:pt x="96147" y="249372"/>
                    <a:pt x="105974" y="187951"/>
                    <a:pt x="115801" y="156011"/>
                  </a:cubicBezTo>
                  <a:lnTo>
                    <a:pt x="115801" y="156011"/>
                  </a:lnTo>
                  <a:lnTo>
                    <a:pt x="415540" y="52823"/>
                  </a:lnTo>
                  <a:cubicBezTo>
                    <a:pt x="425367" y="38082"/>
                    <a:pt x="417996" y="18427"/>
                    <a:pt x="417996" y="18427"/>
                  </a:cubicBezTo>
                  <a:lnTo>
                    <a:pt x="133000" y="121615"/>
                  </a:lnTo>
                  <a:lnTo>
                    <a:pt x="27354" y="116701"/>
                  </a:lnTo>
                  <a:cubicBezTo>
                    <a:pt x="15069" y="200235"/>
                    <a:pt x="15069" y="286226"/>
                    <a:pt x="29811" y="372216"/>
                  </a:cubicBezTo>
                  <a:lnTo>
                    <a:pt x="123172" y="377130"/>
                  </a:lnTo>
                  <a:lnTo>
                    <a:pt x="123172" y="377130"/>
                  </a:lnTo>
                  <a:lnTo>
                    <a:pt x="123172" y="377130"/>
                  </a:lnTo>
                  <a:lnTo>
                    <a:pt x="420453" y="269028"/>
                  </a:lnTo>
                  <a:cubicBezTo>
                    <a:pt x="425367" y="251829"/>
                    <a:pt x="417996" y="232174"/>
                    <a:pt x="417996" y="232174"/>
                  </a:cubicBezTo>
                  <a:close/>
                </a:path>
              </a:pathLst>
            </a:custGeom>
            <a:solidFill>
              <a:srgbClr val="F17FB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7D0D98C-432A-49D2-9E59-9A9D57441964}"/>
                </a:ext>
              </a:extLst>
            </p:cNvPr>
            <p:cNvSpPr/>
            <p:nvPr/>
          </p:nvSpPr>
          <p:spPr>
            <a:xfrm>
              <a:off x="9614515" y="5860870"/>
              <a:ext cx="466806" cy="294825"/>
            </a:xfrm>
            <a:custGeom>
              <a:avLst/>
              <a:gdLst>
                <a:gd name="connsiteX0" fmla="*/ 440006 w 466805"/>
                <a:gd name="connsiteY0" fmla="*/ 35625 h 294824"/>
                <a:gd name="connsiteX1" fmla="*/ 216430 w 466805"/>
                <a:gd name="connsiteY1" fmla="*/ 25797 h 294824"/>
                <a:gd name="connsiteX2" fmla="*/ 103414 w 466805"/>
                <a:gd name="connsiteY2" fmla="*/ 20883 h 294824"/>
                <a:gd name="connsiteX3" fmla="*/ 32165 w 466805"/>
                <a:gd name="connsiteY3" fmla="*/ 18427 h 294824"/>
                <a:gd name="connsiteX4" fmla="*/ 34622 w 466805"/>
                <a:gd name="connsiteY4" fmla="*/ 273941 h 294824"/>
                <a:gd name="connsiteX5" fmla="*/ 113242 w 466805"/>
                <a:gd name="connsiteY5" fmla="*/ 276398 h 294824"/>
                <a:gd name="connsiteX6" fmla="*/ 209060 w 466805"/>
                <a:gd name="connsiteY6" fmla="*/ 281312 h 294824"/>
                <a:gd name="connsiteX7" fmla="*/ 452290 w 466805"/>
                <a:gd name="connsiteY7" fmla="*/ 291139 h 294824"/>
                <a:gd name="connsiteX8" fmla="*/ 440006 w 466805"/>
                <a:gd name="connsiteY8" fmla="*/ 35625 h 294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6805" h="294824">
                  <a:moveTo>
                    <a:pt x="440006" y="35625"/>
                  </a:moveTo>
                  <a:lnTo>
                    <a:pt x="216430" y="25797"/>
                  </a:lnTo>
                  <a:lnTo>
                    <a:pt x="103414" y="20883"/>
                  </a:lnTo>
                  <a:lnTo>
                    <a:pt x="32165" y="18427"/>
                  </a:lnTo>
                  <a:cubicBezTo>
                    <a:pt x="10053" y="99503"/>
                    <a:pt x="17424" y="187951"/>
                    <a:pt x="34622" y="273941"/>
                  </a:cubicBezTo>
                  <a:lnTo>
                    <a:pt x="113242" y="276398"/>
                  </a:lnTo>
                  <a:lnTo>
                    <a:pt x="209060" y="281312"/>
                  </a:lnTo>
                  <a:lnTo>
                    <a:pt x="452290" y="291139"/>
                  </a:lnTo>
                  <a:cubicBezTo>
                    <a:pt x="430179" y="210063"/>
                    <a:pt x="425265" y="121615"/>
                    <a:pt x="440006" y="35625"/>
                  </a:cubicBezTo>
                  <a:close/>
                </a:path>
              </a:pathLst>
            </a:custGeom>
            <a:solidFill>
              <a:srgbClr val="F17FB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5568645-E354-40DB-8923-A3F0504F305E}"/>
                </a:ext>
              </a:extLst>
            </p:cNvPr>
            <p:cNvSpPr/>
            <p:nvPr/>
          </p:nvSpPr>
          <p:spPr>
            <a:xfrm>
              <a:off x="9515237" y="5757681"/>
              <a:ext cx="1056455" cy="147412"/>
            </a:xfrm>
            <a:custGeom>
              <a:avLst/>
              <a:gdLst>
                <a:gd name="connsiteX0" fmla="*/ 18427 w 1056455"/>
                <a:gd name="connsiteY0" fmla="*/ 116701 h 147412"/>
                <a:gd name="connsiteX1" fmla="*/ 379587 w 1056455"/>
                <a:gd name="connsiteY1" fmla="*/ 18427 h 147412"/>
                <a:gd name="connsiteX2" fmla="*/ 1047856 w 1056455"/>
                <a:gd name="connsiteY2" fmla="*/ 45452 h 147412"/>
                <a:gd name="connsiteX3" fmla="*/ 762859 w 1056455"/>
                <a:gd name="connsiteY3" fmla="*/ 148641 h 147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6455" h="147412">
                  <a:moveTo>
                    <a:pt x="18427" y="116701"/>
                  </a:moveTo>
                  <a:lnTo>
                    <a:pt x="379587" y="18427"/>
                  </a:lnTo>
                  <a:lnTo>
                    <a:pt x="1047856" y="45452"/>
                  </a:lnTo>
                  <a:lnTo>
                    <a:pt x="762859" y="148641"/>
                  </a:lnTo>
                  <a:close/>
                </a:path>
              </a:pathLst>
            </a:custGeom>
            <a:solidFill>
              <a:srgbClr val="F0678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4B3A204B-8136-4633-95BA-6CC24E2A6310}"/>
                </a:ext>
              </a:extLst>
            </p:cNvPr>
            <p:cNvSpPr/>
            <p:nvPr/>
          </p:nvSpPr>
          <p:spPr>
            <a:xfrm>
              <a:off x="7928548" y="5625010"/>
              <a:ext cx="1474124" cy="737062"/>
            </a:xfrm>
            <a:custGeom>
              <a:avLst/>
              <a:gdLst>
                <a:gd name="connsiteX0" fmla="*/ 1189904 w 1474123"/>
                <a:gd name="connsiteY0" fmla="*/ 94590 h 737061"/>
                <a:gd name="connsiteX1" fmla="*/ 293146 w 1474123"/>
                <a:gd name="connsiteY1" fmla="*/ 87219 h 737061"/>
                <a:gd name="connsiteX2" fmla="*/ 116251 w 1474123"/>
                <a:gd name="connsiteY2" fmla="*/ 18427 h 737061"/>
                <a:gd name="connsiteX3" fmla="*/ 300516 w 1474123"/>
                <a:gd name="connsiteY3" fmla="*/ 654757 h 737061"/>
                <a:gd name="connsiteX4" fmla="*/ 1440506 w 1474123"/>
                <a:gd name="connsiteY4" fmla="*/ 541741 h 737061"/>
                <a:gd name="connsiteX5" fmla="*/ 1189904 w 1474123"/>
                <a:gd name="connsiteY5" fmla="*/ 94590 h 737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4123" h="737061">
                  <a:moveTo>
                    <a:pt x="1189904" y="94590"/>
                  </a:moveTo>
                  <a:cubicBezTo>
                    <a:pt x="1189904" y="94590"/>
                    <a:pt x="809089" y="305881"/>
                    <a:pt x="293146" y="87219"/>
                  </a:cubicBezTo>
                  <a:lnTo>
                    <a:pt x="116251" y="18427"/>
                  </a:lnTo>
                  <a:cubicBezTo>
                    <a:pt x="116251" y="18427"/>
                    <a:pt x="-198229" y="492603"/>
                    <a:pt x="300516" y="654757"/>
                  </a:cubicBezTo>
                  <a:cubicBezTo>
                    <a:pt x="799262" y="816911"/>
                    <a:pt x="1369256" y="644929"/>
                    <a:pt x="1440506" y="541741"/>
                  </a:cubicBezTo>
                  <a:cubicBezTo>
                    <a:pt x="1514212" y="438552"/>
                    <a:pt x="1425764" y="101960"/>
                    <a:pt x="1189904" y="94590"/>
                  </a:cubicBezTo>
                  <a:close/>
                </a:path>
              </a:pathLst>
            </a:custGeom>
            <a:solidFill>
              <a:srgbClr val="00B89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1D4FA248-E038-4835-9C48-DE17067393A6}"/>
                </a:ext>
              </a:extLst>
            </p:cNvPr>
            <p:cNvSpPr/>
            <p:nvPr/>
          </p:nvSpPr>
          <p:spPr>
            <a:xfrm>
              <a:off x="8313826" y="5902637"/>
              <a:ext cx="958180" cy="638787"/>
            </a:xfrm>
            <a:custGeom>
              <a:avLst/>
              <a:gdLst>
                <a:gd name="connsiteX0" fmla="*/ 460664 w 958180"/>
                <a:gd name="connsiteY0" fmla="*/ 42995 h 638786"/>
                <a:gd name="connsiteX1" fmla="*/ 18427 w 958180"/>
                <a:gd name="connsiteY1" fmla="*/ 332906 h 638786"/>
                <a:gd name="connsiteX2" fmla="*/ 168296 w 958180"/>
                <a:gd name="connsiteY2" fmla="*/ 642472 h 638786"/>
                <a:gd name="connsiteX3" fmla="*/ 807083 w 958180"/>
                <a:gd name="connsiteY3" fmla="*/ 342734 h 638786"/>
                <a:gd name="connsiteX4" fmla="*/ 959409 w 958180"/>
                <a:gd name="connsiteY4" fmla="*/ 264114 h 638786"/>
                <a:gd name="connsiteX5" fmla="*/ 497517 w 958180"/>
                <a:gd name="connsiteY5" fmla="*/ 18427 h 638786"/>
                <a:gd name="connsiteX6" fmla="*/ 460664 w 958180"/>
                <a:gd name="connsiteY6" fmla="*/ 42995 h 638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8180" h="638786">
                  <a:moveTo>
                    <a:pt x="460664" y="42995"/>
                  </a:moveTo>
                  <a:lnTo>
                    <a:pt x="18427" y="332906"/>
                  </a:lnTo>
                  <a:lnTo>
                    <a:pt x="168296" y="642472"/>
                  </a:lnTo>
                  <a:lnTo>
                    <a:pt x="807083" y="342734"/>
                  </a:lnTo>
                  <a:lnTo>
                    <a:pt x="959409" y="264114"/>
                  </a:lnTo>
                  <a:cubicBezTo>
                    <a:pt x="794798" y="207606"/>
                    <a:pt x="635102" y="119158"/>
                    <a:pt x="497517" y="18427"/>
                  </a:cubicBezTo>
                  <a:lnTo>
                    <a:pt x="460664" y="42995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7EF95BEA-D20B-4B44-8E46-8A675114DDE0}"/>
                </a:ext>
              </a:extLst>
            </p:cNvPr>
            <p:cNvSpPr/>
            <p:nvPr/>
          </p:nvSpPr>
          <p:spPr>
            <a:xfrm>
              <a:off x="8792917" y="5622328"/>
              <a:ext cx="712493" cy="540512"/>
            </a:xfrm>
            <a:custGeom>
              <a:avLst/>
              <a:gdLst>
                <a:gd name="connsiteX0" fmla="*/ 603162 w 712493"/>
                <a:gd name="connsiteY0" fmla="*/ 57961 h 540512"/>
                <a:gd name="connsiteX1" fmla="*/ 394328 w 712493"/>
                <a:gd name="connsiteY1" fmla="*/ 53048 h 540512"/>
                <a:gd name="connsiteX2" fmla="*/ 18427 w 712493"/>
                <a:gd name="connsiteY2" fmla="*/ 298735 h 540512"/>
                <a:gd name="connsiteX3" fmla="*/ 480319 w 712493"/>
                <a:gd name="connsiteY3" fmla="*/ 544422 h 540512"/>
                <a:gd name="connsiteX4" fmla="*/ 605619 w 712493"/>
                <a:gd name="connsiteY4" fmla="*/ 480543 h 540512"/>
                <a:gd name="connsiteX5" fmla="*/ 603162 w 712493"/>
                <a:gd name="connsiteY5" fmla="*/ 57961 h 540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2493" h="540512">
                  <a:moveTo>
                    <a:pt x="603162" y="57961"/>
                  </a:moveTo>
                  <a:cubicBezTo>
                    <a:pt x="522085" y="-28029"/>
                    <a:pt x="394328" y="53048"/>
                    <a:pt x="394328" y="53048"/>
                  </a:cubicBezTo>
                  <a:lnTo>
                    <a:pt x="18427" y="298735"/>
                  </a:lnTo>
                  <a:cubicBezTo>
                    <a:pt x="158469" y="399467"/>
                    <a:pt x="315708" y="487914"/>
                    <a:pt x="480319" y="544422"/>
                  </a:cubicBezTo>
                  <a:lnTo>
                    <a:pt x="605619" y="480543"/>
                  </a:lnTo>
                  <a:cubicBezTo>
                    <a:pt x="605619" y="480543"/>
                    <a:pt x="856220" y="323304"/>
                    <a:pt x="603162" y="5796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486DA62C-15B8-4307-85FF-6DC5812EC763}"/>
                </a:ext>
              </a:extLst>
            </p:cNvPr>
            <p:cNvSpPr/>
            <p:nvPr/>
          </p:nvSpPr>
          <p:spPr>
            <a:xfrm>
              <a:off x="7836717" y="6219689"/>
              <a:ext cx="687924" cy="368531"/>
            </a:xfrm>
            <a:custGeom>
              <a:avLst/>
              <a:gdLst>
                <a:gd name="connsiteX0" fmla="*/ 478338 w 687924"/>
                <a:gd name="connsiteY0" fmla="*/ 23225 h 368530"/>
                <a:gd name="connsiteX1" fmla="*/ 650319 w 687924"/>
                <a:gd name="connsiteY1" fmla="*/ 335248 h 368530"/>
                <a:gd name="connsiteX2" fmla="*/ 28730 w 687924"/>
                <a:gd name="connsiteY2" fmla="*/ 190292 h 368530"/>
                <a:gd name="connsiteX3" fmla="*/ 478338 w 687924"/>
                <a:gd name="connsiteY3" fmla="*/ 23225 h 368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7924" h="368530">
                  <a:moveTo>
                    <a:pt x="478338" y="23225"/>
                  </a:moveTo>
                  <a:cubicBezTo>
                    <a:pt x="534846" y="453178"/>
                    <a:pt x="770706" y="246801"/>
                    <a:pt x="650319" y="335248"/>
                  </a:cubicBezTo>
                  <a:cubicBezTo>
                    <a:pt x="650319" y="335248"/>
                    <a:pt x="129462" y="433522"/>
                    <a:pt x="28730" y="190292"/>
                  </a:cubicBezTo>
                  <a:cubicBezTo>
                    <a:pt x="-62174" y="-25912"/>
                    <a:pt x="478338" y="23225"/>
                    <a:pt x="478338" y="23225"/>
                  </a:cubicBez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D48B15C3-3990-4F52-912E-B5D483F2D260}"/>
                </a:ext>
              </a:extLst>
            </p:cNvPr>
            <p:cNvSpPr/>
            <p:nvPr/>
          </p:nvSpPr>
          <p:spPr>
            <a:xfrm>
              <a:off x="8016545" y="6205360"/>
              <a:ext cx="491375" cy="368531"/>
            </a:xfrm>
            <a:custGeom>
              <a:avLst/>
              <a:gdLst>
                <a:gd name="connsiteX0" fmla="*/ 158468 w 491374"/>
                <a:gd name="connsiteY0" fmla="*/ 347120 h 368530"/>
                <a:gd name="connsiteX1" fmla="*/ 480319 w 491374"/>
                <a:gd name="connsiteY1" fmla="*/ 332379 h 368530"/>
                <a:gd name="connsiteX2" fmla="*/ 327992 w 491374"/>
                <a:gd name="connsiteY2" fmla="*/ 22812 h 368530"/>
                <a:gd name="connsiteX3" fmla="*/ 18427 w 491374"/>
                <a:gd name="connsiteY3" fmla="*/ 32640 h 368530"/>
                <a:gd name="connsiteX4" fmla="*/ 158468 w 491374"/>
                <a:gd name="connsiteY4" fmla="*/ 347120 h 368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1374" h="368530">
                  <a:moveTo>
                    <a:pt x="158468" y="347120"/>
                  </a:moveTo>
                  <a:cubicBezTo>
                    <a:pt x="318165" y="364318"/>
                    <a:pt x="480319" y="332379"/>
                    <a:pt x="480319" y="332379"/>
                  </a:cubicBezTo>
                  <a:cubicBezTo>
                    <a:pt x="401698" y="239017"/>
                    <a:pt x="327992" y="22812"/>
                    <a:pt x="327992" y="22812"/>
                  </a:cubicBezTo>
                  <a:cubicBezTo>
                    <a:pt x="327992" y="22812"/>
                    <a:pt x="153555" y="8071"/>
                    <a:pt x="18427" y="32640"/>
                  </a:cubicBezTo>
                  <a:cubicBezTo>
                    <a:pt x="104417" y="118630"/>
                    <a:pt x="146184" y="229190"/>
                    <a:pt x="158468" y="347120"/>
                  </a:cubicBezTo>
                  <a:close/>
                </a:path>
              </a:pathLst>
            </a:custGeom>
            <a:solidFill>
              <a:srgbClr val="EBE9F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83F994E-C6DE-42E1-87DD-BDE679013F81}"/>
                </a:ext>
              </a:extLst>
            </p:cNvPr>
            <p:cNvSpPr/>
            <p:nvPr/>
          </p:nvSpPr>
          <p:spPr>
            <a:xfrm>
              <a:off x="8286129" y="6156709"/>
              <a:ext cx="270256" cy="270256"/>
            </a:xfrm>
            <a:custGeom>
              <a:avLst/>
              <a:gdLst>
                <a:gd name="connsiteX0" fmla="*/ 36296 w 270255"/>
                <a:gd name="connsiteY0" fmla="*/ 194307 h 270256"/>
                <a:gd name="connsiteX1" fmla="*/ 200907 w 270255"/>
                <a:gd name="connsiteY1" fmla="*/ 218876 h 270256"/>
                <a:gd name="connsiteX2" fmla="*/ 205820 w 270255"/>
                <a:gd name="connsiteY2" fmla="*/ 174653 h 270256"/>
                <a:gd name="connsiteX3" fmla="*/ 149312 w 270255"/>
                <a:gd name="connsiteY3" fmla="*/ 177109 h 270256"/>
                <a:gd name="connsiteX4" fmla="*/ 41210 w 270255"/>
                <a:gd name="connsiteY4" fmla="*/ 213962 h 270256"/>
                <a:gd name="connsiteX5" fmla="*/ 28925 w 270255"/>
                <a:gd name="connsiteY5" fmla="*/ 186937 h 270256"/>
                <a:gd name="connsiteX6" fmla="*/ 132114 w 270255"/>
                <a:gd name="connsiteY6" fmla="*/ 142713 h 270256"/>
                <a:gd name="connsiteX7" fmla="*/ 203364 w 270255"/>
                <a:gd name="connsiteY7" fmla="*/ 46895 h 270256"/>
                <a:gd name="connsiteX8" fmla="*/ 110002 w 270255"/>
                <a:gd name="connsiteY8" fmla="*/ 125515 h 270256"/>
                <a:gd name="connsiteX9" fmla="*/ 48580 w 270255"/>
                <a:gd name="connsiteY9" fmla="*/ 211506 h 270256"/>
                <a:gd name="connsiteX10" fmla="*/ 21555 w 270255"/>
                <a:gd name="connsiteY10" fmla="*/ 191850 h 270256"/>
                <a:gd name="connsiteX11" fmla="*/ 232846 w 270255"/>
                <a:gd name="connsiteY11" fmla="*/ 29697 h 270256"/>
                <a:gd name="connsiteX12" fmla="*/ 41210 w 270255"/>
                <a:gd name="connsiteY12" fmla="*/ 213962 h 270256"/>
                <a:gd name="connsiteX13" fmla="*/ 28925 w 270255"/>
                <a:gd name="connsiteY13" fmla="*/ 186937 h 270256"/>
                <a:gd name="connsiteX14" fmla="*/ 203364 w 270255"/>
                <a:gd name="connsiteY14" fmla="*/ 145170 h 270256"/>
                <a:gd name="connsiteX15" fmla="*/ 257415 w 270255"/>
                <a:gd name="connsiteY15" fmla="*/ 199221 h 270256"/>
                <a:gd name="connsiteX16" fmla="*/ 31382 w 270255"/>
                <a:gd name="connsiteY16" fmla="*/ 206592 h 270256"/>
                <a:gd name="connsiteX17" fmla="*/ 36296 w 270255"/>
                <a:gd name="connsiteY17" fmla="*/ 194307 h 270256"/>
                <a:gd name="connsiteX18" fmla="*/ 36296 w 270255"/>
                <a:gd name="connsiteY18" fmla="*/ 194307 h 270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0255" h="270256">
                  <a:moveTo>
                    <a:pt x="36296" y="194307"/>
                  </a:moveTo>
                  <a:cubicBezTo>
                    <a:pt x="85434" y="213962"/>
                    <a:pt x="149312" y="238531"/>
                    <a:pt x="200907" y="218876"/>
                  </a:cubicBezTo>
                  <a:cubicBezTo>
                    <a:pt x="223019" y="211506"/>
                    <a:pt x="230389" y="184480"/>
                    <a:pt x="205820" y="174653"/>
                  </a:cubicBezTo>
                  <a:cubicBezTo>
                    <a:pt x="188622" y="167281"/>
                    <a:pt x="164053" y="174653"/>
                    <a:pt x="149312" y="177109"/>
                  </a:cubicBezTo>
                  <a:cubicBezTo>
                    <a:pt x="112459" y="184480"/>
                    <a:pt x="75606" y="199221"/>
                    <a:pt x="41210" y="213962"/>
                  </a:cubicBezTo>
                  <a:cubicBezTo>
                    <a:pt x="36296" y="204135"/>
                    <a:pt x="33839" y="196764"/>
                    <a:pt x="28925" y="186937"/>
                  </a:cubicBezTo>
                  <a:cubicBezTo>
                    <a:pt x="63322" y="172195"/>
                    <a:pt x="97718" y="157454"/>
                    <a:pt x="132114" y="142713"/>
                  </a:cubicBezTo>
                  <a:cubicBezTo>
                    <a:pt x="144398" y="135342"/>
                    <a:pt x="269699" y="56722"/>
                    <a:pt x="203364" y="46895"/>
                  </a:cubicBezTo>
                  <a:cubicBezTo>
                    <a:pt x="168967" y="41981"/>
                    <a:pt x="127200" y="103403"/>
                    <a:pt x="110002" y="125515"/>
                  </a:cubicBezTo>
                  <a:cubicBezTo>
                    <a:pt x="87891" y="152540"/>
                    <a:pt x="68236" y="182023"/>
                    <a:pt x="48580" y="211506"/>
                  </a:cubicBezTo>
                  <a:cubicBezTo>
                    <a:pt x="36296" y="228703"/>
                    <a:pt x="9270" y="209049"/>
                    <a:pt x="21555" y="191850"/>
                  </a:cubicBezTo>
                  <a:cubicBezTo>
                    <a:pt x="53494" y="145170"/>
                    <a:pt x="159140" y="-26811"/>
                    <a:pt x="232846" y="29697"/>
                  </a:cubicBezTo>
                  <a:cubicBezTo>
                    <a:pt x="326207" y="103403"/>
                    <a:pt x="80520" y="196764"/>
                    <a:pt x="41210" y="213962"/>
                  </a:cubicBezTo>
                  <a:cubicBezTo>
                    <a:pt x="24012" y="221333"/>
                    <a:pt x="11727" y="194307"/>
                    <a:pt x="28925" y="186937"/>
                  </a:cubicBezTo>
                  <a:cubicBezTo>
                    <a:pt x="82977" y="162368"/>
                    <a:pt x="144398" y="140256"/>
                    <a:pt x="203364" y="145170"/>
                  </a:cubicBezTo>
                  <a:cubicBezTo>
                    <a:pt x="227932" y="147627"/>
                    <a:pt x="264785" y="169738"/>
                    <a:pt x="257415" y="199221"/>
                  </a:cubicBezTo>
                  <a:cubicBezTo>
                    <a:pt x="232846" y="297496"/>
                    <a:pt x="82977" y="238531"/>
                    <a:pt x="31382" y="206592"/>
                  </a:cubicBezTo>
                  <a:cubicBezTo>
                    <a:pt x="19098" y="201678"/>
                    <a:pt x="26469" y="189393"/>
                    <a:pt x="36296" y="194307"/>
                  </a:cubicBezTo>
                  <a:lnTo>
                    <a:pt x="36296" y="194307"/>
                  </a:ln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51081CA3-50F0-40CF-9BDB-DDEF101EDD33}"/>
                </a:ext>
              </a:extLst>
            </p:cNvPr>
            <p:cNvSpPr/>
            <p:nvPr/>
          </p:nvSpPr>
          <p:spPr>
            <a:xfrm>
              <a:off x="7864621" y="6219573"/>
              <a:ext cx="319393" cy="343962"/>
            </a:xfrm>
            <a:custGeom>
              <a:avLst/>
              <a:gdLst>
                <a:gd name="connsiteX0" fmla="*/ 170351 w 319393"/>
                <a:gd name="connsiteY0" fmla="*/ 18427 h 343962"/>
                <a:gd name="connsiteX1" fmla="*/ 27852 w 319393"/>
                <a:gd name="connsiteY1" fmla="*/ 175666 h 343962"/>
                <a:gd name="connsiteX2" fmla="*/ 310392 w 319393"/>
                <a:gd name="connsiteY2" fmla="*/ 332907 h 343962"/>
                <a:gd name="connsiteX3" fmla="*/ 170351 w 319393"/>
                <a:gd name="connsiteY3" fmla="*/ 18427 h 343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393" h="343962">
                  <a:moveTo>
                    <a:pt x="170351" y="18427"/>
                  </a:moveTo>
                  <a:cubicBezTo>
                    <a:pt x="67162" y="38082"/>
                    <a:pt x="-9001" y="82305"/>
                    <a:pt x="27852" y="175666"/>
                  </a:cubicBezTo>
                  <a:cubicBezTo>
                    <a:pt x="72076" y="278855"/>
                    <a:pt x="190006" y="320622"/>
                    <a:pt x="310392" y="332907"/>
                  </a:cubicBezTo>
                  <a:cubicBezTo>
                    <a:pt x="298108" y="214976"/>
                    <a:pt x="256341" y="104417"/>
                    <a:pt x="170351" y="18427"/>
                  </a:cubicBez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E32468D-1A2A-49DA-8FF5-271F801C1B7F}"/>
                </a:ext>
              </a:extLst>
            </p:cNvPr>
            <p:cNvSpPr/>
            <p:nvPr/>
          </p:nvSpPr>
          <p:spPr>
            <a:xfrm>
              <a:off x="8212593" y="6231636"/>
              <a:ext cx="147412" cy="270256"/>
            </a:xfrm>
            <a:custGeom>
              <a:avLst/>
              <a:gdLst>
                <a:gd name="connsiteX0" fmla="*/ 18928 w 147412"/>
                <a:gd name="connsiteY0" fmla="*/ 23562 h 270256"/>
                <a:gd name="connsiteX1" fmla="*/ 134401 w 147412"/>
                <a:gd name="connsiteY1" fmla="*/ 271706 h 270256"/>
                <a:gd name="connsiteX2" fmla="*/ 144228 w 147412"/>
                <a:gd name="connsiteY2" fmla="*/ 271706 h 270256"/>
                <a:gd name="connsiteX3" fmla="*/ 23842 w 147412"/>
                <a:gd name="connsiteY3" fmla="*/ 21105 h 270256"/>
                <a:gd name="connsiteX4" fmla="*/ 18928 w 147412"/>
                <a:gd name="connsiteY4" fmla="*/ 23562 h 270256"/>
                <a:gd name="connsiteX5" fmla="*/ 18928 w 147412"/>
                <a:gd name="connsiteY5" fmla="*/ 23562 h 270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412" h="270256">
                  <a:moveTo>
                    <a:pt x="18928" y="23562"/>
                  </a:moveTo>
                  <a:cubicBezTo>
                    <a:pt x="68065" y="104638"/>
                    <a:pt x="122117" y="175888"/>
                    <a:pt x="134401" y="271706"/>
                  </a:cubicBezTo>
                  <a:cubicBezTo>
                    <a:pt x="134401" y="276620"/>
                    <a:pt x="146685" y="276620"/>
                    <a:pt x="144228" y="271706"/>
                  </a:cubicBezTo>
                  <a:cubicBezTo>
                    <a:pt x="139315" y="175888"/>
                    <a:pt x="75436" y="97268"/>
                    <a:pt x="23842" y="21105"/>
                  </a:cubicBezTo>
                  <a:cubicBezTo>
                    <a:pt x="23842" y="16191"/>
                    <a:pt x="16471" y="18648"/>
                    <a:pt x="18928" y="23562"/>
                  </a:cubicBezTo>
                  <a:lnTo>
                    <a:pt x="18928" y="23562"/>
                  </a:ln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B623D8E7-E7C5-4AE8-9DD1-82FC0A8DA949}"/>
                </a:ext>
              </a:extLst>
            </p:cNvPr>
            <p:cNvSpPr/>
            <p:nvPr/>
          </p:nvSpPr>
          <p:spPr>
            <a:xfrm>
              <a:off x="8133974" y="6239583"/>
              <a:ext cx="147412" cy="270256"/>
            </a:xfrm>
            <a:custGeom>
              <a:avLst/>
              <a:gdLst>
                <a:gd name="connsiteX0" fmla="*/ 18928 w 147412"/>
                <a:gd name="connsiteY0" fmla="*/ 22986 h 270256"/>
                <a:gd name="connsiteX1" fmla="*/ 134401 w 147412"/>
                <a:gd name="connsiteY1" fmla="*/ 271130 h 270256"/>
                <a:gd name="connsiteX2" fmla="*/ 144228 w 147412"/>
                <a:gd name="connsiteY2" fmla="*/ 271130 h 270256"/>
                <a:gd name="connsiteX3" fmla="*/ 23842 w 147412"/>
                <a:gd name="connsiteY3" fmla="*/ 20529 h 270256"/>
                <a:gd name="connsiteX4" fmla="*/ 18928 w 147412"/>
                <a:gd name="connsiteY4" fmla="*/ 22986 h 270256"/>
                <a:gd name="connsiteX5" fmla="*/ 18928 w 147412"/>
                <a:gd name="connsiteY5" fmla="*/ 22986 h 270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412" h="270256">
                  <a:moveTo>
                    <a:pt x="18928" y="22986"/>
                  </a:moveTo>
                  <a:cubicBezTo>
                    <a:pt x="68065" y="104063"/>
                    <a:pt x="122117" y="175312"/>
                    <a:pt x="134401" y="271130"/>
                  </a:cubicBezTo>
                  <a:cubicBezTo>
                    <a:pt x="134401" y="276044"/>
                    <a:pt x="146685" y="276044"/>
                    <a:pt x="144228" y="271130"/>
                  </a:cubicBezTo>
                  <a:cubicBezTo>
                    <a:pt x="139315" y="175312"/>
                    <a:pt x="75436" y="96692"/>
                    <a:pt x="23842" y="20529"/>
                  </a:cubicBezTo>
                  <a:cubicBezTo>
                    <a:pt x="23842" y="15615"/>
                    <a:pt x="16471" y="20529"/>
                    <a:pt x="18928" y="22986"/>
                  </a:cubicBezTo>
                  <a:lnTo>
                    <a:pt x="18928" y="22986"/>
                  </a:ln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EAD347CD-DD78-41E1-AB6C-F5C34FE03DCD}"/>
                </a:ext>
              </a:extLst>
            </p:cNvPr>
            <p:cNvSpPr/>
            <p:nvPr/>
          </p:nvSpPr>
          <p:spPr>
            <a:xfrm>
              <a:off x="7795530" y="5848586"/>
              <a:ext cx="1203868" cy="687924"/>
            </a:xfrm>
            <a:custGeom>
              <a:avLst/>
              <a:gdLst>
                <a:gd name="connsiteX0" fmla="*/ 128882 w 1203867"/>
                <a:gd name="connsiteY0" fmla="*/ 254286 h 687924"/>
                <a:gd name="connsiteX1" fmla="*/ 445818 w 1203867"/>
                <a:gd name="connsiteY1" fmla="*/ 384500 h 687924"/>
                <a:gd name="connsiteX2" fmla="*/ 1084605 w 1203867"/>
                <a:gd name="connsiteY2" fmla="*/ 684239 h 687924"/>
                <a:gd name="connsiteX3" fmla="*/ 1195165 w 1203867"/>
                <a:gd name="connsiteY3" fmla="*/ 455750 h 687924"/>
                <a:gd name="connsiteX4" fmla="*/ 23236 w 1203867"/>
                <a:gd name="connsiteY4" fmla="*/ 18427 h 687924"/>
                <a:gd name="connsiteX5" fmla="*/ 128882 w 1203867"/>
                <a:gd name="connsiteY5" fmla="*/ 254286 h 687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3867" h="687924">
                  <a:moveTo>
                    <a:pt x="128882" y="254286"/>
                  </a:moveTo>
                  <a:lnTo>
                    <a:pt x="445818" y="384500"/>
                  </a:lnTo>
                  <a:lnTo>
                    <a:pt x="1084605" y="684239"/>
                  </a:lnTo>
                  <a:lnTo>
                    <a:pt x="1195165" y="455750"/>
                  </a:lnTo>
                  <a:cubicBezTo>
                    <a:pt x="779953" y="445923"/>
                    <a:pt x="345087" y="291139"/>
                    <a:pt x="23236" y="18427"/>
                  </a:cubicBezTo>
                  <a:cubicBezTo>
                    <a:pt x="-8703" y="168296"/>
                    <a:pt x="128882" y="254286"/>
                    <a:pt x="128882" y="254286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20B6C24D-BFA0-49CF-B650-B194929DCBFE}"/>
                </a:ext>
              </a:extLst>
            </p:cNvPr>
            <p:cNvSpPr/>
            <p:nvPr/>
          </p:nvSpPr>
          <p:spPr>
            <a:xfrm>
              <a:off x="7800340" y="5622328"/>
              <a:ext cx="1228436" cy="687924"/>
            </a:xfrm>
            <a:custGeom>
              <a:avLst/>
              <a:gdLst>
                <a:gd name="connsiteX0" fmla="*/ 787428 w 1228436"/>
                <a:gd name="connsiteY0" fmla="*/ 308562 h 687924"/>
                <a:gd name="connsiteX1" fmla="*/ 335363 w 1228436"/>
                <a:gd name="connsiteY1" fmla="*/ 53048 h 687924"/>
                <a:gd name="connsiteX2" fmla="*/ 126529 w 1228436"/>
                <a:gd name="connsiteY2" fmla="*/ 57961 h 687924"/>
                <a:gd name="connsiteX3" fmla="*/ 18427 w 1228436"/>
                <a:gd name="connsiteY3" fmla="*/ 242227 h 687924"/>
                <a:gd name="connsiteX4" fmla="*/ 1190355 w 1228436"/>
                <a:gd name="connsiteY4" fmla="*/ 679550 h 687924"/>
                <a:gd name="connsiteX5" fmla="*/ 1229665 w 1228436"/>
                <a:gd name="connsiteY5" fmla="*/ 598473 h 687924"/>
                <a:gd name="connsiteX6" fmla="*/ 787428 w 1228436"/>
                <a:gd name="connsiteY6" fmla="*/ 308562 h 687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8436" h="687924">
                  <a:moveTo>
                    <a:pt x="787428" y="308562"/>
                  </a:moveTo>
                  <a:lnTo>
                    <a:pt x="335363" y="53048"/>
                  </a:lnTo>
                  <a:cubicBezTo>
                    <a:pt x="335363" y="53048"/>
                    <a:pt x="207606" y="-28029"/>
                    <a:pt x="126529" y="57961"/>
                  </a:cubicBezTo>
                  <a:cubicBezTo>
                    <a:pt x="60193" y="126754"/>
                    <a:pt x="28254" y="188176"/>
                    <a:pt x="18427" y="242227"/>
                  </a:cubicBezTo>
                  <a:cubicBezTo>
                    <a:pt x="340277" y="517397"/>
                    <a:pt x="777600" y="669723"/>
                    <a:pt x="1190355" y="679550"/>
                  </a:cubicBezTo>
                  <a:lnTo>
                    <a:pt x="1229665" y="598473"/>
                  </a:lnTo>
                  <a:lnTo>
                    <a:pt x="787428" y="3085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BD177F5E-854D-43CC-AD45-21F4B6DEB96C}"/>
                </a:ext>
              </a:extLst>
            </p:cNvPr>
            <p:cNvSpPr/>
            <p:nvPr/>
          </p:nvSpPr>
          <p:spPr>
            <a:xfrm>
              <a:off x="8823027" y="6204947"/>
              <a:ext cx="687924" cy="368531"/>
            </a:xfrm>
            <a:custGeom>
              <a:avLst/>
              <a:gdLst>
                <a:gd name="connsiteX0" fmla="*/ 224176 w 687924"/>
                <a:gd name="connsiteY0" fmla="*/ 23225 h 368530"/>
                <a:gd name="connsiteX1" fmla="*/ 52195 w 687924"/>
                <a:gd name="connsiteY1" fmla="*/ 335248 h 368530"/>
                <a:gd name="connsiteX2" fmla="*/ 673784 w 687924"/>
                <a:gd name="connsiteY2" fmla="*/ 190292 h 368530"/>
                <a:gd name="connsiteX3" fmla="*/ 224176 w 687924"/>
                <a:gd name="connsiteY3" fmla="*/ 23225 h 368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7924" h="368530">
                  <a:moveTo>
                    <a:pt x="224176" y="23225"/>
                  </a:moveTo>
                  <a:cubicBezTo>
                    <a:pt x="167668" y="453178"/>
                    <a:pt x="-68191" y="246801"/>
                    <a:pt x="52195" y="335248"/>
                  </a:cubicBezTo>
                  <a:cubicBezTo>
                    <a:pt x="52195" y="335248"/>
                    <a:pt x="573052" y="433523"/>
                    <a:pt x="673784" y="190292"/>
                  </a:cubicBezTo>
                  <a:cubicBezTo>
                    <a:pt x="767145" y="-25912"/>
                    <a:pt x="224176" y="23225"/>
                    <a:pt x="224176" y="23225"/>
                  </a:cubicBez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40A3A845-047F-4D80-B3D5-16757536292D}"/>
                </a:ext>
              </a:extLst>
            </p:cNvPr>
            <p:cNvSpPr/>
            <p:nvPr/>
          </p:nvSpPr>
          <p:spPr>
            <a:xfrm>
              <a:off x="8846968" y="6190619"/>
              <a:ext cx="491375" cy="368531"/>
            </a:xfrm>
            <a:custGeom>
              <a:avLst/>
              <a:gdLst>
                <a:gd name="connsiteX0" fmla="*/ 340277 w 491374"/>
                <a:gd name="connsiteY0" fmla="*/ 347120 h 368530"/>
                <a:gd name="connsiteX1" fmla="*/ 18427 w 491374"/>
                <a:gd name="connsiteY1" fmla="*/ 332378 h 368530"/>
                <a:gd name="connsiteX2" fmla="*/ 170753 w 491374"/>
                <a:gd name="connsiteY2" fmla="*/ 22812 h 368530"/>
                <a:gd name="connsiteX3" fmla="*/ 480318 w 491374"/>
                <a:gd name="connsiteY3" fmla="*/ 32640 h 368530"/>
                <a:gd name="connsiteX4" fmla="*/ 340277 w 491374"/>
                <a:gd name="connsiteY4" fmla="*/ 347120 h 368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1374" h="368530">
                  <a:moveTo>
                    <a:pt x="340277" y="347120"/>
                  </a:moveTo>
                  <a:cubicBezTo>
                    <a:pt x="180580" y="364317"/>
                    <a:pt x="18427" y="332378"/>
                    <a:pt x="18427" y="332378"/>
                  </a:cubicBezTo>
                  <a:cubicBezTo>
                    <a:pt x="97046" y="239017"/>
                    <a:pt x="170753" y="22812"/>
                    <a:pt x="170753" y="22812"/>
                  </a:cubicBezTo>
                  <a:cubicBezTo>
                    <a:pt x="170753" y="22812"/>
                    <a:pt x="345190" y="8071"/>
                    <a:pt x="480318" y="32640"/>
                  </a:cubicBezTo>
                  <a:cubicBezTo>
                    <a:pt x="396785" y="118630"/>
                    <a:pt x="352561" y="229189"/>
                    <a:pt x="340277" y="347120"/>
                  </a:cubicBezTo>
                  <a:close/>
                </a:path>
              </a:pathLst>
            </a:custGeom>
            <a:solidFill>
              <a:srgbClr val="EBE9F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43B7790-2E90-4F01-AA23-E15BDE0CBE73}"/>
                </a:ext>
              </a:extLst>
            </p:cNvPr>
            <p:cNvSpPr/>
            <p:nvPr/>
          </p:nvSpPr>
          <p:spPr>
            <a:xfrm>
              <a:off x="8801787" y="6141967"/>
              <a:ext cx="270256" cy="270256"/>
            </a:xfrm>
            <a:custGeom>
              <a:avLst/>
              <a:gdLst>
                <a:gd name="connsiteX0" fmla="*/ 240502 w 270255"/>
                <a:gd name="connsiteY0" fmla="*/ 194307 h 270256"/>
                <a:gd name="connsiteX1" fmla="*/ 75892 w 270255"/>
                <a:gd name="connsiteY1" fmla="*/ 218876 h 270256"/>
                <a:gd name="connsiteX2" fmla="*/ 70978 w 270255"/>
                <a:gd name="connsiteY2" fmla="*/ 174653 h 270256"/>
                <a:gd name="connsiteX3" fmla="*/ 127486 w 270255"/>
                <a:gd name="connsiteY3" fmla="*/ 177110 h 270256"/>
                <a:gd name="connsiteX4" fmla="*/ 235588 w 270255"/>
                <a:gd name="connsiteY4" fmla="*/ 213963 h 270256"/>
                <a:gd name="connsiteX5" fmla="*/ 247873 w 270255"/>
                <a:gd name="connsiteY5" fmla="*/ 186937 h 270256"/>
                <a:gd name="connsiteX6" fmla="*/ 144684 w 270255"/>
                <a:gd name="connsiteY6" fmla="*/ 142713 h 270256"/>
                <a:gd name="connsiteX7" fmla="*/ 73435 w 270255"/>
                <a:gd name="connsiteY7" fmla="*/ 46895 h 270256"/>
                <a:gd name="connsiteX8" fmla="*/ 166796 w 270255"/>
                <a:gd name="connsiteY8" fmla="*/ 125515 h 270256"/>
                <a:gd name="connsiteX9" fmla="*/ 228218 w 270255"/>
                <a:gd name="connsiteY9" fmla="*/ 211506 h 270256"/>
                <a:gd name="connsiteX10" fmla="*/ 255243 w 270255"/>
                <a:gd name="connsiteY10" fmla="*/ 191850 h 270256"/>
                <a:gd name="connsiteX11" fmla="*/ 43952 w 270255"/>
                <a:gd name="connsiteY11" fmla="*/ 29697 h 270256"/>
                <a:gd name="connsiteX12" fmla="*/ 235588 w 270255"/>
                <a:gd name="connsiteY12" fmla="*/ 213963 h 270256"/>
                <a:gd name="connsiteX13" fmla="*/ 247873 w 270255"/>
                <a:gd name="connsiteY13" fmla="*/ 186937 h 270256"/>
                <a:gd name="connsiteX14" fmla="*/ 73435 w 270255"/>
                <a:gd name="connsiteY14" fmla="*/ 145170 h 270256"/>
                <a:gd name="connsiteX15" fmla="*/ 19384 w 270255"/>
                <a:gd name="connsiteY15" fmla="*/ 199221 h 270256"/>
                <a:gd name="connsiteX16" fmla="*/ 245416 w 270255"/>
                <a:gd name="connsiteY16" fmla="*/ 206592 h 270256"/>
                <a:gd name="connsiteX17" fmla="*/ 240502 w 270255"/>
                <a:gd name="connsiteY17" fmla="*/ 194307 h 270256"/>
                <a:gd name="connsiteX18" fmla="*/ 240502 w 270255"/>
                <a:gd name="connsiteY18" fmla="*/ 194307 h 270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0255" h="270256">
                  <a:moveTo>
                    <a:pt x="240502" y="194307"/>
                  </a:moveTo>
                  <a:cubicBezTo>
                    <a:pt x="191365" y="213963"/>
                    <a:pt x="127486" y="238531"/>
                    <a:pt x="75892" y="218876"/>
                  </a:cubicBezTo>
                  <a:cubicBezTo>
                    <a:pt x="53780" y="211506"/>
                    <a:pt x="46409" y="184480"/>
                    <a:pt x="70978" y="174653"/>
                  </a:cubicBezTo>
                  <a:cubicBezTo>
                    <a:pt x="88176" y="167281"/>
                    <a:pt x="112745" y="174653"/>
                    <a:pt x="127486" y="177110"/>
                  </a:cubicBezTo>
                  <a:cubicBezTo>
                    <a:pt x="164339" y="184480"/>
                    <a:pt x="201192" y="199221"/>
                    <a:pt x="235588" y="213963"/>
                  </a:cubicBezTo>
                  <a:cubicBezTo>
                    <a:pt x="240502" y="204135"/>
                    <a:pt x="242959" y="196764"/>
                    <a:pt x="247873" y="186937"/>
                  </a:cubicBezTo>
                  <a:cubicBezTo>
                    <a:pt x="213476" y="172195"/>
                    <a:pt x="179080" y="157454"/>
                    <a:pt x="144684" y="142713"/>
                  </a:cubicBezTo>
                  <a:cubicBezTo>
                    <a:pt x="132399" y="135342"/>
                    <a:pt x="7099" y="56723"/>
                    <a:pt x="73435" y="46895"/>
                  </a:cubicBezTo>
                  <a:cubicBezTo>
                    <a:pt x="107831" y="41981"/>
                    <a:pt x="149598" y="103403"/>
                    <a:pt x="166796" y="125515"/>
                  </a:cubicBezTo>
                  <a:cubicBezTo>
                    <a:pt x="188908" y="152541"/>
                    <a:pt x="208563" y="182023"/>
                    <a:pt x="228218" y="211506"/>
                  </a:cubicBezTo>
                  <a:cubicBezTo>
                    <a:pt x="240502" y="228703"/>
                    <a:pt x="267527" y="209049"/>
                    <a:pt x="255243" y="191850"/>
                  </a:cubicBezTo>
                  <a:cubicBezTo>
                    <a:pt x="223304" y="145170"/>
                    <a:pt x="117658" y="-26811"/>
                    <a:pt x="43952" y="29697"/>
                  </a:cubicBezTo>
                  <a:cubicBezTo>
                    <a:pt x="-49409" y="103403"/>
                    <a:pt x="196278" y="196764"/>
                    <a:pt x="235588" y="213963"/>
                  </a:cubicBezTo>
                  <a:cubicBezTo>
                    <a:pt x="252786" y="221333"/>
                    <a:pt x="265071" y="194307"/>
                    <a:pt x="247873" y="186937"/>
                  </a:cubicBezTo>
                  <a:cubicBezTo>
                    <a:pt x="193821" y="162368"/>
                    <a:pt x="132399" y="140256"/>
                    <a:pt x="73435" y="145170"/>
                  </a:cubicBezTo>
                  <a:cubicBezTo>
                    <a:pt x="48866" y="147627"/>
                    <a:pt x="12013" y="169738"/>
                    <a:pt x="19384" y="199221"/>
                  </a:cubicBezTo>
                  <a:cubicBezTo>
                    <a:pt x="43952" y="297496"/>
                    <a:pt x="193821" y="238531"/>
                    <a:pt x="245416" y="206592"/>
                  </a:cubicBezTo>
                  <a:cubicBezTo>
                    <a:pt x="255243" y="201678"/>
                    <a:pt x="247873" y="189394"/>
                    <a:pt x="240502" y="194307"/>
                  </a:cubicBezTo>
                  <a:lnTo>
                    <a:pt x="240502" y="194307"/>
                  </a:ln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E35107ED-66E8-4949-AA1E-80A056823DEE}"/>
                </a:ext>
              </a:extLst>
            </p:cNvPr>
            <p:cNvSpPr/>
            <p:nvPr/>
          </p:nvSpPr>
          <p:spPr>
            <a:xfrm>
              <a:off x="9168818" y="6204832"/>
              <a:ext cx="319393" cy="343962"/>
            </a:xfrm>
            <a:custGeom>
              <a:avLst/>
              <a:gdLst>
                <a:gd name="connsiteX0" fmla="*/ 158468 w 319393"/>
                <a:gd name="connsiteY0" fmla="*/ 18427 h 343962"/>
                <a:gd name="connsiteX1" fmla="*/ 300967 w 319393"/>
                <a:gd name="connsiteY1" fmla="*/ 175667 h 343962"/>
                <a:gd name="connsiteX2" fmla="*/ 18427 w 319393"/>
                <a:gd name="connsiteY2" fmla="*/ 332906 h 343962"/>
                <a:gd name="connsiteX3" fmla="*/ 158468 w 319393"/>
                <a:gd name="connsiteY3" fmla="*/ 18427 h 343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393" h="343962">
                  <a:moveTo>
                    <a:pt x="158468" y="18427"/>
                  </a:moveTo>
                  <a:cubicBezTo>
                    <a:pt x="261657" y="38082"/>
                    <a:pt x="337820" y="82305"/>
                    <a:pt x="300967" y="175667"/>
                  </a:cubicBezTo>
                  <a:cubicBezTo>
                    <a:pt x="256743" y="278855"/>
                    <a:pt x="138814" y="320622"/>
                    <a:pt x="18427" y="332906"/>
                  </a:cubicBezTo>
                  <a:cubicBezTo>
                    <a:pt x="30711" y="214976"/>
                    <a:pt x="74935" y="104417"/>
                    <a:pt x="158468" y="18427"/>
                  </a:cubicBez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53AC69C9-A79D-4858-977F-6CEA657E6D51}"/>
                </a:ext>
              </a:extLst>
            </p:cNvPr>
            <p:cNvSpPr/>
            <p:nvPr/>
          </p:nvSpPr>
          <p:spPr>
            <a:xfrm>
              <a:off x="8986685" y="6217471"/>
              <a:ext cx="147412" cy="270256"/>
            </a:xfrm>
            <a:custGeom>
              <a:avLst/>
              <a:gdLst>
                <a:gd name="connsiteX0" fmla="*/ 144052 w 147412"/>
                <a:gd name="connsiteY0" fmla="*/ 22986 h 270256"/>
                <a:gd name="connsiteX1" fmla="*/ 28579 w 147412"/>
                <a:gd name="connsiteY1" fmla="*/ 271130 h 270256"/>
                <a:gd name="connsiteX2" fmla="*/ 18751 w 147412"/>
                <a:gd name="connsiteY2" fmla="*/ 271130 h 270256"/>
                <a:gd name="connsiteX3" fmla="*/ 139138 w 147412"/>
                <a:gd name="connsiteY3" fmla="*/ 20529 h 270256"/>
                <a:gd name="connsiteX4" fmla="*/ 144052 w 147412"/>
                <a:gd name="connsiteY4" fmla="*/ 22986 h 270256"/>
                <a:gd name="connsiteX5" fmla="*/ 144052 w 147412"/>
                <a:gd name="connsiteY5" fmla="*/ 22986 h 270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412" h="270256">
                  <a:moveTo>
                    <a:pt x="144052" y="22986"/>
                  </a:moveTo>
                  <a:cubicBezTo>
                    <a:pt x="94914" y="104063"/>
                    <a:pt x="40863" y="175312"/>
                    <a:pt x="28579" y="271130"/>
                  </a:cubicBezTo>
                  <a:cubicBezTo>
                    <a:pt x="28579" y="276044"/>
                    <a:pt x="16294" y="276044"/>
                    <a:pt x="18751" y="271130"/>
                  </a:cubicBezTo>
                  <a:cubicBezTo>
                    <a:pt x="23665" y="175312"/>
                    <a:pt x="87544" y="96692"/>
                    <a:pt x="139138" y="20529"/>
                  </a:cubicBezTo>
                  <a:cubicBezTo>
                    <a:pt x="141595" y="15615"/>
                    <a:pt x="146509" y="20529"/>
                    <a:pt x="144052" y="22986"/>
                  </a:cubicBezTo>
                  <a:lnTo>
                    <a:pt x="144052" y="22986"/>
                  </a:ln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01C25265-42E4-4D5E-AEF3-D67288F91A96}"/>
                </a:ext>
              </a:extLst>
            </p:cNvPr>
            <p:cNvSpPr/>
            <p:nvPr/>
          </p:nvSpPr>
          <p:spPr>
            <a:xfrm>
              <a:off x="9065305" y="6225926"/>
              <a:ext cx="147412" cy="270256"/>
            </a:xfrm>
            <a:custGeom>
              <a:avLst/>
              <a:gdLst>
                <a:gd name="connsiteX0" fmla="*/ 144052 w 147412"/>
                <a:gd name="connsiteY0" fmla="*/ 21901 h 270256"/>
                <a:gd name="connsiteX1" fmla="*/ 28579 w 147412"/>
                <a:gd name="connsiteY1" fmla="*/ 270045 h 270256"/>
                <a:gd name="connsiteX2" fmla="*/ 18751 w 147412"/>
                <a:gd name="connsiteY2" fmla="*/ 270045 h 270256"/>
                <a:gd name="connsiteX3" fmla="*/ 139138 w 147412"/>
                <a:gd name="connsiteY3" fmla="*/ 19444 h 270256"/>
                <a:gd name="connsiteX4" fmla="*/ 144052 w 147412"/>
                <a:gd name="connsiteY4" fmla="*/ 21901 h 270256"/>
                <a:gd name="connsiteX5" fmla="*/ 144052 w 147412"/>
                <a:gd name="connsiteY5" fmla="*/ 21901 h 270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412" h="270256">
                  <a:moveTo>
                    <a:pt x="144052" y="21901"/>
                  </a:moveTo>
                  <a:cubicBezTo>
                    <a:pt x="94915" y="102978"/>
                    <a:pt x="40863" y="174227"/>
                    <a:pt x="28579" y="270045"/>
                  </a:cubicBezTo>
                  <a:cubicBezTo>
                    <a:pt x="28579" y="274959"/>
                    <a:pt x="16294" y="274959"/>
                    <a:pt x="18751" y="270045"/>
                  </a:cubicBezTo>
                  <a:cubicBezTo>
                    <a:pt x="23665" y="174227"/>
                    <a:pt x="87544" y="95607"/>
                    <a:pt x="139138" y="19444"/>
                  </a:cubicBezTo>
                  <a:cubicBezTo>
                    <a:pt x="139138" y="16987"/>
                    <a:pt x="146509" y="19444"/>
                    <a:pt x="144052" y="21901"/>
                  </a:cubicBezTo>
                  <a:lnTo>
                    <a:pt x="144052" y="21901"/>
                  </a:ln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D2F611EC-B655-4DC4-B678-89BDE065F431}"/>
                </a:ext>
              </a:extLst>
            </p:cNvPr>
            <p:cNvSpPr/>
            <p:nvPr/>
          </p:nvSpPr>
          <p:spPr>
            <a:xfrm>
              <a:off x="7451464" y="3580892"/>
              <a:ext cx="589649" cy="1596967"/>
            </a:xfrm>
            <a:custGeom>
              <a:avLst/>
              <a:gdLst>
                <a:gd name="connsiteX0" fmla="*/ 438552 w 589649"/>
                <a:gd name="connsiteY0" fmla="*/ 33168 h 1596967"/>
                <a:gd name="connsiteX1" fmla="*/ 18427 w 589649"/>
                <a:gd name="connsiteY1" fmla="*/ 1465524 h 1596967"/>
                <a:gd name="connsiteX2" fmla="*/ 87219 w 589649"/>
                <a:gd name="connsiteY2" fmla="*/ 1514662 h 1596967"/>
                <a:gd name="connsiteX3" fmla="*/ 249372 w 589649"/>
                <a:gd name="connsiteY3" fmla="*/ 1389362 h 1596967"/>
                <a:gd name="connsiteX4" fmla="*/ 202692 w 589649"/>
                <a:gd name="connsiteY4" fmla="*/ 1578541 h 1596967"/>
                <a:gd name="connsiteX5" fmla="*/ 249372 w 589649"/>
                <a:gd name="connsiteY5" fmla="*/ 1598196 h 1596967"/>
                <a:gd name="connsiteX6" fmla="*/ 578594 w 589649"/>
                <a:gd name="connsiteY6" fmla="*/ 18427 h 1596967"/>
                <a:gd name="connsiteX7" fmla="*/ 438552 w 589649"/>
                <a:gd name="connsiteY7" fmla="*/ 33168 h 1596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9649" h="1596967">
                  <a:moveTo>
                    <a:pt x="438552" y="33168"/>
                  </a:moveTo>
                  <a:cubicBezTo>
                    <a:pt x="438552" y="33168"/>
                    <a:pt x="143727" y="1330396"/>
                    <a:pt x="18427" y="1465524"/>
                  </a:cubicBezTo>
                  <a:cubicBezTo>
                    <a:pt x="18427" y="1465524"/>
                    <a:pt x="45452" y="1487637"/>
                    <a:pt x="87219" y="1514662"/>
                  </a:cubicBezTo>
                  <a:cubicBezTo>
                    <a:pt x="109331" y="1529403"/>
                    <a:pt x="249372" y="1389362"/>
                    <a:pt x="249372" y="1389362"/>
                  </a:cubicBezTo>
                  <a:cubicBezTo>
                    <a:pt x="278855" y="1406560"/>
                    <a:pt x="202692" y="1578541"/>
                    <a:pt x="202692" y="1578541"/>
                  </a:cubicBezTo>
                  <a:cubicBezTo>
                    <a:pt x="214976" y="1583454"/>
                    <a:pt x="232174" y="1590825"/>
                    <a:pt x="249372" y="1598196"/>
                  </a:cubicBezTo>
                  <a:cubicBezTo>
                    <a:pt x="480319" y="1111735"/>
                    <a:pt x="571223" y="558939"/>
                    <a:pt x="578594" y="18427"/>
                  </a:cubicBezTo>
                  <a:cubicBezTo>
                    <a:pt x="492603" y="28254"/>
                    <a:pt x="438552" y="33168"/>
                    <a:pt x="438552" y="33168"/>
                  </a:cubicBezTo>
                  <a:close/>
                </a:path>
              </a:pathLst>
            </a:custGeom>
            <a:solidFill>
              <a:srgbClr val="5829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86D2AA03-102A-4C8C-9F44-2FE8F03DED39}"/>
                </a:ext>
              </a:extLst>
            </p:cNvPr>
            <p:cNvSpPr/>
            <p:nvPr/>
          </p:nvSpPr>
          <p:spPr>
            <a:xfrm>
              <a:off x="7682410" y="3555737"/>
              <a:ext cx="1842654" cy="1695242"/>
            </a:xfrm>
            <a:custGeom>
              <a:avLst/>
              <a:gdLst>
                <a:gd name="connsiteX0" fmla="*/ 347648 w 1842654"/>
                <a:gd name="connsiteY0" fmla="*/ 46039 h 1695242"/>
                <a:gd name="connsiteX1" fmla="*/ 18427 w 1842654"/>
                <a:gd name="connsiteY1" fmla="*/ 1625808 h 1695242"/>
                <a:gd name="connsiteX2" fmla="*/ 308338 w 1842654"/>
                <a:gd name="connsiteY2" fmla="*/ 1694600 h 1695242"/>
                <a:gd name="connsiteX3" fmla="*/ 1829142 w 1842654"/>
                <a:gd name="connsiteY3" fmla="*/ 1608610 h 1695242"/>
                <a:gd name="connsiteX4" fmla="*/ 1440956 w 1842654"/>
                <a:gd name="connsiteY4" fmla="*/ 63237 h 1695242"/>
                <a:gd name="connsiteX5" fmla="*/ 347648 w 1842654"/>
                <a:gd name="connsiteY5" fmla="*/ 46039 h 1695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42654" h="1695242">
                  <a:moveTo>
                    <a:pt x="347648" y="46039"/>
                  </a:moveTo>
                  <a:cubicBezTo>
                    <a:pt x="340277" y="586551"/>
                    <a:pt x="249373" y="1139347"/>
                    <a:pt x="18427" y="1625808"/>
                  </a:cubicBezTo>
                  <a:cubicBezTo>
                    <a:pt x="106874" y="1660204"/>
                    <a:pt x="232174" y="1701971"/>
                    <a:pt x="308338" y="1694600"/>
                  </a:cubicBezTo>
                  <a:cubicBezTo>
                    <a:pt x="517172" y="1672488"/>
                    <a:pt x="1480266" y="1701971"/>
                    <a:pt x="1829142" y="1608610"/>
                  </a:cubicBezTo>
                  <a:cubicBezTo>
                    <a:pt x="1610480" y="1117235"/>
                    <a:pt x="1453240" y="593921"/>
                    <a:pt x="1440956" y="63237"/>
                  </a:cubicBezTo>
                  <a:cubicBezTo>
                    <a:pt x="1121563" y="-10469"/>
                    <a:pt x="598249" y="23927"/>
                    <a:pt x="347648" y="46039"/>
                  </a:cubicBezTo>
                  <a:close/>
                </a:path>
              </a:pathLst>
            </a:custGeom>
            <a:solidFill>
              <a:srgbClr val="421C2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ACCE0A53-217E-4677-AF7C-B183CFD97488}"/>
                </a:ext>
              </a:extLst>
            </p:cNvPr>
            <p:cNvSpPr/>
            <p:nvPr/>
          </p:nvSpPr>
          <p:spPr>
            <a:xfrm>
              <a:off x="9104940" y="3598090"/>
              <a:ext cx="786199" cy="1572399"/>
            </a:xfrm>
            <a:custGeom>
              <a:avLst/>
              <a:gdLst>
                <a:gd name="connsiteX0" fmla="*/ 775143 w 786199"/>
                <a:gd name="connsiteY0" fmla="*/ 1362336 h 1572398"/>
                <a:gd name="connsiteX1" fmla="*/ 278855 w 786199"/>
                <a:gd name="connsiteY1" fmla="*/ 178123 h 1572398"/>
                <a:gd name="connsiteX2" fmla="*/ 18427 w 786199"/>
                <a:gd name="connsiteY2" fmla="*/ 18427 h 1572398"/>
                <a:gd name="connsiteX3" fmla="*/ 406612 w 786199"/>
                <a:gd name="connsiteY3" fmla="*/ 1563800 h 1572398"/>
                <a:gd name="connsiteX4" fmla="*/ 522085 w 786199"/>
                <a:gd name="connsiteY4" fmla="*/ 1509748 h 1572398"/>
                <a:gd name="connsiteX5" fmla="*/ 485232 w 786199"/>
                <a:gd name="connsiteY5" fmla="*/ 1318113 h 1572398"/>
                <a:gd name="connsiteX6" fmla="*/ 620360 w 786199"/>
                <a:gd name="connsiteY6" fmla="*/ 1480266 h 1572398"/>
                <a:gd name="connsiteX7" fmla="*/ 775143 w 786199"/>
                <a:gd name="connsiteY7" fmla="*/ 1362336 h 1572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6199" h="1572398">
                  <a:moveTo>
                    <a:pt x="775143" y="1362336"/>
                  </a:moveTo>
                  <a:cubicBezTo>
                    <a:pt x="775143" y="1362336"/>
                    <a:pt x="372216" y="502430"/>
                    <a:pt x="278855" y="178123"/>
                  </a:cubicBezTo>
                  <a:cubicBezTo>
                    <a:pt x="256743" y="99503"/>
                    <a:pt x="156011" y="50366"/>
                    <a:pt x="18427" y="18427"/>
                  </a:cubicBezTo>
                  <a:cubicBezTo>
                    <a:pt x="30711" y="549111"/>
                    <a:pt x="187951" y="1072425"/>
                    <a:pt x="406612" y="1563800"/>
                  </a:cubicBezTo>
                  <a:cubicBezTo>
                    <a:pt x="463120" y="1549058"/>
                    <a:pt x="502430" y="1529403"/>
                    <a:pt x="522085" y="1509748"/>
                  </a:cubicBezTo>
                  <a:lnTo>
                    <a:pt x="485232" y="1318113"/>
                  </a:lnTo>
                  <a:lnTo>
                    <a:pt x="620360" y="1480266"/>
                  </a:lnTo>
                  <a:cubicBezTo>
                    <a:pt x="620360" y="1480266"/>
                    <a:pt x="708808" y="1431128"/>
                    <a:pt x="775143" y="1362336"/>
                  </a:cubicBezTo>
                  <a:close/>
                </a:path>
              </a:pathLst>
            </a:custGeom>
            <a:solidFill>
              <a:srgbClr val="5829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F5BE7D0-B978-4515-A257-BF6D72E8511C}"/>
                </a:ext>
              </a:extLst>
            </p:cNvPr>
            <p:cNvSpPr/>
            <p:nvPr/>
          </p:nvSpPr>
          <p:spPr>
            <a:xfrm>
              <a:off x="7704204" y="5013249"/>
              <a:ext cx="515943" cy="442237"/>
            </a:xfrm>
            <a:custGeom>
              <a:avLst/>
              <a:gdLst>
                <a:gd name="connsiteX0" fmla="*/ 230036 w 515943"/>
                <a:gd name="connsiteY0" fmla="*/ 18427 h 442237"/>
                <a:gd name="connsiteX1" fmla="*/ 18745 w 515943"/>
                <a:gd name="connsiteY1" fmla="*/ 396785 h 442237"/>
                <a:gd name="connsiteX2" fmla="*/ 254604 w 515943"/>
                <a:gd name="connsiteY2" fmla="*/ 411526 h 442237"/>
                <a:gd name="connsiteX3" fmla="*/ 510119 w 515943"/>
                <a:gd name="connsiteY3" fmla="*/ 148641 h 442237"/>
                <a:gd name="connsiteX4" fmla="*/ 230036 w 515943"/>
                <a:gd name="connsiteY4" fmla="*/ 18427 h 442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5943" h="442237">
                  <a:moveTo>
                    <a:pt x="230036" y="18427"/>
                  </a:moveTo>
                  <a:cubicBezTo>
                    <a:pt x="230036" y="18427"/>
                    <a:pt x="8917" y="300967"/>
                    <a:pt x="18745" y="396785"/>
                  </a:cubicBezTo>
                  <a:cubicBezTo>
                    <a:pt x="26115" y="492603"/>
                    <a:pt x="254604" y="411526"/>
                    <a:pt x="254604" y="411526"/>
                  </a:cubicBezTo>
                  <a:lnTo>
                    <a:pt x="510119" y="148641"/>
                  </a:lnTo>
                  <a:lnTo>
                    <a:pt x="230036" y="18427"/>
                  </a:lnTo>
                  <a:close/>
                </a:path>
              </a:pathLst>
            </a:custGeom>
            <a:solidFill>
              <a:srgbClr val="ED999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45AAA7B7-8D42-4E53-AD7C-48F76DA6965B}"/>
                </a:ext>
              </a:extLst>
            </p:cNvPr>
            <p:cNvSpPr/>
            <p:nvPr/>
          </p:nvSpPr>
          <p:spPr>
            <a:xfrm>
              <a:off x="9127051" y="5013249"/>
              <a:ext cx="491375" cy="442237"/>
            </a:xfrm>
            <a:custGeom>
              <a:avLst/>
              <a:gdLst>
                <a:gd name="connsiteX0" fmla="*/ 271485 w 491374"/>
                <a:gd name="connsiteY0" fmla="*/ 18427 h 442237"/>
                <a:gd name="connsiteX1" fmla="*/ 487689 w 491374"/>
                <a:gd name="connsiteY1" fmla="*/ 394328 h 442237"/>
                <a:gd name="connsiteX2" fmla="*/ 158468 w 491374"/>
                <a:gd name="connsiteY2" fmla="*/ 396785 h 442237"/>
                <a:gd name="connsiteX3" fmla="*/ 18427 w 491374"/>
                <a:gd name="connsiteY3" fmla="*/ 163382 h 442237"/>
                <a:gd name="connsiteX4" fmla="*/ 271485 w 491374"/>
                <a:gd name="connsiteY4" fmla="*/ 18427 h 442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1374" h="442237">
                  <a:moveTo>
                    <a:pt x="271485" y="18427"/>
                  </a:moveTo>
                  <a:cubicBezTo>
                    <a:pt x="271485" y="18427"/>
                    <a:pt x="495060" y="298510"/>
                    <a:pt x="487689" y="394328"/>
                  </a:cubicBezTo>
                  <a:cubicBezTo>
                    <a:pt x="480319" y="490146"/>
                    <a:pt x="158468" y="396785"/>
                    <a:pt x="158468" y="396785"/>
                  </a:cubicBezTo>
                  <a:lnTo>
                    <a:pt x="18427" y="163382"/>
                  </a:lnTo>
                  <a:lnTo>
                    <a:pt x="271485" y="18427"/>
                  </a:lnTo>
                  <a:close/>
                </a:path>
              </a:pathLst>
            </a:custGeom>
            <a:solidFill>
              <a:srgbClr val="ED999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0943CBD7-9A8D-4D03-AEEA-188B561A02A1}"/>
                </a:ext>
              </a:extLst>
            </p:cNvPr>
            <p:cNvSpPr/>
            <p:nvPr/>
          </p:nvSpPr>
          <p:spPr>
            <a:xfrm>
              <a:off x="7891244" y="4639804"/>
              <a:ext cx="1547830" cy="1203868"/>
            </a:xfrm>
            <a:custGeom>
              <a:avLst/>
              <a:gdLst>
                <a:gd name="connsiteX0" fmla="*/ 949582 w 1547829"/>
                <a:gd name="connsiteY0" fmla="*/ 18427 h 1203867"/>
                <a:gd name="connsiteX1" fmla="*/ 927469 w 1547829"/>
                <a:gd name="connsiteY1" fmla="*/ 84762 h 1203867"/>
                <a:gd name="connsiteX2" fmla="*/ 777600 w 1547829"/>
                <a:gd name="connsiteY2" fmla="*/ 109331 h 1203867"/>
                <a:gd name="connsiteX3" fmla="*/ 775143 w 1547829"/>
                <a:gd name="connsiteY3" fmla="*/ 109331 h 1203867"/>
                <a:gd name="connsiteX4" fmla="*/ 625274 w 1547829"/>
                <a:gd name="connsiteY4" fmla="*/ 84762 h 1203867"/>
                <a:gd name="connsiteX5" fmla="*/ 622817 w 1547829"/>
                <a:gd name="connsiteY5" fmla="*/ 25797 h 1203867"/>
                <a:gd name="connsiteX6" fmla="*/ 18427 w 1547829"/>
                <a:gd name="connsiteY6" fmla="*/ 394328 h 1203867"/>
                <a:gd name="connsiteX7" fmla="*/ 315708 w 1547829"/>
                <a:gd name="connsiteY7" fmla="*/ 561395 h 1203867"/>
                <a:gd name="connsiteX8" fmla="*/ 264114 w 1547829"/>
                <a:gd name="connsiteY8" fmla="*/ 1045399 h 1203867"/>
                <a:gd name="connsiteX9" fmla="*/ 1313198 w 1547829"/>
                <a:gd name="connsiteY9" fmla="*/ 1065054 h 1203867"/>
                <a:gd name="connsiteX10" fmla="*/ 1239492 w 1547829"/>
                <a:gd name="connsiteY10" fmla="*/ 561395 h 1203867"/>
                <a:gd name="connsiteX11" fmla="*/ 1536774 w 1547829"/>
                <a:gd name="connsiteY11" fmla="*/ 394328 h 1203867"/>
                <a:gd name="connsiteX12" fmla="*/ 949582 w 1547829"/>
                <a:gd name="connsiteY12" fmla="*/ 18427 h 120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47829" h="1203867">
                  <a:moveTo>
                    <a:pt x="949582" y="18427"/>
                  </a:moveTo>
                  <a:lnTo>
                    <a:pt x="927469" y="84762"/>
                  </a:lnTo>
                  <a:cubicBezTo>
                    <a:pt x="880789" y="106874"/>
                    <a:pt x="804626" y="109331"/>
                    <a:pt x="777600" y="109331"/>
                  </a:cubicBezTo>
                  <a:cubicBezTo>
                    <a:pt x="777600" y="109331"/>
                    <a:pt x="775143" y="109331"/>
                    <a:pt x="775143" y="109331"/>
                  </a:cubicBezTo>
                  <a:cubicBezTo>
                    <a:pt x="748118" y="109331"/>
                    <a:pt x="671955" y="106874"/>
                    <a:pt x="625274" y="84762"/>
                  </a:cubicBezTo>
                  <a:lnTo>
                    <a:pt x="622817" y="25797"/>
                  </a:lnTo>
                  <a:cubicBezTo>
                    <a:pt x="622817" y="25797"/>
                    <a:pt x="214976" y="-62650"/>
                    <a:pt x="18427" y="394328"/>
                  </a:cubicBezTo>
                  <a:cubicBezTo>
                    <a:pt x="18427" y="394328"/>
                    <a:pt x="244459" y="551568"/>
                    <a:pt x="315708" y="561395"/>
                  </a:cubicBezTo>
                  <a:cubicBezTo>
                    <a:pt x="315708" y="561395"/>
                    <a:pt x="239545" y="1030658"/>
                    <a:pt x="264114" y="1045399"/>
                  </a:cubicBezTo>
                  <a:cubicBezTo>
                    <a:pt x="811997" y="1354965"/>
                    <a:pt x="1313198" y="1065054"/>
                    <a:pt x="1313198" y="1065054"/>
                  </a:cubicBezTo>
                  <a:lnTo>
                    <a:pt x="1239492" y="561395"/>
                  </a:lnTo>
                  <a:cubicBezTo>
                    <a:pt x="1308285" y="551568"/>
                    <a:pt x="1536774" y="394328"/>
                    <a:pt x="1536774" y="394328"/>
                  </a:cubicBezTo>
                  <a:cubicBezTo>
                    <a:pt x="1482723" y="180580"/>
                    <a:pt x="1330397" y="33168"/>
                    <a:pt x="949582" y="18427"/>
                  </a:cubicBezTo>
                  <a:close/>
                </a:path>
              </a:pathLst>
            </a:custGeom>
            <a:solidFill>
              <a:srgbClr val="00B89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F62D8E6D-E84F-414D-A89E-27D99C71D724}"/>
                </a:ext>
              </a:extLst>
            </p:cNvPr>
            <p:cNvSpPr/>
            <p:nvPr/>
          </p:nvSpPr>
          <p:spPr>
            <a:xfrm>
              <a:off x="8461239" y="4455539"/>
              <a:ext cx="442237" cy="319393"/>
            </a:xfrm>
            <a:custGeom>
              <a:avLst/>
              <a:gdLst>
                <a:gd name="connsiteX0" fmla="*/ 18427 w 442237"/>
                <a:gd name="connsiteY0" fmla="*/ 60193 h 319393"/>
                <a:gd name="connsiteX1" fmla="*/ 57737 w 442237"/>
                <a:gd name="connsiteY1" fmla="*/ 283769 h 319393"/>
                <a:gd name="connsiteX2" fmla="*/ 352561 w 442237"/>
                <a:gd name="connsiteY2" fmla="*/ 281312 h 319393"/>
                <a:gd name="connsiteX3" fmla="*/ 438552 w 442237"/>
                <a:gd name="connsiteY3" fmla="*/ 18427 h 319393"/>
                <a:gd name="connsiteX4" fmla="*/ 18427 w 442237"/>
                <a:gd name="connsiteY4" fmla="*/ 60193 h 319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2237" h="319393">
                  <a:moveTo>
                    <a:pt x="18427" y="60193"/>
                  </a:moveTo>
                  <a:cubicBezTo>
                    <a:pt x="18427" y="60193"/>
                    <a:pt x="55280" y="148641"/>
                    <a:pt x="57737" y="283769"/>
                  </a:cubicBezTo>
                  <a:cubicBezTo>
                    <a:pt x="57737" y="283769"/>
                    <a:pt x="224804" y="330449"/>
                    <a:pt x="352561" y="281312"/>
                  </a:cubicBezTo>
                  <a:lnTo>
                    <a:pt x="438552" y="18427"/>
                  </a:lnTo>
                  <a:lnTo>
                    <a:pt x="18427" y="60193"/>
                  </a:lnTo>
                  <a:close/>
                </a:path>
              </a:pathLst>
            </a:custGeom>
            <a:solidFill>
              <a:srgbClr val="F9C1B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80EC8A77-81F1-4954-8A31-BC048C5F594C}"/>
                </a:ext>
              </a:extLst>
            </p:cNvPr>
            <p:cNvSpPr/>
            <p:nvPr/>
          </p:nvSpPr>
          <p:spPr>
            <a:xfrm>
              <a:off x="7741375" y="4096724"/>
              <a:ext cx="319393" cy="196550"/>
            </a:xfrm>
            <a:custGeom>
              <a:avLst/>
              <a:gdLst>
                <a:gd name="connsiteX0" fmla="*/ 18427 w 319393"/>
                <a:gd name="connsiteY0" fmla="*/ 75046 h 196549"/>
                <a:gd name="connsiteX1" fmla="*/ 310794 w 319393"/>
                <a:gd name="connsiteY1" fmla="*/ 170864 h 196549"/>
                <a:gd name="connsiteX2" fmla="*/ 303424 w 319393"/>
                <a:gd name="connsiteY2" fmla="*/ 45564 h 196549"/>
                <a:gd name="connsiteX3" fmla="*/ 18427 w 319393"/>
                <a:gd name="connsiteY3" fmla="*/ 75046 h 196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393" h="196549">
                  <a:moveTo>
                    <a:pt x="18427" y="75046"/>
                  </a:moveTo>
                  <a:cubicBezTo>
                    <a:pt x="35625" y="163494"/>
                    <a:pt x="133899" y="247027"/>
                    <a:pt x="310794" y="170864"/>
                  </a:cubicBezTo>
                  <a:lnTo>
                    <a:pt x="303424" y="45564"/>
                  </a:lnTo>
                  <a:cubicBezTo>
                    <a:pt x="212519" y="1340"/>
                    <a:pt x="99503" y="11167"/>
                    <a:pt x="18427" y="75046"/>
                  </a:cubicBezTo>
                  <a:close/>
                </a:path>
              </a:pathLst>
            </a:custGeom>
            <a:solidFill>
              <a:srgbClr val="F9C1B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96EA4257-0CCA-4182-B626-CC81D0E48471}"/>
                </a:ext>
              </a:extLst>
            </p:cNvPr>
            <p:cNvSpPr/>
            <p:nvPr/>
          </p:nvSpPr>
          <p:spPr>
            <a:xfrm>
              <a:off x="7738446" y="4012394"/>
              <a:ext cx="319393" cy="196550"/>
            </a:xfrm>
            <a:custGeom>
              <a:avLst/>
              <a:gdLst>
                <a:gd name="connsiteX0" fmla="*/ 68036 w 319393"/>
                <a:gd name="connsiteY0" fmla="*/ 48212 h 196549"/>
                <a:gd name="connsiteX1" fmla="*/ 21356 w 319393"/>
                <a:gd name="connsiteY1" fmla="*/ 178426 h 196549"/>
                <a:gd name="connsiteX2" fmla="*/ 308810 w 319393"/>
                <a:gd name="connsiteY2" fmla="*/ 148944 h 196549"/>
                <a:gd name="connsiteX3" fmla="*/ 303896 w 319393"/>
                <a:gd name="connsiteY3" fmla="*/ 62953 h 196549"/>
                <a:gd name="connsiteX4" fmla="*/ 68036 w 319393"/>
                <a:gd name="connsiteY4" fmla="*/ 48212 h 196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9393" h="196549">
                  <a:moveTo>
                    <a:pt x="68036" y="48212"/>
                  </a:moveTo>
                  <a:cubicBezTo>
                    <a:pt x="26269" y="75237"/>
                    <a:pt x="11528" y="126831"/>
                    <a:pt x="21356" y="178426"/>
                  </a:cubicBezTo>
                  <a:cubicBezTo>
                    <a:pt x="102432" y="114547"/>
                    <a:pt x="215448" y="104720"/>
                    <a:pt x="308810" y="148944"/>
                  </a:cubicBezTo>
                  <a:lnTo>
                    <a:pt x="303896" y="62953"/>
                  </a:lnTo>
                  <a:cubicBezTo>
                    <a:pt x="303896" y="60496"/>
                    <a:pt x="181052" y="-25495"/>
                    <a:pt x="68036" y="48212"/>
                  </a:cubicBezTo>
                  <a:close/>
                </a:path>
              </a:pathLst>
            </a:custGeom>
            <a:solidFill>
              <a:srgbClr val="F9C1B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69370928-8F27-4AD4-8862-819252FD226B}"/>
                </a:ext>
              </a:extLst>
            </p:cNvPr>
            <p:cNvSpPr/>
            <p:nvPr/>
          </p:nvSpPr>
          <p:spPr>
            <a:xfrm>
              <a:off x="7824909" y="4101572"/>
              <a:ext cx="221119" cy="171981"/>
            </a:xfrm>
            <a:custGeom>
              <a:avLst/>
              <a:gdLst>
                <a:gd name="connsiteX0" fmla="*/ 20884 w 221118"/>
                <a:gd name="connsiteY0" fmla="*/ 38259 h 171981"/>
                <a:gd name="connsiteX1" fmla="*/ 163382 w 221118"/>
                <a:gd name="connsiteY1" fmla="*/ 50543 h 171981"/>
                <a:gd name="connsiteX2" fmla="*/ 192865 w 221118"/>
                <a:gd name="connsiteY2" fmla="*/ 161103 h 171981"/>
                <a:gd name="connsiteX3" fmla="*/ 202692 w 221118"/>
                <a:gd name="connsiteY3" fmla="*/ 161103 h 171981"/>
                <a:gd name="connsiteX4" fmla="*/ 165839 w 221118"/>
                <a:gd name="connsiteY4" fmla="*/ 40716 h 171981"/>
                <a:gd name="connsiteX5" fmla="*/ 18427 w 221118"/>
                <a:gd name="connsiteY5" fmla="*/ 33345 h 171981"/>
                <a:gd name="connsiteX6" fmla="*/ 20884 w 221118"/>
                <a:gd name="connsiteY6" fmla="*/ 38259 h 171981"/>
                <a:gd name="connsiteX7" fmla="*/ 20884 w 221118"/>
                <a:gd name="connsiteY7" fmla="*/ 38259 h 171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1118" h="171981">
                  <a:moveTo>
                    <a:pt x="20884" y="38259"/>
                  </a:moveTo>
                  <a:cubicBezTo>
                    <a:pt x="67564" y="35802"/>
                    <a:pt x="124072" y="11233"/>
                    <a:pt x="163382" y="50543"/>
                  </a:cubicBezTo>
                  <a:cubicBezTo>
                    <a:pt x="190408" y="77569"/>
                    <a:pt x="190408" y="124249"/>
                    <a:pt x="192865" y="161103"/>
                  </a:cubicBezTo>
                  <a:cubicBezTo>
                    <a:pt x="192865" y="168473"/>
                    <a:pt x="202692" y="168473"/>
                    <a:pt x="202692" y="161103"/>
                  </a:cubicBezTo>
                  <a:cubicBezTo>
                    <a:pt x="202692" y="121792"/>
                    <a:pt x="197778" y="70198"/>
                    <a:pt x="165839" y="40716"/>
                  </a:cubicBezTo>
                  <a:cubicBezTo>
                    <a:pt x="126529" y="3863"/>
                    <a:pt x="65107" y="21061"/>
                    <a:pt x="18427" y="33345"/>
                  </a:cubicBezTo>
                  <a:cubicBezTo>
                    <a:pt x="18427" y="35802"/>
                    <a:pt x="18427" y="38259"/>
                    <a:pt x="20884" y="38259"/>
                  </a:cubicBezTo>
                  <a:lnTo>
                    <a:pt x="20884" y="38259"/>
                  </a:lnTo>
                  <a:close/>
                </a:path>
              </a:pathLst>
            </a:custGeom>
            <a:solidFill>
              <a:srgbClr val="8E4F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A945533-93F9-497E-9593-51F0310B69C9}"/>
                </a:ext>
              </a:extLst>
            </p:cNvPr>
            <p:cNvSpPr/>
            <p:nvPr/>
          </p:nvSpPr>
          <p:spPr>
            <a:xfrm>
              <a:off x="7905316" y="4144701"/>
              <a:ext cx="122844" cy="73706"/>
            </a:xfrm>
            <a:custGeom>
              <a:avLst/>
              <a:gdLst>
                <a:gd name="connsiteX0" fmla="*/ 24010 w 122843"/>
                <a:gd name="connsiteY0" fmla="*/ 39353 h 73706"/>
                <a:gd name="connsiteX1" fmla="*/ 80518 w 122843"/>
                <a:gd name="connsiteY1" fmla="*/ 41810 h 73706"/>
                <a:gd name="connsiteX2" fmla="*/ 110000 w 122843"/>
                <a:gd name="connsiteY2" fmla="*/ 76206 h 73706"/>
                <a:gd name="connsiteX3" fmla="*/ 119828 w 122843"/>
                <a:gd name="connsiteY3" fmla="*/ 68835 h 73706"/>
                <a:gd name="connsiteX4" fmla="*/ 19096 w 122843"/>
                <a:gd name="connsiteY4" fmla="*/ 31982 h 73706"/>
                <a:gd name="connsiteX5" fmla="*/ 24010 w 122843"/>
                <a:gd name="connsiteY5" fmla="*/ 39353 h 73706"/>
                <a:gd name="connsiteX6" fmla="*/ 24010 w 122843"/>
                <a:gd name="connsiteY6" fmla="*/ 39353 h 73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843" h="73706">
                  <a:moveTo>
                    <a:pt x="24010" y="39353"/>
                  </a:moveTo>
                  <a:cubicBezTo>
                    <a:pt x="43665" y="29525"/>
                    <a:pt x="63320" y="24612"/>
                    <a:pt x="80518" y="41810"/>
                  </a:cubicBezTo>
                  <a:cubicBezTo>
                    <a:pt x="92802" y="51637"/>
                    <a:pt x="100173" y="66378"/>
                    <a:pt x="110000" y="76206"/>
                  </a:cubicBezTo>
                  <a:cubicBezTo>
                    <a:pt x="114914" y="81120"/>
                    <a:pt x="122285" y="73749"/>
                    <a:pt x="119828" y="68835"/>
                  </a:cubicBezTo>
                  <a:cubicBezTo>
                    <a:pt x="100173" y="29525"/>
                    <a:pt x="58406" y="43"/>
                    <a:pt x="19096" y="31982"/>
                  </a:cubicBezTo>
                  <a:cubicBezTo>
                    <a:pt x="16639" y="36896"/>
                    <a:pt x="21553" y="41810"/>
                    <a:pt x="24010" y="39353"/>
                  </a:cubicBezTo>
                  <a:lnTo>
                    <a:pt x="24010" y="39353"/>
                  </a:lnTo>
                  <a:close/>
                </a:path>
              </a:pathLst>
            </a:custGeom>
            <a:solidFill>
              <a:srgbClr val="8E4F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9036B99-FFF2-49EF-9B5E-707ED8EC8A71}"/>
                </a:ext>
              </a:extLst>
            </p:cNvPr>
            <p:cNvSpPr/>
            <p:nvPr/>
          </p:nvSpPr>
          <p:spPr>
            <a:xfrm>
              <a:off x="9279377" y="4043700"/>
              <a:ext cx="319393" cy="196550"/>
            </a:xfrm>
            <a:custGeom>
              <a:avLst/>
              <a:gdLst>
                <a:gd name="connsiteX0" fmla="*/ 308338 w 319393"/>
                <a:gd name="connsiteY0" fmla="*/ 59277 h 196549"/>
                <a:gd name="connsiteX1" fmla="*/ 25797 w 319393"/>
                <a:gd name="connsiteY1" fmla="*/ 182121 h 196549"/>
                <a:gd name="connsiteX2" fmla="*/ 18427 w 319393"/>
                <a:gd name="connsiteY2" fmla="*/ 56820 h 196549"/>
                <a:gd name="connsiteX3" fmla="*/ 308338 w 319393"/>
                <a:gd name="connsiteY3" fmla="*/ 59277 h 196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393" h="196549">
                  <a:moveTo>
                    <a:pt x="308338" y="59277"/>
                  </a:moveTo>
                  <a:cubicBezTo>
                    <a:pt x="298510" y="150182"/>
                    <a:pt x="210063" y="241086"/>
                    <a:pt x="25797" y="182121"/>
                  </a:cubicBezTo>
                  <a:lnTo>
                    <a:pt x="18427" y="56820"/>
                  </a:lnTo>
                  <a:cubicBezTo>
                    <a:pt x="106874" y="5226"/>
                    <a:pt x="219890" y="5226"/>
                    <a:pt x="308338" y="59277"/>
                  </a:cubicBezTo>
                  <a:close/>
                </a:path>
              </a:pathLst>
            </a:custGeom>
            <a:solidFill>
              <a:srgbClr val="F9C1B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07A91D37-A8D6-4AA3-A207-141583179620}"/>
                </a:ext>
              </a:extLst>
            </p:cNvPr>
            <p:cNvSpPr/>
            <p:nvPr/>
          </p:nvSpPr>
          <p:spPr>
            <a:xfrm>
              <a:off x="9276921" y="3952619"/>
              <a:ext cx="319393" cy="171981"/>
            </a:xfrm>
            <a:custGeom>
              <a:avLst/>
              <a:gdLst>
                <a:gd name="connsiteX0" fmla="*/ 251829 w 319393"/>
                <a:gd name="connsiteY0" fmla="*/ 38945 h 171981"/>
                <a:gd name="connsiteX1" fmla="*/ 310794 w 319393"/>
                <a:gd name="connsiteY1" fmla="*/ 164245 h 171981"/>
                <a:gd name="connsiteX2" fmla="*/ 23340 w 319393"/>
                <a:gd name="connsiteY2" fmla="*/ 161788 h 171981"/>
                <a:gd name="connsiteX3" fmla="*/ 18427 w 319393"/>
                <a:gd name="connsiteY3" fmla="*/ 75798 h 171981"/>
                <a:gd name="connsiteX4" fmla="*/ 251829 w 319393"/>
                <a:gd name="connsiteY4" fmla="*/ 38945 h 171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9393" h="171981">
                  <a:moveTo>
                    <a:pt x="251829" y="38945"/>
                  </a:moveTo>
                  <a:cubicBezTo>
                    <a:pt x="296053" y="61056"/>
                    <a:pt x="315708" y="112651"/>
                    <a:pt x="310794" y="164245"/>
                  </a:cubicBezTo>
                  <a:cubicBezTo>
                    <a:pt x="224804" y="110194"/>
                    <a:pt x="109331" y="110194"/>
                    <a:pt x="23340" y="161788"/>
                  </a:cubicBezTo>
                  <a:lnTo>
                    <a:pt x="18427" y="75798"/>
                  </a:lnTo>
                  <a:cubicBezTo>
                    <a:pt x="18427" y="73341"/>
                    <a:pt x="131442" y="-22477"/>
                    <a:pt x="251829" y="38945"/>
                  </a:cubicBezTo>
                  <a:close/>
                </a:path>
              </a:pathLst>
            </a:custGeom>
            <a:solidFill>
              <a:srgbClr val="F9C1B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A921FE8B-2B56-4787-9813-AAC714EC5CEE}"/>
                </a:ext>
              </a:extLst>
            </p:cNvPr>
            <p:cNvSpPr/>
            <p:nvPr/>
          </p:nvSpPr>
          <p:spPr>
            <a:xfrm>
              <a:off x="9311275" y="4052176"/>
              <a:ext cx="196550" cy="171981"/>
            </a:xfrm>
            <a:custGeom>
              <a:avLst/>
              <a:gdLst>
                <a:gd name="connsiteX0" fmla="*/ 187992 w 196549"/>
                <a:gd name="connsiteY0" fmla="*/ 26233 h 171981"/>
                <a:gd name="connsiteX1" fmla="*/ 43037 w 196549"/>
                <a:gd name="connsiteY1" fmla="*/ 48344 h 171981"/>
                <a:gd name="connsiteX2" fmla="*/ 20925 w 196549"/>
                <a:gd name="connsiteY2" fmla="*/ 168731 h 171981"/>
                <a:gd name="connsiteX3" fmla="*/ 30753 w 196549"/>
                <a:gd name="connsiteY3" fmla="*/ 168731 h 171981"/>
                <a:gd name="connsiteX4" fmla="*/ 45494 w 196549"/>
                <a:gd name="connsiteY4" fmla="*/ 60629 h 171981"/>
                <a:gd name="connsiteX5" fmla="*/ 190449 w 196549"/>
                <a:gd name="connsiteY5" fmla="*/ 26233 h 171981"/>
                <a:gd name="connsiteX6" fmla="*/ 187992 w 196549"/>
                <a:gd name="connsiteY6" fmla="*/ 26233 h 171981"/>
                <a:gd name="connsiteX7" fmla="*/ 187992 w 196549"/>
                <a:gd name="connsiteY7" fmla="*/ 26233 h 171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6549" h="171981">
                  <a:moveTo>
                    <a:pt x="187992" y="26233"/>
                  </a:moveTo>
                  <a:cubicBezTo>
                    <a:pt x="141312" y="16405"/>
                    <a:pt x="77433" y="9035"/>
                    <a:pt x="43037" y="48344"/>
                  </a:cubicBezTo>
                  <a:cubicBezTo>
                    <a:pt x="16011" y="80284"/>
                    <a:pt x="16011" y="129421"/>
                    <a:pt x="20925" y="168731"/>
                  </a:cubicBezTo>
                  <a:cubicBezTo>
                    <a:pt x="20925" y="176102"/>
                    <a:pt x="30753" y="176102"/>
                    <a:pt x="30753" y="168731"/>
                  </a:cubicBezTo>
                  <a:cubicBezTo>
                    <a:pt x="30753" y="134335"/>
                    <a:pt x="25839" y="92568"/>
                    <a:pt x="45494" y="60629"/>
                  </a:cubicBezTo>
                  <a:cubicBezTo>
                    <a:pt x="77433" y="9035"/>
                    <a:pt x="141312" y="31146"/>
                    <a:pt x="190449" y="26233"/>
                  </a:cubicBezTo>
                  <a:cubicBezTo>
                    <a:pt x="187992" y="28690"/>
                    <a:pt x="190449" y="26233"/>
                    <a:pt x="187992" y="26233"/>
                  </a:cubicBezTo>
                  <a:lnTo>
                    <a:pt x="187992" y="26233"/>
                  </a:lnTo>
                  <a:close/>
                </a:path>
              </a:pathLst>
            </a:custGeom>
            <a:solidFill>
              <a:srgbClr val="8E4F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FC1B5E73-8A3E-4BBC-913F-59ED78924054}"/>
                </a:ext>
              </a:extLst>
            </p:cNvPr>
            <p:cNvSpPr/>
            <p:nvPr/>
          </p:nvSpPr>
          <p:spPr>
            <a:xfrm>
              <a:off x="9308469" y="4095989"/>
              <a:ext cx="122844" cy="98275"/>
            </a:xfrm>
            <a:custGeom>
              <a:avLst/>
              <a:gdLst>
                <a:gd name="connsiteX0" fmla="*/ 114636 w 122843"/>
                <a:gd name="connsiteY0" fmla="*/ 29100 h 98274"/>
                <a:gd name="connsiteX1" fmla="*/ 18817 w 122843"/>
                <a:gd name="connsiteY1" fmla="*/ 75781 h 98274"/>
                <a:gd name="connsiteX2" fmla="*/ 28645 w 122843"/>
                <a:gd name="connsiteY2" fmla="*/ 80694 h 98274"/>
                <a:gd name="connsiteX3" fmla="*/ 58128 w 122843"/>
                <a:gd name="connsiteY3" fmla="*/ 41384 h 98274"/>
                <a:gd name="connsiteX4" fmla="*/ 112179 w 122843"/>
                <a:gd name="connsiteY4" fmla="*/ 36471 h 98274"/>
                <a:gd name="connsiteX5" fmla="*/ 114636 w 122843"/>
                <a:gd name="connsiteY5" fmla="*/ 29100 h 98274"/>
                <a:gd name="connsiteX6" fmla="*/ 114636 w 122843"/>
                <a:gd name="connsiteY6" fmla="*/ 29100 h 98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843" h="98274">
                  <a:moveTo>
                    <a:pt x="114636" y="29100"/>
                  </a:moveTo>
                  <a:cubicBezTo>
                    <a:pt x="72869" y="-382"/>
                    <a:pt x="33559" y="36471"/>
                    <a:pt x="18817" y="75781"/>
                  </a:cubicBezTo>
                  <a:cubicBezTo>
                    <a:pt x="16361" y="83151"/>
                    <a:pt x="26188" y="85608"/>
                    <a:pt x="28645" y="80694"/>
                  </a:cubicBezTo>
                  <a:cubicBezTo>
                    <a:pt x="38473" y="68410"/>
                    <a:pt x="45843" y="51212"/>
                    <a:pt x="58128" y="41384"/>
                  </a:cubicBezTo>
                  <a:cubicBezTo>
                    <a:pt x="75326" y="26643"/>
                    <a:pt x="92524" y="29100"/>
                    <a:pt x="112179" y="36471"/>
                  </a:cubicBezTo>
                  <a:cubicBezTo>
                    <a:pt x="117092" y="38928"/>
                    <a:pt x="117092" y="31557"/>
                    <a:pt x="114636" y="29100"/>
                  </a:cubicBezTo>
                  <a:lnTo>
                    <a:pt x="114636" y="29100"/>
                  </a:lnTo>
                  <a:close/>
                </a:path>
              </a:pathLst>
            </a:custGeom>
            <a:solidFill>
              <a:srgbClr val="8E4F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629259FE-73B0-4EF0-B696-714D6758188C}"/>
                </a:ext>
              </a:extLst>
            </p:cNvPr>
            <p:cNvSpPr/>
            <p:nvPr/>
          </p:nvSpPr>
          <p:spPr>
            <a:xfrm>
              <a:off x="7972002" y="3196478"/>
              <a:ext cx="1400417" cy="1302143"/>
            </a:xfrm>
            <a:custGeom>
              <a:avLst/>
              <a:gdLst>
                <a:gd name="connsiteX0" fmla="*/ 1080115 w 1400417"/>
                <a:gd name="connsiteY0" fmla="*/ 1287315 h 1302142"/>
                <a:gd name="connsiteX1" fmla="*/ 1311061 w 1400417"/>
                <a:gd name="connsiteY1" fmla="*/ 1080937 h 1302142"/>
                <a:gd name="connsiteX2" fmla="*/ 1372483 w 1400417"/>
                <a:gd name="connsiteY2" fmla="*/ 560080 h 1302142"/>
                <a:gd name="connsiteX3" fmla="*/ 1102227 w 1400417"/>
                <a:gd name="connsiteY3" fmla="*/ 98188 h 1302142"/>
                <a:gd name="connsiteX4" fmla="*/ 23659 w 1400417"/>
                <a:gd name="connsiteY4" fmla="*/ 749259 h 1302142"/>
                <a:gd name="connsiteX5" fmla="*/ 28573 w 1400417"/>
                <a:gd name="connsiteY5" fmla="*/ 845077 h 1302142"/>
                <a:gd name="connsiteX6" fmla="*/ 1080115 w 1400417"/>
                <a:gd name="connsiteY6" fmla="*/ 1287315 h 1302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0417" h="1302142">
                  <a:moveTo>
                    <a:pt x="1080115" y="1287315"/>
                  </a:moveTo>
                  <a:cubicBezTo>
                    <a:pt x="1190674" y="1238177"/>
                    <a:pt x="1279122" y="1169385"/>
                    <a:pt x="1311061" y="1080937"/>
                  </a:cubicBezTo>
                  <a:cubicBezTo>
                    <a:pt x="1382310" y="886844"/>
                    <a:pt x="1406879" y="751716"/>
                    <a:pt x="1372483" y="560080"/>
                  </a:cubicBezTo>
                  <a:cubicBezTo>
                    <a:pt x="1338086" y="365987"/>
                    <a:pt x="1308604" y="238230"/>
                    <a:pt x="1102227" y="98188"/>
                  </a:cubicBezTo>
                  <a:cubicBezTo>
                    <a:pt x="937616" y="-14828"/>
                    <a:pt x="-62331" y="-142585"/>
                    <a:pt x="23659" y="749259"/>
                  </a:cubicBezTo>
                  <a:cubicBezTo>
                    <a:pt x="23659" y="749259"/>
                    <a:pt x="23659" y="788569"/>
                    <a:pt x="28573" y="845077"/>
                  </a:cubicBezTo>
                  <a:cubicBezTo>
                    <a:pt x="271804" y="1162014"/>
                    <a:pt x="679644" y="1306970"/>
                    <a:pt x="1080115" y="1287315"/>
                  </a:cubicBezTo>
                  <a:close/>
                </a:path>
              </a:pathLst>
            </a:custGeom>
            <a:solidFill>
              <a:srgbClr val="F9C1B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0DC0C616-EF80-4354-B789-0B3603F52968}"/>
                </a:ext>
              </a:extLst>
            </p:cNvPr>
            <p:cNvSpPr/>
            <p:nvPr/>
          </p:nvSpPr>
          <p:spPr>
            <a:xfrm>
              <a:off x="7859262" y="3131284"/>
              <a:ext cx="393100" cy="638787"/>
            </a:xfrm>
            <a:custGeom>
              <a:avLst/>
              <a:gdLst>
                <a:gd name="connsiteX0" fmla="*/ 286269 w 393099"/>
                <a:gd name="connsiteY0" fmla="*/ 65107 h 638786"/>
                <a:gd name="connsiteX1" fmla="*/ 18470 w 393099"/>
                <a:gd name="connsiteY1" fmla="*/ 630188 h 638786"/>
                <a:gd name="connsiteX2" fmla="*/ 131486 w 393099"/>
                <a:gd name="connsiteY2" fmla="*/ 637558 h 638786"/>
                <a:gd name="connsiteX3" fmla="*/ 278898 w 393099"/>
                <a:gd name="connsiteY3" fmla="*/ 436095 h 638786"/>
                <a:gd name="connsiteX4" fmla="*/ 391914 w 393099"/>
                <a:gd name="connsiteY4" fmla="*/ 18427 h 638786"/>
                <a:gd name="connsiteX5" fmla="*/ 286269 w 393099"/>
                <a:gd name="connsiteY5" fmla="*/ 65107 h 638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3099" h="638786">
                  <a:moveTo>
                    <a:pt x="286269" y="65107"/>
                  </a:moveTo>
                  <a:cubicBezTo>
                    <a:pt x="8642" y="212520"/>
                    <a:pt x="18470" y="630188"/>
                    <a:pt x="18470" y="630188"/>
                  </a:cubicBezTo>
                  <a:cubicBezTo>
                    <a:pt x="74978" y="612990"/>
                    <a:pt x="131486" y="637558"/>
                    <a:pt x="131486" y="637558"/>
                  </a:cubicBezTo>
                  <a:cubicBezTo>
                    <a:pt x="148684" y="556482"/>
                    <a:pt x="217476" y="487689"/>
                    <a:pt x="278898" y="436095"/>
                  </a:cubicBezTo>
                  <a:cubicBezTo>
                    <a:pt x="281355" y="291140"/>
                    <a:pt x="328036" y="143727"/>
                    <a:pt x="391914" y="18427"/>
                  </a:cubicBezTo>
                  <a:cubicBezTo>
                    <a:pt x="357518" y="30711"/>
                    <a:pt x="323122" y="45452"/>
                    <a:pt x="286269" y="65107"/>
                  </a:cubicBezTo>
                  <a:close/>
                </a:path>
              </a:pathLst>
            </a:custGeom>
            <a:solidFill>
              <a:srgbClr val="5829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65F7B43B-F15B-429D-A030-08ED4AD1B103}"/>
                </a:ext>
              </a:extLst>
            </p:cNvPr>
            <p:cNvSpPr/>
            <p:nvPr/>
          </p:nvSpPr>
          <p:spPr>
            <a:xfrm>
              <a:off x="8332390" y="3455591"/>
              <a:ext cx="24569" cy="24569"/>
            </a:xfrm>
            <a:custGeom>
              <a:avLst/>
              <a:gdLst>
                <a:gd name="connsiteX0" fmla="*/ 19518 w 24568"/>
                <a:gd name="connsiteY0" fmla="*/ 18427 h 24568"/>
                <a:gd name="connsiteX1" fmla="*/ 19518 w 24568"/>
                <a:gd name="connsiteY1" fmla="*/ 18427 h 24568"/>
                <a:gd name="connsiteX2" fmla="*/ 19518 w 24568"/>
                <a:gd name="connsiteY2" fmla="*/ 18427 h 24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568" h="24568">
                  <a:moveTo>
                    <a:pt x="19518" y="18427"/>
                  </a:moveTo>
                  <a:cubicBezTo>
                    <a:pt x="19518" y="18427"/>
                    <a:pt x="17062" y="18427"/>
                    <a:pt x="19518" y="18427"/>
                  </a:cubicBezTo>
                  <a:cubicBezTo>
                    <a:pt x="19518" y="20884"/>
                    <a:pt x="19518" y="20884"/>
                    <a:pt x="19518" y="18427"/>
                  </a:cubicBezTo>
                  <a:close/>
                </a:path>
              </a:pathLst>
            </a:custGeom>
            <a:solidFill>
              <a:srgbClr val="3D192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818F6056-A8A9-4F46-B8D3-E82DFD541EC7}"/>
                </a:ext>
              </a:extLst>
            </p:cNvPr>
            <p:cNvSpPr/>
            <p:nvPr/>
          </p:nvSpPr>
          <p:spPr>
            <a:xfrm>
              <a:off x="8122191" y="3084604"/>
              <a:ext cx="319393" cy="491375"/>
            </a:xfrm>
            <a:custGeom>
              <a:avLst/>
              <a:gdLst>
                <a:gd name="connsiteX0" fmla="*/ 323079 w 319393"/>
                <a:gd name="connsiteY0" fmla="*/ 18427 h 491374"/>
                <a:gd name="connsiteX1" fmla="*/ 131442 w 319393"/>
                <a:gd name="connsiteY1" fmla="*/ 62650 h 491374"/>
                <a:gd name="connsiteX2" fmla="*/ 18427 w 319393"/>
                <a:gd name="connsiteY2" fmla="*/ 480319 h 491374"/>
                <a:gd name="connsiteX3" fmla="*/ 138813 w 319393"/>
                <a:gd name="connsiteY3" fmla="*/ 399242 h 491374"/>
                <a:gd name="connsiteX4" fmla="*/ 197778 w 319393"/>
                <a:gd name="connsiteY4" fmla="*/ 197778 h 491374"/>
                <a:gd name="connsiteX5" fmla="*/ 229717 w 319393"/>
                <a:gd name="connsiteY5" fmla="*/ 386957 h 491374"/>
                <a:gd name="connsiteX6" fmla="*/ 310794 w 319393"/>
                <a:gd name="connsiteY6" fmla="*/ 379587 h 491374"/>
                <a:gd name="connsiteX7" fmla="*/ 323079 w 319393"/>
                <a:gd name="connsiteY7" fmla="*/ 18427 h 491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9393" h="491374">
                  <a:moveTo>
                    <a:pt x="323079" y="18427"/>
                  </a:moveTo>
                  <a:cubicBezTo>
                    <a:pt x="261657" y="25797"/>
                    <a:pt x="197778" y="40538"/>
                    <a:pt x="131442" y="62650"/>
                  </a:cubicBezTo>
                  <a:cubicBezTo>
                    <a:pt x="67564" y="190408"/>
                    <a:pt x="20883" y="335363"/>
                    <a:pt x="18427" y="480319"/>
                  </a:cubicBezTo>
                  <a:cubicBezTo>
                    <a:pt x="82305" y="431181"/>
                    <a:pt x="138813" y="399242"/>
                    <a:pt x="138813" y="399242"/>
                  </a:cubicBezTo>
                  <a:lnTo>
                    <a:pt x="197778" y="197778"/>
                  </a:lnTo>
                  <a:cubicBezTo>
                    <a:pt x="197778" y="197778"/>
                    <a:pt x="229717" y="364845"/>
                    <a:pt x="229717" y="386957"/>
                  </a:cubicBezTo>
                  <a:cubicBezTo>
                    <a:pt x="234631" y="382044"/>
                    <a:pt x="266570" y="382044"/>
                    <a:pt x="310794" y="379587"/>
                  </a:cubicBezTo>
                  <a:cubicBezTo>
                    <a:pt x="291139" y="261657"/>
                    <a:pt x="296053" y="136357"/>
                    <a:pt x="323079" y="18427"/>
                  </a:cubicBezTo>
                  <a:close/>
                </a:path>
              </a:pathLst>
            </a:custGeom>
            <a:solidFill>
              <a:srgbClr val="6735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4BAEBF63-45C4-465E-9A77-1BE46C8A2ECA}"/>
                </a:ext>
              </a:extLst>
            </p:cNvPr>
            <p:cNvSpPr/>
            <p:nvPr/>
          </p:nvSpPr>
          <p:spPr>
            <a:xfrm>
              <a:off x="8401196" y="3078086"/>
              <a:ext cx="761631" cy="442237"/>
            </a:xfrm>
            <a:custGeom>
              <a:avLst/>
              <a:gdLst>
                <a:gd name="connsiteX0" fmla="*/ 518250 w 761630"/>
                <a:gd name="connsiteY0" fmla="*/ 88823 h 442237"/>
                <a:gd name="connsiteX1" fmla="*/ 41616 w 761630"/>
                <a:gd name="connsiteY1" fmla="*/ 24945 h 442237"/>
                <a:gd name="connsiteX2" fmla="*/ 29332 w 761630"/>
                <a:gd name="connsiteY2" fmla="*/ 388562 h 442237"/>
                <a:gd name="connsiteX3" fmla="*/ 447000 w 761630"/>
                <a:gd name="connsiteY3" fmla="*/ 395932 h 442237"/>
                <a:gd name="connsiteX4" fmla="*/ 471569 w 761630"/>
                <a:gd name="connsiteY4" fmla="*/ 290287 h 442237"/>
                <a:gd name="connsiteX5" fmla="*/ 518250 w 761630"/>
                <a:gd name="connsiteY5" fmla="*/ 413131 h 442237"/>
                <a:gd name="connsiteX6" fmla="*/ 754109 w 761630"/>
                <a:gd name="connsiteY6" fmla="*/ 447527 h 442237"/>
                <a:gd name="connsiteX7" fmla="*/ 653378 w 761630"/>
                <a:gd name="connsiteY7" fmla="*/ 98651 h 442237"/>
                <a:gd name="connsiteX8" fmla="*/ 518250 w 761630"/>
                <a:gd name="connsiteY8" fmla="*/ 88823 h 442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1630" h="442237">
                  <a:moveTo>
                    <a:pt x="518250" y="88823"/>
                  </a:moveTo>
                  <a:cubicBezTo>
                    <a:pt x="518250" y="88823"/>
                    <a:pt x="306958" y="-6995"/>
                    <a:pt x="41616" y="24945"/>
                  </a:cubicBezTo>
                  <a:cubicBezTo>
                    <a:pt x="14591" y="142875"/>
                    <a:pt x="12134" y="268175"/>
                    <a:pt x="29332" y="388562"/>
                  </a:cubicBezTo>
                  <a:cubicBezTo>
                    <a:pt x="171830" y="386105"/>
                    <a:pt x="447000" y="395932"/>
                    <a:pt x="447000" y="395932"/>
                  </a:cubicBezTo>
                  <a:lnTo>
                    <a:pt x="471569" y="290287"/>
                  </a:lnTo>
                  <a:lnTo>
                    <a:pt x="518250" y="413131"/>
                  </a:lnTo>
                  <a:cubicBezTo>
                    <a:pt x="618981" y="413131"/>
                    <a:pt x="695144" y="427872"/>
                    <a:pt x="754109" y="447527"/>
                  </a:cubicBezTo>
                  <a:cubicBezTo>
                    <a:pt x="744282" y="324683"/>
                    <a:pt x="712342" y="204297"/>
                    <a:pt x="653378" y="98651"/>
                  </a:cubicBezTo>
                  <a:cubicBezTo>
                    <a:pt x="579671" y="86367"/>
                    <a:pt x="518250" y="88823"/>
                    <a:pt x="518250" y="88823"/>
                  </a:cubicBezTo>
                  <a:close/>
                </a:path>
              </a:pathLst>
            </a:custGeom>
            <a:solidFill>
              <a:srgbClr val="5829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552CF377-81E0-4090-A953-8AFEF095DF5B}"/>
                </a:ext>
              </a:extLst>
            </p:cNvPr>
            <p:cNvSpPr/>
            <p:nvPr/>
          </p:nvSpPr>
          <p:spPr>
            <a:xfrm>
              <a:off x="9036147" y="3160767"/>
              <a:ext cx="245687" cy="442237"/>
            </a:xfrm>
            <a:custGeom>
              <a:avLst/>
              <a:gdLst>
                <a:gd name="connsiteX0" fmla="*/ 126529 w 245687"/>
                <a:gd name="connsiteY0" fmla="*/ 55280 h 442237"/>
                <a:gd name="connsiteX1" fmla="*/ 18427 w 245687"/>
                <a:gd name="connsiteY1" fmla="*/ 18427 h 442237"/>
                <a:gd name="connsiteX2" fmla="*/ 119158 w 245687"/>
                <a:gd name="connsiteY2" fmla="*/ 367303 h 442237"/>
                <a:gd name="connsiteX3" fmla="*/ 229717 w 245687"/>
                <a:gd name="connsiteY3" fmla="*/ 431181 h 442237"/>
                <a:gd name="connsiteX4" fmla="*/ 126529 w 245687"/>
                <a:gd name="connsiteY4" fmla="*/ 55280 h 442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5687" h="442237">
                  <a:moveTo>
                    <a:pt x="126529" y="55280"/>
                  </a:moveTo>
                  <a:cubicBezTo>
                    <a:pt x="89676" y="38082"/>
                    <a:pt x="52823" y="25797"/>
                    <a:pt x="18427" y="18427"/>
                  </a:cubicBezTo>
                  <a:cubicBezTo>
                    <a:pt x="77391" y="124072"/>
                    <a:pt x="109331" y="244459"/>
                    <a:pt x="119158" y="367303"/>
                  </a:cubicBezTo>
                  <a:cubicBezTo>
                    <a:pt x="168296" y="384501"/>
                    <a:pt x="202692" y="406613"/>
                    <a:pt x="229717" y="431181"/>
                  </a:cubicBezTo>
                  <a:cubicBezTo>
                    <a:pt x="222347" y="303424"/>
                    <a:pt x="183037" y="175667"/>
                    <a:pt x="126529" y="55280"/>
                  </a:cubicBezTo>
                  <a:close/>
                </a:path>
              </a:pathLst>
            </a:custGeom>
            <a:solidFill>
              <a:srgbClr val="6735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F504790A-8FE5-42B0-B25D-5FF0F7C30440}"/>
                </a:ext>
              </a:extLst>
            </p:cNvPr>
            <p:cNvSpPr/>
            <p:nvPr/>
          </p:nvSpPr>
          <p:spPr>
            <a:xfrm>
              <a:off x="9144249" y="3197620"/>
              <a:ext cx="294825" cy="737062"/>
            </a:xfrm>
            <a:custGeom>
              <a:avLst/>
              <a:gdLst>
                <a:gd name="connsiteX0" fmla="*/ 214976 w 294824"/>
                <a:gd name="connsiteY0" fmla="*/ 259200 h 737061"/>
                <a:gd name="connsiteX1" fmla="*/ 18427 w 294824"/>
                <a:gd name="connsiteY1" fmla="*/ 18427 h 737061"/>
                <a:gd name="connsiteX2" fmla="*/ 121615 w 294824"/>
                <a:gd name="connsiteY2" fmla="*/ 394328 h 737061"/>
                <a:gd name="connsiteX3" fmla="*/ 195321 w 294824"/>
                <a:gd name="connsiteY3" fmla="*/ 531913 h 737061"/>
                <a:gd name="connsiteX4" fmla="*/ 296053 w 294824"/>
                <a:gd name="connsiteY4" fmla="*/ 728463 h 737061"/>
                <a:gd name="connsiteX5" fmla="*/ 214976 w 294824"/>
                <a:gd name="connsiteY5" fmla="*/ 259200 h 737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4824" h="737061">
                  <a:moveTo>
                    <a:pt x="214976" y="259200"/>
                  </a:moveTo>
                  <a:cubicBezTo>
                    <a:pt x="183037" y="131443"/>
                    <a:pt x="101960" y="57737"/>
                    <a:pt x="18427" y="18427"/>
                  </a:cubicBezTo>
                  <a:cubicBezTo>
                    <a:pt x="74935" y="136357"/>
                    <a:pt x="114245" y="266571"/>
                    <a:pt x="121615" y="394328"/>
                  </a:cubicBezTo>
                  <a:cubicBezTo>
                    <a:pt x="192865" y="458207"/>
                    <a:pt x="195321" y="531913"/>
                    <a:pt x="195321" y="531913"/>
                  </a:cubicBezTo>
                  <a:lnTo>
                    <a:pt x="296053" y="728463"/>
                  </a:lnTo>
                  <a:cubicBezTo>
                    <a:pt x="296053" y="728463"/>
                    <a:pt x="242002" y="372216"/>
                    <a:pt x="214976" y="259200"/>
                  </a:cubicBezTo>
                  <a:close/>
                </a:path>
              </a:pathLst>
            </a:custGeom>
            <a:solidFill>
              <a:srgbClr val="5829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8E94DB2-185E-423F-B2F2-FF94BDF23944}"/>
                </a:ext>
              </a:extLst>
            </p:cNvPr>
            <p:cNvSpPr/>
            <p:nvPr/>
          </p:nvSpPr>
          <p:spPr>
            <a:xfrm>
              <a:off x="7984606" y="4015509"/>
              <a:ext cx="1081024" cy="540512"/>
            </a:xfrm>
            <a:custGeom>
              <a:avLst/>
              <a:gdLst>
                <a:gd name="connsiteX0" fmla="*/ 18427 w 1081023"/>
                <a:gd name="connsiteY0" fmla="*/ 18427 h 540512"/>
                <a:gd name="connsiteX1" fmla="*/ 82305 w 1081023"/>
                <a:gd name="connsiteY1" fmla="*/ 286226 h 540512"/>
                <a:gd name="connsiteX2" fmla="*/ 615447 w 1081023"/>
                <a:gd name="connsiteY2" fmla="*/ 541741 h 540512"/>
                <a:gd name="connsiteX3" fmla="*/ 1067511 w 1081023"/>
                <a:gd name="connsiteY3" fmla="*/ 460664 h 540512"/>
                <a:gd name="connsiteX4" fmla="*/ 18427 w 1081023"/>
                <a:gd name="connsiteY4" fmla="*/ 18427 h 540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1023" h="540512">
                  <a:moveTo>
                    <a:pt x="18427" y="18427"/>
                  </a:moveTo>
                  <a:cubicBezTo>
                    <a:pt x="25797" y="99503"/>
                    <a:pt x="42995" y="217433"/>
                    <a:pt x="82305" y="286226"/>
                  </a:cubicBezTo>
                  <a:cubicBezTo>
                    <a:pt x="146184" y="404156"/>
                    <a:pt x="352561" y="529456"/>
                    <a:pt x="615447" y="541741"/>
                  </a:cubicBezTo>
                  <a:cubicBezTo>
                    <a:pt x="760402" y="549111"/>
                    <a:pt x="932383" y="519628"/>
                    <a:pt x="1067511" y="460664"/>
                  </a:cubicBezTo>
                  <a:cubicBezTo>
                    <a:pt x="667041" y="480319"/>
                    <a:pt x="259200" y="335363"/>
                    <a:pt x="18427" y="18427"/>
                  </a:cubicBezTo>
                  <a:close/>
                </a:path>
              </a:pathLst>
            </a:custGeom>
            <a:solidFill>
              <a:srgbClr val="F9C1B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C82E943-8396-4528-A0A4-BAE1AC2D2049}"/>
                </a:ext>
              </a:extLst>
            </p:cNvPr>
            <p:cNvSpPr/>
            <p:nvPr/>
          </p:nvSpPr>
          <p:spPr>
            <a:xfrm>
              <a:off x="8608911" y="3796005"/>
              <a:ext cx="122844" cy="196550"/>
            </a:xfrm>
            <a:custGeom>
              <a:avLst/>
              <a:gdLst>
                <a:gd name="connsiteX0" fmla="*/ 30451 w 122843"/>
                <a:gd name="connsiteY0" fmla="*/ 19519 h 196549"/>
                <a:gd name="connsiteX1" fmla="*/ 20624 w 122843"/>
                <a:gd name="connsiteY1" fmla="*/ 90768 h 196549"/>
                <a:gd name="connsiteX2" fmla="*/ 25538 w 122843"/>
                <a:gd name="connsiteY2" fmla="*/ 137449 h 196549"/>
                <a:gd name="connsiteX3" fmla="*/ 52564 w 122843"/>
                <a:gd name="connsiteY3" fmla="*/ 149733 h 196549"/>
                <a:gd name="connsiteX4" fmla="*/ 67305 w 122843"/>
                <a:gd name="connsiteY4" fmla="*/ 139905 h 196549"/>
                <a:gd name="connsiteX5" fmla="*/ 82046 w 122843"/>
                <a:gd name="connsiteY5" fmla="*/ 130078 h 196549"/>
                <a:gd name="connsiteX6" fmla="*/ 96787 w 122843"/>
                <a:gd name="connsiteY6" fmla="*/ 159560 h 196549"/>
                <a:gd name="connsiteX7" fmla="*/ 79589 w 122843"/>
                <a:gd name="connsiteY7" fmla="*/ 174302 h 196549"/>
                <a:gd name="connsiteX8" fmla="*/ 86960 w 122843"/>
                <a:gd name="connsiteY8" fmla="*/ 184129 h 196549"/>
                <a:gd name="connsiteX9" fmla="*/ 113985 w 122843"/>
                <a:gd name="connsiteY9" fmla="*/ 139905 h 196549"/>
                <a:gd name="connsiteX10" fmla="*/ 79589 w 122843"/>
                <a:gd name="connsiteY10" fmla="*/ 117793 h 196549"/>
                <a:gd name="connsiteX11" fmla="*/ 59934 w 122843"/>
                <a:gd name="connsiteY11" fmla="*/ 130078 h 196549"/>
                <a:gd name="connsiteX12" fmla="*/ 30451 w 122843"/>
                <a:gd name="connsiteY12" fmla="*/ 85854 h 196549"/>
                <a:gd name="connsiteX13" fmla="*/ 32908 w 122843"/>
                <a:gd name="connsiteY13" fmla="*/ 19519 h 196549"/>
                <a:gd name="connsiteX14" fmla="*/ 30451 w 122843"/>
                <a:gd name="connsiteY14" fmla="*/ 19519 h 196549"/>
                <a:gd name="connsiteX15" fmla="*/ 30451 w 122843"/>
                <a:gd name="connsiteY15" fmla="*/ 19519 h 196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843" h="196549">
                  <a:moveTo>
                    <a:pt x="30451" y="19519"/>
                  </a:moveTo>
                  <a:cubicBezTo>
                    <a:pt x="25538" y="41630"/>
                    <a:pt x="23081" y="66199"/>
                    <a:pt x="20624" y="90768"/>
                  </a:cubicBezTo>
                  <a:cubicBezTo>
                    <a:pt x="18167" y="105509"/>
                    <a:pt x="15710" y="122707"/>
                    <a:pt x="25538" y="137449"/>
                  </a:cubicBezTo>
                  <a:cubicBezTo>
                    <a:pt x="32908" y="144819"/>
                    <a:pt x="40279" y="152190"/>
                    <a:pt x="52564" y="149733"/>
                  </a:cubicBezTo>
                  <a:cubicBezTo>
                    <a:pt x="57477" y="147276"/>
                    <a:pt x="62391" y="144819"/>
                    <a:pt x="67305" y="139905"/>
                  </a:cubicBezTo>
                  <a:cubicBezTo>
                    <a:pt x="67305" y="139905"/>
                    <a:pt x="79589" y="130078"/>
                    <a:pt x="82046" y="130078"/>
                  </a:cubicBezTo>
                  <a:cubicBezTo>
                    <a:pt x="86960" y="139905"/>
                    <a:pt x="91873" y="149733"/>
                    <a:pt x="96787" y="159560"/>
                  </a:cubicBezTo>
                  <a:cubicBezTo>
                    <a:pt x="91873" y="166931"/>
                    <a:pt x="86960" y="171845"/>
                    <a:pt x="79589" y="174302"/>
                  </a:cubicBezTo>
                  <a:cubicBezTo>
                    <a:pt x="72219" y="176758"/>
                    <a:pt x="79589" y="189043"/>
                    <a:pt x="86960" y="184129"/>
                  </a:cubicBezTo>
                  <a:cubicBezTo>
                    <a:pt x="104158" y="176758"/>
                    <a:pt x="118899" y="159560"/>
                    <a:pt x="113985" y="139905"/>
                  </a:cubicBezTo>
                  <a:cubicBezTo>
                    <a:pt x="111528" y="125164"/>
                    <a:pt x="94330" y="112880"/>
                    <a:pt x="79589" y="117793"/>
                  </a:cubicBezTo>
                  <a:cubicBezTo>
                    <a:pt x="72219" y="120250"/>
                    <a:pt x="67305" y="127621"/>
                    <a:pt x="59934" y="130078"/>
                  </a:cubicBezTo>
                  <a:cubicBezTo>
                    <a:pt x="25538" y="144819"/>
                    <a:pt x="27995" y="107966"/>
                    <a:pt x="30451" y="85854"/>
                  </a:cubicBezTo>
                  <a:cubicBezTo>
                    <a:pt x="32908" y="68656"/>
                    <a:pt x="45193" y="36717"/>
                    <a:pt x="32908" y="19519"/>
                  </a:cubicBezTo>
                  <a:cubicBezTo>
                    <a:pt x="32908" y="17062"/>
                    <a:pt x="30451" y="19519"/>
                    <a:pt x="30451" y="19519"/>
                  </a:cubicBezTo>
                  <a:lnTo>
                    <a:pt x="30451" y="19519"/>
                  </a:lnTo>
                  <a:close/>
                </a:path>
              </a:pathLst>
            </a:custGeom>
            <a:solidFill>
              <a:srgbClr val="8E4F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AFBC64FD-6219-4B28-922D-271094EC804C}"/>
                </a:ext>
              </a:extLst>
            </p:cNvPr>
            <p:cNvSpPr/>
            <p:nvPr/>
          </p:nvSpPr>
          <p:spPr>
            <a:xfrm>
              <a:off x="8327033" y="3732312"/>
              <a:ext cx="98275" cy="122844"/>
            </a:xfrm>
            <a:custGeom>
              <a:avLst/>
              <a:gdLst>
                <a:gd name="connsiteX0" fmla="*/ 91103 w 98274"/>
                <a:gd name="connsiteY0" fmla="*/ 61305 h 122843"/>
                <a:gd name="connsiteX1" fmla="*/ 59620 w 98274"/>
                <a:gd name="connsiteY1" fmla="*/ 105310 h 122843"/>
                <a:gd name="connsiteX2" fmla="*/ 22469 w 98274"/>
                <a:gd name="connsiteY2" fmla="*/ 65973 h 122843"/>
                <a:gd name="connsiteX3" fmla="*/ 53952 w 98274"/>
                <a:gd name="connsiteY3" fmla="*/ 21968 h 122843"/>
                <a:gd name="connsiteX4" fmla="*/ 91103 w 98274"/>
                <a:gd name="connsiteY4" fmla="*/ 61305 h 122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274" h="122843">
                  <a:moveTo>
                    <a:pt x="91103" y="61305"/>
                  </a:moveTo>
                  <a:cubicBezTo>
                    <a:pt x="92668" y="84319"/>
                    <a:pt x="78572" y="104021"/>
                    <a:pt x="59620" y="105310"/>
                  </a:cubicBezTo>
                  <a:cubicBezTo>
                    <a:pt x="40667" y="106599"/>
                    <a:pt x="24034" y="88987"/>
                    <a:pt x="22469" y="65973"/>
                  </a:cubicBezTo>
                  <a:cubicBezTo>
                    <a:pt x="20903" y="42959"/>
                    <a:pt x="34999" y="23257"/>
                    <a:pt x="53952" y="21968"/>
                  </a:cubicBezTo>
                  <a:cubicBezTo>
                    <a:pt x="72904" y="20679"/>
                    <a:pt x="89537" y="38291"/>
                    <a:pt x="91103" y="61305"/>
                  </a:cubicBezTo>
                  <a:close/>
                </a:path>
              </a:pathLst>
            </a:custGeom>
            <a:solidFill>
              <a:srgbClr val="1111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9330C0AE-9FFB-43E7-BCDF-87DB0EDC905E}"/>
                </a:ext>
              </a:extLst>
            </p:cNvPr>
            <p:cNvSpPr/>
            <p:nvPr/>
          </p:nvSpPr>
          <p:spPr>
            <a:xfrm>
              <a:off x="8904529" y="3729731"/>
              <a:ext cx="98275" cy="122844"/>
            </a:xfrm>
            <a:custGeom>
              <a:avLst/>
              <a:gdLst>
                <a:gd name="connsiteX0" fmla="*/ 91105 w 98274"/>
                <a:gd name="connsiteY0" fmla="*/ 61306 h 122843"/>
                <a:gd name="connsiteX1" fmla="*/ 59623 w 98274"/>
                <a:gd name="connsiteY1" fmla="*/ 105311 h 122843"/>
                <a:gd name="connsiteX2" fmla="*/ 22471 w 98274"/>
                <a:gd name="connsiteY2" fmla="*/ 65976 h 122843"/>
                <a:gd name="connsiteX3" fmla="*/ 53952 w 98274"/>
                <a:gd name="connsiteY3" fmla="*/ 21970 h 122843"/>
                <a:gd name="connsiteX4" fmla="*/ 91105 w 98274"/>
                <a:gd name="connsiteY4" fmla="*/ 61306 h 122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274" h="122843">
                  <a:moveTo>
                    <a:pt x="91105" y="61306"/>
                  </a:moveTo>
                  <a:cubicBezTo>
                    <a:pt x="92671" y="84320"/>
                    <a:pt x="78576" y="104022"/>
                    <a:pt x="59623" y="105311"/>
                  </a:cubicBezTo>
                  <a:cubicBezTo>
                    <a:pt x="40670" y="106601"/>
                    <a:pt x="24037" y="88990"/>
                    <a:pt x="22471" y="65976"/>
                  </a:cubicBezTo>
                  <a:cubicBezTo>
                    <a:pt x="20905" y="42962"/>
                    <a:pt x="35000" y="23260"/>
                    <a:pt x="53952" y="21970"/>
                  </a:cubicBezTo>
                  <a:cubicBezTo>
                    <a:pt x="72905" y="20680"/>
                    <a:pt x="89539" y="38291"/>
                    <a:pt x="91105" y="61306"/>
                  </a:cubicBezTo>
                  <a:close/>
                </a:path>
              </a:pathLst>
            </a:custGeom>
            <a:solidFill>
              <a:srgbClr val="1111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7E860F5D-B60B-4C0E-B1E6-49A8B464BA1F}"/>
                </a:ext>
              </a:extLst>
            </p:cNvPr>
            <p:cNvSpPr/>
            <p:nvPr/>
          </p:nvSpPr>
          <p:spPr>
            <a:xfrm>
              <a:off x="8182943" y="3585806"/>
              <a:ext cx="147412" cy="122844"/>
            </a:xfrm>
            <a:custGeom>
              <a:avLst/>
              <a:gdLst>
                <a:gd name="connsiteX0" fmla="*/ 24010 w 147412"/>
                <a:gd name="connsiteY0" fmla="*/ 114245 h 122843"/>
                <a:gd name="connsiteX1" fmla="*/ 139483 w 147412"/>
                <a:gd name="connsiteY1" fmla="*/ 28254 h 122843"/>
                <a:gd name="connsiteX2" fmla="*/ 137026 w 147412"/>
                <a:gd name="connsiteY2" fmla="*/ 18427 h 122843"/>
                <a:gd name="connsiteX3" fmla="*/ 19096 w 147412"/>
                <a:gd name="connsiteY3" fmla="*/ 111788 h 122843"/>
                <a:gd name="connsiteX4" fmla="*/ 24010 w 147412"/>
                <a:gd name="connsiteY4" fmla="*/ 114245 h 122843"/>
                <a:gd name="connsiteX5" fmla="*/ 24010 w 147412"/>
                <a:gd name="connsiteY5" fmla="*/ 114245 h 122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412" h="122843">
                  <a:moveTo>
                    <a:pt x="24010" y="114245"/>
                  </a:moveTo>
                  <a:cubicBezTo>
                    <a:pt x="53492" y="70021"/>
                    <a:pt x="85432" y="40539"/>
                    <a:pt x="139483" y="28254"/>
                  </a:cubicBezTo>
                  <a:cubicBezTo>
                    <a:pt x="144397" y="25797"/>
                    <a:pt x="144397" y="18427"/>
                    <a:pt x="137026" y="18427"/>
                  </a:cubicBezTo>
                  <a:cubicBezTo>
                    <a:pt x="90345" y="18427"/>
                    <a:pt x="26467" y="65107"/>
                    <a:pt x="19096" y="111788"/>
                  </a:cubicBezTo>
                  <a:cubicBezTo>
                    <a:pt x="16639" y="114245"/>
                    <a:pt x="21553" y="116701"/>
                    <a:pt x="24010" y="114245"/>
                  </a:cubicBezTo>
                  <a:lnTo>
                    <a:pt x="24010" y="114245"/>
                  </a:lnTo>
                  <a:close/>
                </a:path>
              </a:pathLst>
            </a:custGeom>
            <a:solidFill>
              <a:srgbClr val="8E4F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8CFAEE0C-8BA4-4949-842C-33AA3053151D}"/>
                </a:ext>
              </a:extLst>
            </p:cNvPr>
            <p:cNvSpPr/>
            <p:nvPr/>
          </p:nvSpPr>
          <p:spPr>
            <a:xfrm>
              <a:off x="8953228" y="3538136"/>
              <a:ext cx="171981" cy="73706"/>
            </a:xfrm>
            <a:custGeom>
              <a:avLst/>
              <a:gdLst>
                <a:gd name="connsiteX0" fmla="*/ 20269 w 171981"/>
                <a:gd name="connsiteY0" fmla="*/ 26786 h 73706"/>
                <a:gd name="connsiteX1" fmla="*/ 145570 w 171981"/>
                <a:gd name="connsiteY1" fmla="*/ 73467 h 73706"/>
                <a:gd name="connsiteX2" fmla="*/ 155397 w 171981"/>
                <a:gd name="connsiteY2" fmla="*/ 63639 h 73706"/>
                <a:gd name="connsiteX3" fmla="*/ 20269 w 171981"/>
                <a:gd name="connsiteY3" fmla="*/ 21872 h 73706"/>
                <a:gd name="connsiteX4" fmla="*/ 20269 w 171981"/>
                <a:gd name="connsiteY4" fmla="*/ 26786 h 73706"/>
                <a:gd name="connsiteX5" fmla="*/ 20269 w 171981"/>
                <a:gd name="connsiteY5" fmla="*/ 26786 h 73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981" h="73706">
                  <a:moveTo>
                    <a:pt x="20269" y="26786"/>
                  </a:moveTo>
                  <a:cubicBezTo>
                    <a:pt x="64493" y="36614"/>
                    <a:pt x="108717" y="39071"/>
                    <a:pt x="145570" y="73467"/>
                  </a:cubicBezTo>
                  <a:cubicBezTo>
                    <a:pt x="152940" y="80837"/>
                    <a:pt x="162768" y="71010"/>
                    <a:pt x="155397" y="63639"/>
                  </a:cubicBezTo>
                  <a:cubicBezTo>
                    <a:pt x="125915" y="31700"/>
                    <a:pt x="62036" y="9588"/>
                    <a:pt x="20269" y="21872"/>
                  </a:cubicBezTo>
                  <a:cubicBezTo>
                    <a:pt x="17812" y="19416"/>
                    <a:pt x="17812" y="24329"/>
                    <a:pt x="20269" y="26786"/>
                  </a:cubicBezTo>
                  <a:lnTo>
                    <a:pt x="20269" y="26786"/>
                  </a:lnTo>
                  <a:close/>
                </a:path>
              </a:pathLst>
            </a:custGeom>
            <a:solidFill>
              <a:srgbClr val="8E4F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EE999158-BA1C-496A-810B-9FDD4E2A4C90}"/>
                </a:ext>
              </a:extLst>
            </p:cNvPr>
            <p:cNvSpPr/>
            <p:nvPr/>
          </p:nvSpPr>
          <p:spPr>
            <a:xfrm>
              <a:off x="8183532" y="3880546"/>
              <a:ext cx="294825" cy="270256"/>
            </a:xfrm>
            <a:custGeom>
              <a:avLst/>
              <a:gdLst>
                <a:gd name="connsiteX0" fmla="*/ 276479 w 294824"/>
                <a:gd name="connsiteY0" fmla="*/ 133984 h 270256"/>
                <a:gd name="connsiteX1" fmla="*/ 153635 w 294824"/>
                <a:gd name="connsiteY1" fmla="*/ 261741 h 270256"/>
                <a:gd name="connsiteX2" fmla="*/ 18507 w 294824"/>
                <a:gd name="connsiteY2" fmla="*/ 146268 h 270256"/>
                <a:gd name="connsiteX3" fmla="*/ 141351 w 294824"/>
                <a:gd name="connsiteY3" fmla="*/ 18511 h 270256"/>
                <a:gd name="connsiteX4" fmla="*/ 276479 w 294824"/>
                <a:gd name="connsiteY4" fmla="*/ 133984 h 270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824" h="270256">
                  <a:moveTo>
                    <a:pt x="276479" y="133984"/>
                  </a:moveTo>
                  <a:cubicBezTo>
                    <a:pt x="278935" y="200320"/>
                    <a:pt x="224884" y="259284"/>
                    <a:pt x="153635" y="261741"/>
                  </a:cubicBezTo>
                  <a:cubicBezTo>
                    <a:pt x="82386" y="264198"/>
                    <a:pt x="20964" y="212604"/>
                    <a:pt x="18507" y="146268"/>
                  </a:cubicBezTo>
                  <a:cubicBezTo>
                    <a:pt x="16050" y="79933"/>
                    <a:pt x="70101" y="20968"/>
                    <a:pt x="141351" y="18511"/>
                  </a:cubicBezTo>
                  <a:cubicBezTo>
                    <a:pt x="212600" y="16054"/>
                    <a:pt x="274022" y="67648"/>
                    <a:pt x="276479" y="133984"/>
                  </a:cubicBezTo>
                  <a:close/>
                </a:path>
              </a:pathLst>
            </a:custGeom>
            <a:solidFill>
              <a:srgbClr val="ED999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96244FF5-8765-4D74-9FCB-279694F2AA27}"/>
                </a:ext>
              </a:extLst>
            </p:cNvPr>
            <p:cNvSpPr/>
            <p:nvPr/>
          </p:nvSpPr>
          <p:spPr>
            <a:xfrm>
              <a:off x="8882152" y="3841612"/>
              <a:ext cx="294825" cy="270256"/>
            </a:xfrm>
            <a:custGeom>
              <a:avLst/>
              <a:gdLst>
                <a:gd name="connsiteX0" fmla="*/ 285328 w 294824"/>
                <a:gd name="connsiteY0" fmla="*/ 139551 h 270256"/>
                <a:gd name="connsiteX1" fmla="*/ 161175 w 294824"/>
                <a:gd name="connsiteY1" fmla="*/ 266179 h 270256"/>
                <a:gd name="connsiteX2" fmla="*/ 25212 w 294824"/>
                <a:gd name="connsiteY2" fmla="*/ 152323 h 270256"/>
                <a:gd name="connsiteX3" fmla="*/ 149366 w 294824"/>
                <a:gd name="connsiteY3" fmla="*/ 25695 h 270256"/>
                <a:gd name="connsiteX4" fmla="*/ 285328 w 294824"/>
                <a:gd name="connsiteY4" fmla="*/ 139551 h 270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824" h="270256">
                  <a:moveTo>
                    <a:pt x="285328" y="139551"/>
                  </a:moveTo>
                  <a:cubicBezTo>
                    <a:pt x="288589" y="205958"/>
                    <a:pt x="233004" y="262652"/>
                    <a:pt x="161175" y="266179"/>
                  </a:cubicBezTo>
                  <a:cubicBezTo>
                    <a:pt x="89346" y="269706"/>
                    <a:pt x="28473" y="218731"/>
                    <a:pt x="25212" y="152323"/>
                  </a:cubicBezTo>
                  <a:cubicBezTo>
                    <a:pt x="21951" y="85915"/>
                    <a:pt x="77537" y="29222"/>
                    <a:pt x="149366" y="25695"/>
                  </a:cubicBezTo>
                  <a:cubicBezTo>
                    <a:pt x="221195" y="22168"/>
                    <a:pt x="282067" y="73143"/>
                    <a:pt x="285328" y="139551"/>
                  </a:cubicBezTo>
                  <a:close/>
                </a:path>
              </a:pathLst>
            </a:custGeom>
            <a:solidFill>
              <a:srgbClr val="ED999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D939C7D5-86CC-439C-8EB4-8EDEE4C59F0B}"/>
                </a:ext>
              </a:extLst>
            </p:cNvPr>
            <p:cNvSpPr/>
            <p:nvPr/>
          </p:nvSpPr>
          <p:spPr>
            <a:xfrm>
              <a:off x="8566231" y="3960690"/>
              <a:ext cx="147412" cy="73706"/>
            </a:xfrm>
            <a:custGeom>
              <a:avLst/>
              <a:gdLst>
                <a:gd name="connsiteX0" fmla="*/ 19080 w 147412"/>
                <a:gd name="connsiteY0" fmla="*/ 21901 h 73706"/>
                <a:gd name="connsiteX1" fmla="*/ 146837 w 147412"/>
                <a:gd name="connsiteY1" fmla="*/ 68582 h 73706"/>
                <a:gd name="connsiteX2" fmla="*/ 144381 w 147412"/>
                <a:gd name="connsiteY2" fmla="*/ 58754 h 73706"/>
                <a:gd name="connsiteX3" fmla="*/ 26451 w 147412"/>
                <a:gd name="connsiteY3" fmla="*/ 19444 h 73706"/>
                <a:gd name="connsiteX4" fmla="*/ 19080 w 147412"/>
                <a:gd name="connsiteY4" fmla="*/ 21901 h 73706"/>
                <a:gd name="connsiteX5" fmla="*/ 19080 w 147412"/>
                <a:gd name="connsiteY5" fmla="*/ 21901 h 73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412" h="73706">
                  <a:moveTo>
                    <a:pt x="19080" y="21901"/>
                  </a:moveTo>
                  <a:cubicBezTo>
                    <a:pt x="31364" y="78409"/>
                    <a:pt x="102614" y="78409"/>
                    <a:pt x="146837" y="68582"/>
                  </a:cubicBezTo>
                  <a:cubicBezTo>
                    <a:pt x="151751" y="68582"/>
                    <a:pt x="151751" y="58754"/>
                    <a:pt x="144381" y="58754"/>
                  </a:cubicBezTo>
                  <a:cubicBezTo>
                    <a:pt x="97700" y="58754"/>
                    <a:pt x="53476" y="66125"/>
                    <a:pt x="26451" y="19444"/>
                  </a:cubicBezTo>
                  <a:cubicBezTo>
                    <a:pt x="21537" y="16987"/>
                    <a:pt x="16623" y="19444"/>
                    <a:pt x="19080" y="21901"/>
                  </a:cubicBezTo>
                  <a:lnTo>
                    <a:pt x="19080" y="21901"/>
                  </a:lnTo>
                  <a:close/>
                </a:path>
              </a:pathLst>
            </a:custGeom>
            <a:solidFill>
              <a:srgbClr val="8E4F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04A82C9E-11CF-42C2-B2DA-492DEC046655}"/>
                </a:ext>
              </a:extLst>
            </p:cNvPr>
            <p:cNvSpPr/>
            <p:nvPr/>
          </p:nvSpPr>
          <p:spPr>
            <a:xfrm>
              <a:off x="8129561" y="4976396"/>
              <a:ext cx="515943" cy="909043"/>
            </a:xfrm>
            <a:custGeom>
              <a:avLst/>
              <a:gdLst>
                <a:gd name="connsiteX0" fmla="*/ 72478 w 515943"/>
                <a:gd name="connsiteY0" fmla="*/ 151098 h 909042"/>
                <a:gd name="connsiteX1" fmla="*/ 99503 w 515943"/>
                <a:gd name="connsiteY1" fmla="*/ 18427 h 909042"/>
                <a:gd name="connsiteX2" fmla="*/ 517172 w 515943"/>
                <a:gd name="connsiteY2" fmla="*/ 283769 h 909042"/>
                <a:gd name="connsiteX3" fmla="*/ 517172 w 515943"/>
                <a:gd name="connsiteY3" fmla="*/ 890616 h 909042"/>
                <a:gd name="connsiteX4" fmla="*/ 18427 w 515943"/>
                <a:gd name="connsiteY4" fmla="*/ 669498 h 909042"/>
                <a:gd name="connsiteX5" fmla="*/ 72478 w 515943"/>
                <a:gd name="connsiteY5" fmla="*/ 151098 h 909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5943" h="909042">
                  <a:moveTo>
                    <a:pt x="72478" y="151098"/>
                  </a:moveTo>
                  <a:lnTo>
                    <a:pt x="99503" y="18427"/>
                  </a:lnTo>
                  <a:cubicBezTo>
                    <a:pt x="99503" y="18427"/>
                    <a:pt x="418897" y="146184"/>
                    <a:pt x="517172" y="283769"/>
                  </a:cubicBezTo>
                  <a:lnTo>
                    <a:pt x="517172" y="890616"/>
                  </a:lnTo>
                  <a:lnTo>
                    <a:pt x="18427" y="669498"/>
                  </a:lnTo>
                  <a:lnTo>
                    <a:pt x="72478" y="151098"/>
                  </a:lnTo>
                  <a:close/>
                </a:path>
              </a:pathLst>
            </a:custGeom>
            <a:solidFill>
              <a:srgbClr val="EBE9F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7CA9CBC4-E05E-4D28-B4E7-6E9F907A41E5}"/>
                </a:ext>
              </a:extLst>
            </p:cNvPr>
            <p:cNvSpPr/>
            <p:nvPr/>
          </p:nvSpPr>
          <p:spPr>
            <a:xfrm>
              <a:off x="8247491" y="4954284"/>
              <a:ext cx="417668" cy="909043"/>
            </a:xfrm>
            <a:custGeom>
              <a:avLst/>
              <a:gdLst>
                <a:gd name="connsiteX0" fmla="*/ 62650 w 417668"/>
                <a:gd name="connsiteY0" fmla="*/ 151098 h 909042"/>
                <a:gd name="connsiteX1" fmla="*/ 84762 w 417668"/>
                <a:gd name="connsiteY1" fmla="*/ 18427 h 909042"/>
                <a:gd name="connsiteX2" fmla="*/ 418897 w 417668"/>
                <a:gd name="connsiteY2" fmla="*/ 283769 h 909042"/>
                <a:gd name="connsiteX3" fmla="*/ 418897 w 417668"/>
                <a:gd name="connsiteY3" fmla="*/ 890616 h 909042"/>
                <a:gd name="connsiteX4" fmla="*/ 18427 w 417668"/>
                <a:gd name="connsiteY4" fmla="*/ 669498 h 909042"/>
                <a:gd name="connsiteX5" fmla="*/ 62650 w 417668"/>
                <a:gd name="connsiteY5" fmla="*/ 151098 h 909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7668" h="909042">
                  <a:moveTo>
                    <a:pt x="62650" y="151098"/>
                  </a:moveTo>
                  <a:lnTo>
                    <a:pt x="84762" y="18427"/>
                  </a:lnTo>
                  <a:cubicBezTo>
                    <a:pt x="84762" y="18427"/>
                    <a:pt x="340277" y="146184"/>
                    <a:pt x="418897" y="283769"/>
                  </a:cubicBezTo>
                  <a:lnTo>
                    <a:pt x="418897" y="890616"/>
                  </a:lnTo>
                  <a:lnTo>
                    <a:pt x="18427" y="669498"/>
                  </a:lnTo>
                  <a:lnTo>
                    <a:pt x="62650" y="151098"/>
                  </a:lnTo>
                  <a:close/>
                </a:path>
              </a:pathLst>
            </a:custGeom>
            <a:solidFill>
              <a:srgbClr val="EBE9F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DD615B23-2BB7-4AD1-8F0E-36A07FC4EAA5}"/>
                </a:ext>
              </a:extLst>
            </p:cNvPr>
            <p:cNvSpPr/>
            <p:nvPr/>
          </p:nvSpPr>
          <p:spPr>
            <a:xfrm>
              <a:off x="8377705" y="4939543"/>
              <a:ext cx="294825" cy="909043"/>
            </a:xfrm>
            <a:custGeom>
              <a:avLst/>
              <a:gdLst>
                <a:gd name="connsiteX0" fmla="*/ 47909 w 294824"/>
                <a:gd name="connsiteY0" fmla="*/ 151098 h 909042"/>
                <a:gd name="connsiteX1" fmla="*/ 62650 w 294824"/>
                <a:gd name="connsiteY1" fmla="*/ 18427 h 909042"/>
                <a:gd name="connsiteX2" fmla="*/ 291140 w 294824"/>
                <a:gd name="connsiteY2" fmla="*/ 283769 h 909042"/>
                <a:gd name="connsiteX3" fmla="*/ 291140 w 294824"/>
                <a:gd name="connsiteY3" fmla="*/ 890616 h 909042"/>
                <a:gd name="connsiteX4" fmla="*/ 18427 w 294824"/>
                <a:gd name="connsiteY4" fmla="*/ 669498 h 909042"/>
                <a:gd name="connsiteX5" fmla="*/ 47909 w 294824"/>
                <a:gd name="connsiteY5" fmla="*/ 151098 h 909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4824" h="909042">
                  <a:moveTo>
                    <a:pt x="47909" y="151098"/>
                  </a:moveTo>
                  <a:lnTo>
                    <a:pt x="62650" y="18427"/>
                  </a:lnTo>
                  <a:cubicBezTo>
                    <a:pt x="62650" y="18427"/>
                    <a:pt x="237088" y="146184"/>
                    <a:pt x="291140" y="283769"/>
                  </a:cubicBezTo>
                  <a:lnTo>
                    <a:pt x="291140" y="890616"/>
                  </a:lnTo>
                  <a:lnTo>
                    <a:pt x="18427" y="669498"/>
                  </a:lnTo>
                  <a:lnTo>
                    <a:pt x="47909" y="151098"/>
                  </a:lnTo>
                  <a:close/>
                </a:path>
              </a:pathLst>
            </a:custGeom>
            <a:solidFill>
              <a:srgbClr val="EBE9F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016C0EFA-4913-492B-9D84-C6CB6FF5C2A8}"/>
                </a:ext>
              </a:extLst>
            </p:cNvPr>
            <p:cNvSpPr/>
            <p:nvPr/>
          </p:nvSpPr>
          <p:spPr>
            <a:xfrm>
              <a:off x="8650418" y="4973939"/>
              <a:ext cx="515943" cy="909043"/>
            </a:xfrm>
            <a:custGeom>
              <a:avLst/>
              <a:gdLst>
                <a:gd name="connsiteX0" fmla="*/ 463120 w 515943"/>
                <a:gd name="connsiteY0" fmla="*/ 151098 h 909042"/>
                <a:gd name="connsiteX1" fmla="*/ 436095 w 515943"/>
                <a:gd name="connsiteY1" fmla="*/ 18427 h 909042"/>
                <a:gd name="connsiteX2" fmla="*/ 18427 w 515943"/>
                <a:gd name="connsiteY2" fmla="*/ 283769 h 909042"/>
                <a:gd name="connsiteX3" fmla="*/ 18427 w 515943"/>
                <a:gd name="connsiteY3" fmla="*/ 890616 h 909042"/>
                <a:gd name="connsiteX4" fmla="*/ 517171 w 515943"/>
                <a:gd name="connsiteY4" fmla="*/ 669498 h 909042"/>
                <a:gd name="connsiteX5" fmla="*/ 463120 w 515943"/>
                <a:gd name="connsiteY5" fmla="*/ 151098 h 909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5943" h="909042">
                  <a:moveTo>
                    <a:pt x="463120" y="151098"/>
                  </a:moveTo>
                  <a:lnTo>
                    <a:pt x="436095" y="18427"/>
                  </a:lnTo>
                  <a:cubicBezTo>
                    <a:pt x="436095" y="18427"/>
                    <a:pt x="116701" y="146184"/>
                    <a:pt x="18427" y="283769"/>
                  </a:cubicBezTo>
                  <a:lnTo>
                    <a:pt x="18427" y="890616"/>
                  </a:lnTo>
                  <a:lnTo>
                    <a:pt x="517171" y="669498"/>
                  </a:lnTo>
                  <a:lnTo>
                    <a:pt x="463120" y="151098"/>
                  </a:lnTo>
                  <a:close/>
                </a:path>
              </a:pathLst>
            </a:custGeom>
            <a:solidFill>
              <a:srgbClr val="EBE9F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5C2B806F-46F6-42B6-A154-E9D676B74EFB}"/>
                </a:ext>
              </a:extLst>
            </p:cNvPr>
            <p:cNvSpPr/>
            <p:nvPr/>
          </p:nvSpPr>
          <p:spPr>
            <a:xfrm>
              <a:off x="8630763" y="4951827"/>
              <a:ext cx="417668" cy="909043"/>
            </a:xfrm>
            <a:custGeom>
              <a:avLst/>
              <a:gdLst>
                <a:gd name="connsiteX0" fmla="*/ 374673 w 417668"/>
                <a:gd name="connsiteY0" fmla="*/ 151098 h 909042"/>
                <a:gd name="connsiteX1" fmla="*/ 352561 w 417668"/>
                <a:gd name="connsiteY1" fmla="*/ 18427 h 909042"/>
                <a:gd name="connsiteX2" fmla="*/ 18427 w 417668"/>
                <a:gd name="connsiteY2" fmla="*/ 283769 h 909042"/>
                <a:gd name="connsiteX3" fmla="*/ 18427 w 417668"/>
                <a:gd name="connsiteY3" fmla="*/ 890616 h 909042"/>
                <a:gd name="connsiteX4" fmla="*/ 418897 w 417668"/>
                <a:gd name="connsiteY4" fmla="*/ 669498 h 909042"/>
                <a:gd name="connsiteX5" fmla="*/ 374673 w 417668"/>
                <a:gd name="connsiteY5" fmla="*/ 151098 h 909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7668" h="909042">
                  <a:moveTo>
                    <a:pt x="374673" y="151098"/>
                  </a:moveTo>
                  <a:lnTo>
                    <a:pt x="352561" y="18427"/>
                  </a:lnTo>
                  <a:cubicBezTo>
                    <a:pt x="352561" y="18427"/>
                    <a:pt x="97046" y="146184"/>
                    <a:pt x="18427" y="283769"/>
                  </a:cubicBezTo>
                  <a:lnTo>
                    <a:pt x="18427" y="890616"/>
                  </a:lnTo>
                  <a:lnTo>
                    <a:pt x="418897" y="669498"/>
                  </a:lnTo>
                  <a:lnTo>
                    <a:pt x="374673" y="151098"/>
                  </a:lnTo>
                  <a:close/>
                </a:path>
              </a:pathLst>
            </a:custGeom>
            <a:solidFill>
              <a:srgbClr val="EBE9F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2D526433-1B9B-4E5D-91BB-93A3D7C45A66}"/>
                </a:ext>
              </a:extLst>
            </p:cNvPr>
            <p:cNvSpPr/>
            <p:nvPr/>
          </p:nvSpPr>
          <p:spPr>
            <a:xfrm>
              <a:off x="8628306" y="4937086"/>
              <a:ext cx="294825" cy="909043"/>
            </a:xfrm>
            <a:custGeom>
              <a:avLst/>
              <a:gdLst>
                <a:gd name="connsiteX0" fmla="*/ 261657 w 294824"/>
                <a:gd name="connsiteY0" fmla="*/ 151098 h 909042"/>
                <a:gd name="connsiteX1" fmla="*/ 246916 w 294824"/>
                <a:gd name="connsiteY1" fmla="*/ 18427 h 909042"/>
                <a:gd name="connsiteX2" fmla="*/ 18427 w 294824"/>
                <a:gd name="connsiteY2" fmla="*/ 283769 h 909042"/>
                <a:gd name="connsiteX3" fmla="*/ 18427 w 294824"/>
                <a:gd name="connsiteY3" fmla="*/ 890616 h 909042"/>
                <a:gd name="connsiteX4" fmla="*/ 291140 w 294824"/>
                <a:gd name="connsiteY4" fmla="*/ 669498 h 909042"/>
                <a:gd name="connsiteX5" fmla="*/ 261657 w 294824"/>
                <a:gd name="connsiteY5" fmla="*/ 151098 h 909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4824" h="909042">
                  <a:moveTo>
                    <a:pt x="261657" y="151098"/>
                  </a:moveTo>
                  <a:lnTo>
                    <a:pt x="246916" y="18427"/>
                  </a:lnTo>
                  <a:cubicBezTo>
                    <a:pt x="246916" y="18427"/>
                    <a:pt x="72478" y="146184"/>
                    <a:pt x="18427" y="283769"/>
                  </a:cubicBezTo>
                  <a:lnTo>
                    <a:pt x="18427" y="890616"/>
                  </a:lnTo>
                  <a:lnTo>
                    <a:pt x="291140" y="669498"/>
                  </a:lnTo>
                  <a:lnTo>
                    <a:pt x="261657" y="151098"/>
                  </a:lnTo>
                  <a:close/>
                </a:path>
              </a:pathLst>
            </a:custGeom>
            <a:solidFill>
              <a:srgbClr val="EBE9F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DA8F0C70-7254-4DD2-8572-0A45EB9E0583}"/>
                </a:ext>
              </a:extLst>
            </p:cNvPr>
            <p:cNvSpPr/>
            <p:nvPr/>
          </p:nvSpPr>
          <p:spPr>
            <a:xfrm>
              <a:off x="8065210" y="5028009"/>
              <a:ext cx="565081" cy="859905"/>
            </a:xfrm>
            <a:custGeom>
              <a:avLst/>
              <a:gdLst>
                <a:gd name="connsiteX0" fmla="*/ 549583 w 565080"/>
                <a:gd name="connsiteY0" fmla="*/ 227242 h 859905"/>
                <a:gd name="connsiteX1" fmla="*/ 549583 w 565080"/>
                <a:gd name="connsiteY1" fmla="*/ 861115 h 859905"/>
                <a:gd name="connsiteX2" fmla="*/ 38554 w 565080"/>
                <a:gd name="connsiteY2" fmla="*/ 644910 h 859905"/>
                <a:gd name="connsiteX3" fmla="*/ 18899 w 565080"/>
                <a:gd name="connsiteY3" fmla="*/ 106855 h 859905"/>
                <a:gd name="connsiteX4" fmla="*/ 107346 w 565080"/>
                <a:gd name="connsiteY4" fmla="*/ 20865 h 859905"/>
                <a:gd name="connsiteX5" fmla="*/ 549583 w 565080"/>
                <a:gd name="connsiteY5" fmla="*/ 227242 h 859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5080" h="859905">
                  <a:moveTo>
                    <a:pt x="549583" y="227242"/>
                  </a:moveTo>
                  <a:lnTo>
                    <a:pt x="549583" y="861115"/>
                  </a:lnTo>
                  <a:cubicBezTo>
                    <a:pt x="549583" y="861115"/>
                    <a:pt x="156483" y="669479"/>
                    <a:pt x="38554" y="644910"/>
                  </a:cubicBezTo>
                  <a:lnTo>
                    <a:pt x="18899" y="106855"/>
                  </a:lnTo>
                  <a:cubicBezTo>
                    <a:pt x="18899" y="106855"/>
                    <a:pt x="6614" y="1209"/>
                    <a:pt x="107346" y="20865"/>
                  </a:cubicBezTo>
                  <a:cubicBezTo>
                    <a:pt x="210535" y="40520"/>
                    <a:pt x="520101" y="202673"/>
                    <a:pt x="549583" y="227242"/>
                  </a:cubicBezTo>
                  <a:close/>
                </a:path>
              </a:pathLst>
            </a:custGeom>
            <a:solidFill>
              <a:srgbClr val="F1695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6613707D-A1E8-49A3-B489-963831A469DD}"/>
                </a:ext>
              </a:extLst>
            </p:cNvPr>
            <p:cNvSpPr/>
            <p:nvPr/>
          </p:nvSpPr>
          <p:spPr>
            <a:xfrm>
              <a:off x="8702012" y="5015725"/>
              <a:ext cx="565081" cy="859905"/>
            </a:xfrm>
            <a:custGeom>
              <a:avLst/>
              <a:gdLst>
                <a:gd name="connsiteX0" fmla="*/ 18427 w 565080"/>
                <a:gd name="connsiteY0" fmla="*/ 234612 h 859905"/>
                <a:gd name="connsiteX1" fmla="*/ 18427 w 565080"/>
                <a:gd name="connsiteY1" fmla="*/ 861115 h 859905"/>
                <a:gd name="connsiteX2" fmla="*/ 529456 w 565080"/>
                <a:gd name="connsiteY2" fmla="*/ 644910 h 859905"/>
                <a:gd name="connsiteX3" fmla="*/ 549111 w 565080"/>
                <a:gd name="connsiteY3" fmla="*/ 106855 h 859905"/>
                <a:gd name="connsiteX4" fmla="*/ 460664 w 565080"/>
                <a:gd name="connsiteY4" fmla="*/ 20865 h 859905"/>
                <a:gd name="connsiteX5" fmla="*/ 18427 w 565080"/>
                <a:gd name="connsiteY5" fmla="*/ 234612 h 859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5080" h="859905">
                  <a:moveTo>
                    <a:pt x="18427" y="234612"/>
                  </a:moveTo>
                  <a:lnTo>
                    <a:pt x="18427" y="861115"/>
                  </a:lnTo>
                  <a:cubicBezTo>
                    <a:pt x="18427" y="861115"/>
                    <a:pt x="411526" y="669479"/>
                    <a:pt x="529456" y="644910"/>
                  </a:cubicBezTo>
                  <a:lnTo>
                    <a:pt x="549111" y="106855"/>
                  </a:lnTo>
                  <a:cubicBezTo>
                    <a:pt x="549111" y="106855"/>
                    <a:pt x="561396" y="1209"/>
                    <a:pt x="460664" y="20865"/>
                  </a:cubicBezTo>
                  <a:cubicBezTo>
                    <a:pt x="359932" y="40520"/>
                    <a:pt x="50366" y="210044"/>
                    <a:pt x="18427" y="234612"/>
                  </a:cubicBezTo>
                  <a:close/>
                </a:path>
              </a:pathLst>
            </a:custGeom>
            <a:solidFill>
              <a:srgbClr val="F1695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A59F717E-15BE-467E-A235-DA084F35328A}"/>
                </a:ext>
              </a:extLst>
            </p:cNvPr>
            <p:cNvSpPr/>
            <p:nvPr/>
          </p:nvSpPr>
          <p:spPr>
            <a:xfrm>
              <a:off x="8596367" y="5215628"/>
              <a:ext cx="122844" cy="687924"/>
            </a:xfrm>
            <a:custGeom>
              <a:avLst/>
              <a:gdLst>
                <a:gd name="connsiteX0" fmla="*/ 18427 w 122843"/>
                <a:gd name="connsiteY0" fmla="*/ 673496 h 687924"/>
                <a:gd name="connsiteX1" fmla="*/ 18427 w 122843"/>
                <a:gd name="connsiteY1" fmla="*/ 39622 h 687924"/>
                <a:gd name="connsiteX2" fmla="*/ 124072 w 122843"/>
                <a:gd name="connsiteY2" fmla="*/ 34709 h 687924"/>
                <a:gd name="connsiteX3" fmla="*/ 124072 w 122843"/>
                <a:gd name="connsiteY3" fmla="*/ 661211 h 687924"/>
                <a:gd name="connsiteX4" fmla="*/ 18427 w 122843"/>
                <a:gd name="connsiteY4" fmla="*/ 673496 h 687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843" h="687924">
                  <a:moveTo>
                    <a:pt x="18427" y="673496"/>
                  </a:moveTo>
                  <a:lnTo>
                    <a:pt x="18427" y="39622"/>
                  </a:lnTo>
                  <a:cubicBezTo>
                    <a:pt x="18427" y="39622"/>
                    <a:pt x="87219" y="-4601"/>
                    <a:pt x="124072" y="34709"/>
                  </a:cubicBezTo>
                  <a:lnTo>
                    <a:pt x="124072" y="661211"/>
                  </a:lnTo>
                  <a:cubicBezTo>
                    <a:pt x="124072" y="661211"/>
                    <a:pt x="109331" y="695608"/>
                    <a:pt x="18427" y="673496"/>
                  </a:cubicBezTo>
                  <a:close/>
                </a:path>
              </a:pathLst>
            </a:custGeom>
            <a:solidFill>
              <a:srgbClr val="F059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EACF61BB-BBE9-469A-B438-F5170E32620A}"/>
                </a:ext>
              </a:extLst>
            </p:cNvPr>
            <p:cNvSpPr/>
            <p:nvPr/>
          </p:nvSpPr>
          <p:spPr>
            <a:xfrm>
              <a:off x="7683944" y="5077127"/>
              <a:ext cx="737062" cy="565081"/>
            </a:xfrm>
            <a:custGeom>
              <a:avLst/>
              <a:gdLst>
                <a:gd name="connsiteX0" fmla="*/ 117625 w 737061"/>
                <a:gd name="connsiteY0" fmla="*/ 254286 h 565080"/>
                <a:gd name="connsiteX1" fmla="*/ 434561 w 737061"/>
                <a:gd name="connsiteY1" fmla="*/ 180580 h 565080"/>
                <a:gd name="connsiteX2" fmla="*/ 481242 w 737061"/>
                <a:gd name="connsiteY2" fmla="*/ 18427 h 565080"/>
                <a:gd name="connsiteX3" fmla="*/ 525465 w 737061"/>
                <a:gd name="connsiteY3" fmla="*/ 138814 h 565080"/>
                <a:gd name="connsiteX4" fmla="*/ 680248 w 737061"/>
                <a:gd name="connsiteY4" fmla="*/ 74935 h 565080"/>
                <a:gd name="connsiteX5" fmla="*/ 618827 w 737061"/>
                <a:gd name="connsiteY5" fmla="*/ 178123 h 565080"/>
                <a:gd name="connsiteX6" fmla="*/ 601629 w 737061"/>
                <a:gd name="connsiteY6" fmla="*/ 190408 h 565080"/>
                <a:gd name="connsiteX7" fmla="*/ 724472 w 737061"/>
                <a:gd name="connsiteY7" fmla="*/ 163382 h 565080"/>
                <a:gd name="connsiteX8" fmla="*/ 633568 w 737061"/>
                <a:gd name="connsiteY8" fmla="*/ 232175 h 565080"/>
                <a:gd name="connsiteX9" fmla="*/ 736757 w 737061"/>
                <a:gd name="connsiteY9" fmla="*/ 249373 h 565080"/>
                <a:gd name="connsiteX10" fmla="*/ 272408 w 737061"/>
                <a:gd name="connsiteY10" fmla="*/ 554025 h 565080"/>
                <a:gd name="connsiteX11" fmla="*/ 26721 w 737061"/>
                <a:gd name="connsiteY11" fmla="*/ 298510 h 565080"/>
                <a:gd name="connsiteX12" fmla="*/ 117625 w 737061"/>
                <a:gd name="connsiteY12" fmla="*/ 254286 h 565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37061" h="565080">
                  <a:moveTo>
                    <a:pt x="117625" y="254286"/>
                  </a:moveTo>
                  <a:lnTo>
                    <a:pt x="434561" y="180580"/>
                  </a:lnTo>
                  <a:cubicBezTo>
                    <a:pt x="434561" y="180580"/>
                    <a:pt x="422277" y="18427"/>
                    <a:pt x="481242" y="18427"/>
                  </a:cubicBezTo>
                  <a:cubicBezTo>
                    <a:pt x="540207" y="18427"/>
                    <a:pt x="525465" y="138814"/>
                    <a:pt x="525465" y="138814"/>
                  </a:cubicBezTo>
                  <a:cubicBezTo>
                    <a:pt x="525465" y="138814"/>
                    <a:pt x="633568" y="42995"/>
                    <a:pt x="680248" y="74935"/>
                  </a:cubicBezTo>
                  <a:cubicBezTo>
                    <a:pt x="714645" y="99503"/>
                    <a:pt x="650766" y="153555"/>
                    <a:pt x="618827" y="178123"/>
                  </a:cubicBezTo>
                  <a:cubicBezTo>
                    <a:pt x="608999" y="185494"/>
                    <a:pt x="601629" y="190408"/>
                    <a:pt x="601629" y="190408"/>
                  </a:cubicBezTo>
                  <a:cubicBezTo>
                    <a:pt x="601629" y="190408"/>
                    <a:pt x="687619" y="126529"/>
                    <a:pt x="724472" y="163382"/>
                  </a:cubicBezTo>
                  <a:cubicBezTo>
                    <a:pt x="761325" y="202692"/>
                    <a:pt x="633568" y="232175"/>
                    <a:pt x="633568" y="232175"/>
                  </a:cubicBezTo>
                  <a:cubicBezTo>
                    <a:pt x="633568" y="232175"/>
                    <a:pt x="751498" y="195322"/>
                    <a:pt x="736757" y="249373"/>
                  </a:cubicBezTo>
                  <a:cubicBezTo>
                    <a:pt x="729386" y="278855"/>
                    <a:pt x="407536" y="507344"/>
                    <a:pt x="272408" y="554025"/>
                  </a:cubicBezTo>
                  <a:cubicBezTo>
                    <a:pt x="139736" y="600706"/>
                    <a:pt x="-19960" y="391872"/>
                    <a:pt x="26721" y="298510"/>
                  </a:cubicBezTo>
                  <a:cubicBezTo>
                    <a:pt x="43919" y="266571"/>
                    <a:pt x="117625" y="254286"/>
                    <a:pt x="117625" y="254286"/>
                  </a:cubicBezTo>
                  <a:close/>
                </a:path>
              </a:pathLst>
            </a:custGeom>
            <a:solidFill>
              <a:srgbClr val="F9C1B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642BA0B3-E44F-44A5-B606-C1CFD705857E}"/>
                </a:ext>
              </a:extLst>
            </p:cNvPr>
            <p:cNvSpPr/>
            <p:nvPr/>
          </p:nvSpPr>
          <p:spPr>
            <a:xfrm>
              <a:off x="8871043" y="5245800"/>
              <a:ext cx="761631" cy="417668"/>
            </a:xfrm>
            <a:custGeom>
              <a:avLst/>
              <a:gdLst>
                <a:gd name="connsiteX0" fmla="*/ 601199 w 761630"/>
                <a:gd name="connsiteY0" fmla="*/ 61045 h 417668"/>
                <a:gd name="connsiteX1" fmla="*/ 284262 w 761630"/>
                <a:gd name="connsiteY1" fmla="*/ 142122 h 417668"/>
                <a:gd name="connsiteX2" fmla="*/ 168789 w 761630"/>
                <a:gd name="connsiteY2" fmla="*/ 21735 h 417668"/>
                <a:gd name="connsiteX3" fmla="*/ 185987 w 761630"/>
                <a:gd name="connsiteY3" fmla="*/ 147036 h 417668"/>
                <a:gd name="connsiteX4" fmla="*/ 21377 w 761630"/>
                <a:gd name="connsiteY4" fmla="*/ 161777 h 417668"/>
                <a:gd name="connsiteX5" fmla="*/ 124565 w 761630"/>
                <a:gd name="connsiteY5" fmla="*/ 225656 h 417668"/>
                <a:gd name="connsiteX6" fmla="*/ 144220 w 761630"/>
                <a:gd name="connsiteY6" fmla="*/ 228113 h 417668"/>
                <a:gd name="connsiteX7" fmla="*/ 23834 w 761630"/>
                <a:gd name="connsiteY7" fmla="*/ 260052 h 417668"/>
                <a:gd name="connsiteX8" fmla="*/ 134393 w 761630"/>
                <a:gd name="connsiteY8" fmla="*/ 279707 h 417668"/>
                <a:gd name="connsiteX9" fmla="*/ 50859 w 761630"/>
                <a:gd name="connsiteY9" fmla="*/ 341129 h 417668"/>
                <a:gd name="connsiteX10" fmla="*/ 601199 w 761630"/>
                <a:gd name="connsiteY10" fmla="*/ 400094 h 417668"/>
                <a:gd name="connsiteX11" fmla="*/ 701931 w 761630"/>
                <a:gd name="connsiteY11" fmla="*/ 61045 h 417668"/>
                <a:gd name="connsiteX12" fmla="*/ 601199 w 761630"/>
                <a:gd name="connsiteY12" fmla="*/ 61045 h 417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1630" h="417668">
                  <a:moveTo>
                    <a:pt x="601199" y="61045"/>
                  </a:moveTo>
                  <a:lnTo>
                    <a:pt x="284262" y="142122"/>
                  </a:lnTo>
                  <a:cubicBezTo>
                    <a:pt x="284262" y="142122"/>
                    <a:pt x="220384" y="-5290"/>
                    <a:pt x="168789" y="21735"/>
                  </a:cubicBezTo>
                  <a:cubicBezTo>
                    <a:pt x="117195" y="48761"/>
                    <a:pt x="185987" y="147036"/>
                    <a:pt x="185987" y="147036"/>
                  </a:cubicBezTo>
                  <a:cubicBezTo>
                    <a:pt x="185987" y="147036"/>
                    <a:pt x="45946" y="112640"/>
                    <a:pt x="21377" y="161777"/>
                  </a:cubicBezTo>
                  <a:cubicBezTo>
                    <a:pt x="1722" y="198630"/>
                    <a:pt x="85256" y="218285"/>
                    <a:pt x="124565" y="225656"/>
                  </a:cubicBezTo>
                  <a:cubicBezTo>
                    <a:pt x="136850" y="228113"/>
                    <a:pt x="144220" y="228113"/>
                    <a:pt x="144220" y="228113"/>
                  </a:cubicBezTo>
                  <a:cubicBezTo>
                    <a:pt x="144220" y="228113"/>
                    <a:pt x="38575" y="210915"/>
                    <a:pt x="23834" y="260052"/>
                  </a:cubicBezTo>
                  <a:cubicBezTo>
                    <a:pt x="9092" y="311646"/>
                    <a:pt x="134393" y="279707"/>
                    <a:pt x="134393" y="279707"/>
                  </a:cubicBezTo>
                  <a:cubicBezTo>
                    <a:pt x="134393" y="279707"/>
                    <a:pt x="14006" y="299362"/>
                    <a:pt x="50859" y="341129"/>
                  </a:cubicBezTo>
                  <a:cubicBezTo>
                    <a:pt x="70514" y="363241"/>
                    <a:pt x="461157" y="419749"/>
                    <a:pt x="601199" y="400094"/>
                  </a:cubicBezTo>
                  <a:cubicBezTo>
                    <a:pt x="741241" y="380439"/>
                    <a:pt x="787921" y="120010"/>
                    <a:pt x="701931" y="61045"/>
                  </a:cubicBezTo>
                  <a:cubicBezTo>
                    <a:pt x="669991" y="36477"/>
                    <a:pt x="601199" y="61045"/>
                    <a:pt x="601199" y="61045"/>
                  </a:cubicBezTo>
                  <a:close/>
                </a:path>
              </a:pathLst>
            </a:custGeom>
            <a:solidFill>
              <a:srgbClr val="F9C1B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75D5426B-A2BB-4867-8106-7C20732D6A70}"/>
                </a:ext>
              </a:extLst>
            </p:cNvPr>
            <p:cNvSpPr/>
            <p:nvPr/>
          </p:nvSpPr>
          <p:spPr>
            <a:xfrm>
              <a:off x="8102493" y="3622616"/>
              <a:ext cx="1130161" cy="491375"/>
            </a:xfrm>
            <a:custGeom>
              <a:avLst/>
              <a:gdLst>
                <a:gd name="connsiteX0" fmla="*/ 477905 w 1130161"/>
                <a:gd name="connsiteY0" fmla="*/ 242045 h 491374"/>
                <a:gd name="connsiteX1" fmla="*/ 246959 w 1130161"/>
                <a:gd name="connsiteY1" fmla="*/ 20927 h 491374"/>
                <a:gd name="connsiteX2" fmla="*/ 18470 w 1130161"/>
                <a:gd name="connsiteY2" fmla="*/ 251872 h 491374"/>
                <a:gd name="connsiteX3" fmla="*/ 249415 w 1130161"/>
                <a:gd name="connsiteY3" fmla="*/ 480362 h 491374"/>
                <a:gd name="connsiteX4" fmla="*/ 477905 w 1130161"/>
                <a:gd name="connsiteY4" fmla="*/ 271527 h 491374"/>
                <a:gd name="connsiteX5" fmla="*/ 654799 w 1130161"/>
                <a:gd name="connsiteY5" fmla="*/ 278898 h 491374"/>
                <a:gd name="connsiteX6" fmla="*/ 883289 w 1130161"/>
                <a:gd name="connsiteY6" fmla="*/ 477905 h 491374"/>
                <a:gd name="connsiteX7" fmla="*/ 1111778 w 1130161"/>
                <a:gd name="connsiteY7" fmla="*/ 246959 h 491374"/>
                <a:gd name="connsiteX8" fmla="*/ 880832 w 1130161"/>
                <a:gd name="connsiteY8" fmla="*/ 18470 h 491374"/>
                <a:gd name="connsiteX9" fmla="*/ 652343 w 1130161"/>
                <a:gd name="connsiteY9" fmla="*/ 249416 h 491374"/>
                <a:gd name="connsiteX10" fmla="*/ 477905 w 1130161"/>
                <a:gd name="connsiteY10" fmla="*/ 242045 h 491374"/>
                <a:gd name="connsiteX11" fmla="*/ 246959 w 1130161"/>
                <a:gd name="connsiteY11" fmla="*/ 455793 h 491374"/>
                <a:gd name="connsiteX12" fmla="*/ 40581 w 1130161"/>
                <a:gd name="connsiteY12" fmla="*/ 249416 h 491374"/>
                <a:gd name="connsiteX13" fmla="*/ 246959 w 1130161"/>
                <a:gd name="connsiteY13" fmla="*/ 43038 h 491374"/>
                <a:gd name="connsiteX14" fmla="*/ 453336 w 1130161"/>
                <a:gd name="connsiteY14" fmla="*/ 249416 h 491374"/>
                <a:gd name="connsiteX15" fmla="*/ 246959 w 1130161"/>
                <a:gd name="connsiteY15" fmla="*/ 455793 h 491374"/>
                <a:gd name="connsiteX16" fmla="*/ 883289 w 1130161"/>
                <a:gd name="connsiteY16" fmla="*/ 453336 h 491374"/>
                <a:gd name="connsiteX17" fmla="*/ 676912 w 1130161"/>
                <a:gd name="connsiteY17" fmla="*/ 246959 h 491374"/>
                <a:gd name="connsiteX18" fmla="*/ 883289 w 1130161"/>
                <a:gd name="connsiteY18" fmla="*/ 40582 h 491374"/>
                <a:gd name="connsiteX19" fmla="*/ 1089666 w 1130161"/>
                <a:gd name="connsiteY19" fmla="*/ 246959 h 491374"/>
                <a:gd name="connsiteX20" fmla="*/ 883289 w 1130161"/>
                <a:gd name="connsiteY20" fmla="*/ 453336 h 491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0161" h="491374">
                  <a:moveTo>
                    <a:pt x="477905" y="242045"/>
                  </a:moveTo>
                  <a:cubicBezTo>
                    <a:pt x="482818" y="131486"/>
                    <a:pt x="372259" y="18470"/>
                    <a:pt x="246959" y="20927"/>
                  </a:cubicBezTo>
                  <a:cubicBezTo>
                    <a:pt x="119201" y="20927"/>
                    <a:pt x="16013" y="124115"/>
                    <a:pt x="18470" y="251872"/>
                  </a:cubicBezTo>
                  <a:cubicBezTo>
                    <a:pt x="18470" y="379630"/>
                    <a:pt x="121658" y="482819"/>
                    <a:pt x="249415" y="480362"/>
                  </a:cubicBezTo>
                  <a:cubicBezTo>
                    <a:pt x="369802" y="480362"/>
                    <a:pt x="468077" y="389457"/>
                    <a:pt x="477905" y="271527"/>
                  </a:cubicBezTo>
                  <a:cubicBezTo>
                    <a:pt x="490189" y="259243"/>
                    <a:pt x="544240" y="217476"/>
                    <a:pt x="654799" y="278898"/>
                  </a:cubicBezTo>
                  <a:cubicBezTo>
                    <a:pt x="662170" y="332949"/>
                    <a:pt x="728506" y="480362"/>
                    <a:pt x="883289" y="477905"/>
                  </a:cubicBezTo>
                  <a:cubicBezTo>
                    <a:pt x="1011046" y="477905"/>
                    <a:pt x="1114235" y="374716"/>
                    <a:pt x="1111778" y="246959"/>
                  </a:cubicBezTo>
                  <a:cubicBezTo>
                    <a:pt x="1111778" y="119201"/>
                    <a:pt x="1008589" y="16013"/>
                    <a:pt x="880832" y="18470"/>
                  </a:cubicBezTo>
                  <a:cubicBezTo>
                    <a:pt x="753074" y="18470"/>
                    <a:pt x="649886" y="121658"/>
                    <a:pt x="652343" y="249416"/>
                  </a:cubicBezTo>
                  <a:cubicBezTo>
                    <a:pt x="652343" y="246959"/>
                    <a:pt x="558982" y="190451"/>
                    <a:pt x="477905" y="242045"/>
                  </a:cubicBezTo>
                  <a:close/>
                  <a:moveTo>
                    <a:pt x="246959" y="455793"/>
                  </a:moveTo>
                  <a:cubicBezTo>
                    <a:pt x="133942" y="455793"/>
                    <a:pt x="40581" y="362432"/>
                    <a:pt x="40581" y="249416"/>
                  </a:cubicBezTo>
                  <a:cubicBezTo>
                    <a:pt x="40581" y="136399"/>
                    <a:pt x="133942" y="43038"/>
                    <a:pt x="246959" y="43038"/>
                  </a:cubicBezTo>
                  <a:cubicBezTo>
                    <a:pt x="359975" y="43038"/>
                    <a:pt x="453336" y="136399"/>
                    <a:pt x="453336" y="249416"/>
                  </a:cubicBezTo>
                  <a:cubicBezTo>
                    <a:pt x="455793" y="362432"/>
                    <a:pt x="362432" y="455793"/>
                    <a:pt x="246959" y="455793"/>
                  </a:cubicBezTo>
                  <a:close/>
                  <a:moveTo>
                    <a:pt x="883289" y="453336"/>
                  </a:moveTo>
                  <a:cubicBezTo>
                    <a:pt x="770272" y="453336"/>
                    <a:pt x="676912" y="359975"/>
                    <a:pt x="676912" y="246959"/>
                  </a:cubicBezTo>
                  <a:cubicBezTo>
                    <a:pt x="676912" y="133942"/>
                    <a:pt x="770272" y="40582"/>
                    <a:pt x="883289" y="40582"/>
                  </a:cubicBezTo>
                  <a:cubicBezTo>
                    <a:pt x="996305" y="40582"/>
                    <a:pt x="1089666" y="133942"/>
                    <a:pt x="1089666" y="246959"/>
                  </a:cubicBezTo>
                  <a:cubicBezTo>
                    <a:pt x="1089666" y="359975"/>
                    <a:pt x="996305" y="453336"/>
                    <a:pt x="883289" y="453336"/>
                  </a:cubicBezTo>
                  <a:close/>
                </a:path>
              </a:pathLst>
            </a:custGeom>
            <a:solidFill>
              <a:srgbClr val="635BA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3" name="مربع نص 4">
            <a:extLst>
              <a:ext uri="{FF2B5EF4-FFF2-40B4-BE49-F238E27FC236}">
                <a16:creationId xmlns:a16="http://schemas.microsoft.com/office/drawing/2014/main" id="{6E93AA9F-BB50-F323-7D39-520333754D5D}"/>
              </a:ext>
            </a:extLst>
          </p:cNvPr>
          <p:cNvSpPr txBox="1"/>
          <p:nvPr/>
        </p:nvSpPr>
        <p:spPr>
          <a:xfrm>
            <a:off x="8877308" y="6023292"/>
            <a:ext cx="38947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+mj-lt"/>
              </a:rPr>
              <a:t>Page 53</a:t>
            </a:r>
          </a:p>
        </p:txBody>
      </p:sp>
    </p:spTree>
    <p:extLst>
      <p:ext uri="{BB962C8B-B14F-4D97-AF65-F5344CB8AC3E}">
        <p14:creationId xmlns:p14="http://schemas.microsoft.com/office/powerpoint/2010/main" val="1506059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Freeform: Shape 169">
            <a:extLst>
              <a:ext uri="{FF2B5EF4-FFF2-40B4-BE49-F238E27FC236}">
                <a16:creationId xmlns:a16="http://schemas.microsoft.com/office/drawing/2014/main" id="{0AA2F3CF-E39D-4F15-BCA5-20636961E077}"/>
              </a:ext>
            </a:extLst>
          </p:cNvPr>
          <p:cNvSpPr/>
          <p:nvPr/>
        </p:nvSpPr>
        <p:spPr>
          <a:xfrm>
            <a:off x="5174532" y="-26493"/>
            <a:ext cx="7058044" cy="4325897"/>
          </a:xfrm>
          <a:custGeom>
            <a:avLst/>
            <a:gdLst>
              <a:gd name="connsiteX0" fmla="*/ 8360784 w 8377935"/>
              <a:gd name="connsiteY0" fmla="*/ 28254 h 5134864"/>
              <a:gd name="connsiteX1" fmla="*/ 4709871 w 8377935"/>
              <a:gd name="connsiteY1" fmla="*/ 18427 h 5134864"/>
              <a:gd name="connsiteX2" fmla="*/ 51641 w 8377935"/>
              <a:gd name="connsiteY2" fmla="*/ 28254 h 5134864"/>
              <a:gd name="connsiteX3" fmla="*/ 29529 w 8377935"/>
              <a:gd name="connsiteY3" fmla="*/ 384501 h 5134864"/>
              <a:gd name="connsiteX4" fmla="*/ 717453 w 8377935"/>
              <a:gd name="connsiteY4" fmla="*/ 826738 h 5134864"/>
              <a:gd name="connsiteX5" fmla="*/ 1093355 w 8377935"/>
              <a:gd name="connsiteY5" fmla="*/ 2087113 h 5134864"/>
              <a:gd name="connsiteX6" fmla="*/ 1584729 w 8377935"/>
              <a:gd name="connsiteY6" fmla="*/ 2743099 h 5134864"/>
              <a:gd name="connsiteX7" fmla="*/ 2304593 w 8377935"/>
              <a:gd name="connsiteY7" fmla="*/ 3101802 h 5134864"/>
              <a:gd name="connsiteX8" fmla="*/ 3058853 w 8377935"/>
              <a:gd name="connsiteY8" fmla="*/ 4642261 h 5134864"/>
              <a:gd name="connsiteX9" fmla="*/ 3813113 w 8377935"/>
              <a:gd name="connsiteY9" fmla="*/ 4723338 h 5134864"/>
              <a:gd name="connsiteX10" fmla="*/ 4616511 w 8377935"/>
              <a:gd name="connsiteY10" fmla="*/ 4996051 h 5134864"/>
              <a:gd name="connsiteX11" fmla="*/ 4616511 w 8377935"/>
              <a:gd name="connsiteY11" fmla="*/ 5015706 h 5134864"/>
              <a:gd name="connsiteX12" fmla="*/ 4702501 w 8377935"/>
              <a:gd name="connsiteY12" fmla="*/ 5055016 h 5134864"/>
              <a:gd name="connsiteX13" fmla="*/ 4788492 w 8377935"/>
              <a:gd name="connsiteY13" fmla="*/ 5094326 h 5134864"/>
              <a:gd name="connsiteX14" fmla="*/ 4790948 w 8377935"/>
              <a:gd name="connsiteY14" fmla="*/ 5094326 h 5134864"/>
              <a:gd name="connsiteX15" fmla="*/ 4790948 w 8377935"/>
              <a:gd name="connsiteY15" fmla="*/ 5086955 h 5134864"/>
              <a:gd name="connsiteX16" fmla="*/ 5795809 w 8377935"/>
              <a:gd name="connsiteY16" fmla="*/ 4681571 h 5134864"/>
              <a:gd name="connsiteX17" fmla="*/ 6631146 w 8377935"/>
              <a:gd name="connsiteY17" fmla="*/ 4153344 h 5134864"/>
              <a:gd name="connsiteX18" fmla="*/ 7183942 w 8377935"/>
              <a:gd name="connsiteY18" fmla="*/ 4190197 h 5134864"/>
              <a:gd name="connsiteX19" fmla="*/ 7589326 w 8377935"/>
              <a:gd name="connsiteY19" fmla="*/ 3563694 h 5134864"/>
              <a:gd name="connsiteX20" fmla="*/ 7921004 w 8377935"/>
              <a:gd name="connsiteY20" fmla="*/ 2875770 h 5134864"/>
              <a:gd name="connsiteX21" fmla="*/ 8363241 w 8377935"/>
              <a:gd name="connsiteY21" fmla="*/ 2728357 h 5134864"/>
              <a:gd name="connsiteX22" fmla="*/ 8360784 w 8377935"/>
              <a:gd name="connsiteY22" fmla="*/ 28254 h 5134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8377935" h="5134864">
                <a:moveTo>
                  <a:pt x="8360784" y="28254"/>
                </a:moveTo>
                <a:lnTo>
                  <a:pt x="4709871" y="18427"/>
                </a:lnTo>
                <a:lnTo>
                  <a:pt x="51641" y="28254"/>
                </a:lnTo>
                <a:cubicBezTo>
                  <a:pt x="51641" y="207606"/>
                  <a:pt x="-4867" y="205149"/>
                  <a:pt x="29529" y="384501"/>
                </a:cubicBezTo>
                <a:cubicBezTo>
                  <a:pt x="110606" y="745661"/>
                  <a:pt x="439827" y="711265"/>
                  <a:pt x="717453" y="826738"/>
                </a:cubicBezTo>
                <a:cubicBezTo>
                  <a:pt x="1373438" y="1055227"/>
                  <a:pt x="1044217" y="1580998"/>
                  <a:pt x="1093355" y="2087113"/>
                </a:cubicBezTo>
                <a:cubicBezTo>
                  <a:pt x="1125294" y="2399136"/>
                  <a:pt x="1257965" y="2659565"/>
                  <a:pt x="1584729" y="2743099"/>
                </a:cubicBezTo>
                <a:cubicBezTo>
                  <a:pt x="1896752" y="2809434"/>
                  <a:pt x="2076104" y="2806977"/>
                  <a:pt x="2304593" y="3101802"/>
                </a:cubicBezTo>
                <a:cubicBezTo>
                  <a:pt x="2714891" y="3593176"/>
                  <a:pt x="2255456" y="4315497"/>
                  <a:pt x="3058853" y="4642261"/>
                </a:cubicBezTo>
                <a:cubicBezTo>
                  <a:pt x="3287342" y="4740536"/>
                  <a:pt x="3567425" y="4674201"/>
                  <a:pt x="3813113" y="4723338"/>
                </a:cubicBezTo>
                <a:cubicBezTo>
                  <a:pt x="4098110" y="4750364"/>
                  <a:pt x="4358539" y="4878121"/>
                  <a:pt x="4616511" y="4996051"/>
                </a:cubicBezTo>
                <a:lnTo>
                  <a:pt x="4616511" y="5015706"/>
                </a:lnTo>
                <a:cubicBezTo>
                  <a:pt x="4645993" y="5030447"/>
                  <a:pt x="4675475" y="5042732"/>
                  <a:pt x="4702501" y="5055016"/>
                </a:cubicBezTo>
                <a:cubicBezTo>
                  <a:pt x="4729526" y="5069757"/>
                  <a:pt x="4759009" y="5084498"/>
                  <a:pt x="4788492" y="5094326"/>
                </a:cubicBezTo>
                <a:cubicBezTo>
                  <a:pt x="4788492" y="5094326"/>
                  <a:pt x="4790948" y="5094326"/>
                  <a:pt x="4790948" y="5094326"/>
                </a:cubicBezTo>
                <a:cubicBezTo>
                  <a:pt x="4790948" y="5091869"/>
                  <a:pt x="4790948" y="5089412"/>
                  <a:pt x="4790948" y="5086955"/>
                </a:cubicBezTo>
                <a:cubicBezTo>
                  <a:pt x="5184048" y="5214713"/>
                  <a:pt x="5614001" y="5118895"/>
                  <a:pt x="5795809" y="4681571"/>
                </a:cubicBezTo>
                <a:cubicBezTo>
                  <a:pt x="5943222" y="4300756"/>
                  <a:pt x="6188909" y="4030500"/>
                  <a:pt x="6631146" y="4153344"/>
                </a:cubicBezTo>
                <a:cubicBezTo>
                  <a:pt x="6827696" y="4214765"/>
                  <a:pt x="6962824" y="4288472"/>
                  <a:pt x="7183942" y="4190197"/>
                </a:cubicBezTo>
                <a:cubicBezTo>
                  <a:pt x="7417345" y="4079637"/>
                  <a:pt x="7540189" y="3809381"/>
                  <a:pt x="7589326" y="3563694"/>
                </a:cubicBezTo>
                <a:cubicBezTo>
                  <a:pt x="7638464" y="3305722"/>
                  <a:pt x="7650748" y="3010898"/>
                  <a:pt x="7921004" y="2875770"/>
                </a:cubicBezTo>
                <a:cubicBezTo>
                  <a:pt x="8068417" y="2814348"/>
                  <a:pt x="8301819" y="2910166"/>
                  <a:pt x="8363241" y="2728357"/>
                </a:cubicBezTo>
                <a:lnTo>
                  <a:pt x="8360784" y="28254"/>
                </a:lnTo>
                <a:close/>
              </a:path>
            </a:pathLst>
          </a:custGeom>
          <a:gradFill flip="none" rotWithShape="1">
            <a:gsLst>
              <a:gs pos="0">
                <a:srgbClr val="00B895">
                  <a:shade val="30000"/>
                  <a:satMod val="115000"/>
                </a:srgbClr>
              </a:gs>
              <a:gs pos="50000">
                <a:srgbClr val="00B895">
                  <a:shade val="67500"/>
                  <a:satMod val="115000"/>
                </a:srgbClr>
              </a:gs>
              <a:gs pos="100000">
                <a:srgbClr val="00B895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60" name="Group 259">
            <a:extLst>
              <a:ext uri="{FF2B5EF4-FFF2-40B4-BE49-F238E27FC236}">
                <a16:creationId xmlns:a16="http://schemas.microsoft.com/office/drawing/2014/main" id="{4E92B321-9928-4413-9472-9027C96FE46D}"/>
              </a:ext>
            </a:extLst>
          </p:cNvPr>
          <p:cNvGrpSpPr/>
          <p:nvPr/>
        </p:nvGrpSpPr>
        <p:grpSpPr>
          <a:xfrm>
            <a:off x="8103336" y="341685"/>
            <a:ext cx="2845164" cy="2239587"/>
            <a:chOff x="8991600" y="317274"/>
            <a:chExt cx="2845164" cy="2239587"/>
          </a:xfrm>
        </p:grpSpPr>
        <p:sp>
          <p:nvSpPr>
            <p:cNvPr id="261" name="Freeform 232">
              <a:extLst>
                <a:ext uri="{FF2B5EF4-FFF2-40B4-BE49-F238E27FC236}">
                  <a16:creationId xmlns:a16="http://schemas.microsoft.com/office/drawing/2014/main" id="{A91B0D3B-6225-4EDB-9018-764EE755D8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16629" y="317274"/>
              <a:ext cx="57222" cy="60494"/>
            </a:xfrm>
            <a:custGeom>
              <a:avLst/>
              <a:gdLst>
                <a:gd name="connsiteX0" fmla="*/ 745067 w 1416050"/>
                <a:gd name="connsiteY0" fmla="*/ 0 h 1497012"/>
                <a:gd name="connsiteX1" fmla="*/ 819150 w 1416050"/>
                <a:gd name="connsiteY1" fmla="*/ 149701 h 1497012"/>
                <a:gd name="connsiteX2" fmla="*/ 819150 w 1416050"/>
                <a:gd name="connsiteY2" fmla="*/ 598487 h 1497012"/>
                <a:gd name="connsiteX3" fmla="*/ 929810 w 1416050"/>
                <a:gd name="connsiteY3" fmla="*/ 598487 h 1497012"/>
                <a:gd name="connsiteX4" fmla="*/ 1341521 w 1416050"/>
                <a:gd name="connsiteY4" fmla="*/ 598487 h 1497012"/>
                <a:gd name="connsiteX5" fmla="*/ 1416050 w 1416050"/>
                <a:gd name="connsiteY5" fmla="*/ 748771 h 1497012"/>
                <a:gd name="connsiteX6" fmla="*/ 1341521 w 1416050"/>
                <a:gd name="connsiteY6" fmla="*/ 823912 h 1497012"/>
                <a:gd name="connsiteX7" fmla="*/ 819150 w 1416050"/>
                <a:gd name="connsiteY7" fmla="*/ 823912 h 1497012"/>
                <a:gd name="connsiteX8" fmla="*/ 819150 w 1416050"/>
                <a:gd name="connsiteY8" fmla="*/ 1347311 h 1497012"/>
                <a:gd name="connsiteX9" fmla="*/ 745067 w 1416050"/>
                <a:gd name="connsiteY9" fmla="*/ 1497012 h 1497012"/>
                <a:gd name="connsiteX10" fmla="*/ 596900 w 1416050"/>
                <a:gd name="connsiteY10" fmla="*/ 1347311 h 1497012"/>
                <a:gd name="connsiteX11" fmla="*/ 596900 w 1416050"/>
                <a:gd name="connsiteY11" fmla="*/ 952006 h 1497012"/>
                <a:gd name="connsiteX12" fmla="*/ 596900 w 1416050"/>
                <a:gd name="connsiteY12" fmla="*/ 823912 h 1497012"/>
                <a:gd name="connsiteX13" fmla="*/ 74529 w 1416050"/>
                <a:gd name="connsiteY13" fmla="*/ 823912 h 1497012"/>
                <a:gd name="connsiteX14" fmla="*/ 0 w 1416050"/>
                <a:gd name="connsiteY14" fmla="*/ 748771 h 1497012"/>
                <a:gd name="connsiteX15" fmla="*/ 74529 w 1416050"/>
                <a:gd name="connsiteY15" fmla="*/ 598487 h 1497012"/>
                <a:gd name="connsiteX16" fmla="*/ 492735 w 1416050"/>
                <a:gd name="connsiteY16" fmla="*/ 598487 h 1497012"/>
                <a:gd name="connsiteX17" fmla="*/ 596900 w 1416050"/>
                <a:gd name="connsiteY17" fmla="*/ 598487 h 1497012"/>
                <a:gd name="connsiteX18" fmla="*/ 596900 w 1416050"/>
                <a:gd name="connsiteY18" fmla="*/ 538866 h 1497012"/>
                <a:gd name="connsiteX19" fmla="*/ 596900 w 1416050"/>
                <a:gd name="connsiteY19" fmla="*/ 149701 h 1497012"/>
                <a:gd name="connsiteX20" fmla="*/ 745067 w 1416050"/>
                <a:gd name="connsiteY20" fmla="*/ 0 h 149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16050" h="1497012">
                  <a:moveTo>
                    <a:pt x="745067" y="0"/>
                  </a:moveTo>
                  <a:cubicBezTo>
                    <a:pt x="745067" y="0"/>
                    <a:pt x="819150" y="74851"/>
                    <a:pt x="819150" y="149701"/>
                  </a:cubicBezTo>
                  <a:lnTo>
                    <a:pt x="819150" y="598487"/>
                  </a:lnTo>
                  <a:lnTo>
                    <a:pt x="929810" y="598487"/>
                  </a:lnTo>
                  <a:cubicBezTo>
                    <a:pt x="1341521" y="598487"/>
                    <a:pt x="1341521" y="598487"/>
                    <a:pt x="1341521" y="598487"/>
                  </a:cubicBezTo>
                  <a:cubicBezTo>
                    <a:pt x="1416050" y="598487"/>
                    <a:pt x="1416050" y="673629"/>
                    <a:pt x="1416050" y="748771"/>
                  </a:cubicBezTo>
                  <a:cubicBezTo>
                    <a:pt x="1416050" y="823912"/>
                    <a:pt x="1416050" y="823912"/>
                    <a:pt x="1341521" y="823912"/>
                  </a:cubicBezTo>
                  <a:lnTo>
                    <a:pt x="819150" y="823912"/>
                  </a:lnTo>
                  <a:lnTo>
                    <a:pt x="819150" y="1347311"/>
                  </a:lnTo>
                  <a:cubicBezTo>
                    <a:pt x="819150" y="1422162"/>
                    <a:pt x="745067" y="1497012"/>
                    <a:pt x="745067" y="1497012"/>
                  </a:cubicBezTo>
                  <a:cubicBezTo>
                    <a:pt x="670983" y="1497012"/>
                    <a:pt x="596900" y="1422162"/>
                    <a:pt x="596900" y="1347311"/>
                  </a:cubicBezTo>
                  <a:cubicBezTo>
                    <a:pt x="596900" y="1197610"/>
                    <a:pt x="596900" y="1066621"/>
                    <a:pt x="596900" y="952006"/>
                  </a:cubicBezTo>
                  <a:lnTo>
                    <a:pt x="596900" y="823912"/>
                  </a:lnTo>
                  <a:lnTo>
                    <a:pt x="74529" y="823912"/>
                  </a:lnTo>
                  <a:cubicBezTo>
                    <a:pt x="0" y="823912"/>
                    <a:pt x="0" y="823912"/>
                    <a:pt x="0" y="748771"/>
                  </a:cubicBezTo>
                  <a:cubicBezTo>
                    <a:pt x="0" y="673629"/>
                    <a:pt x="0" y="598487"/>
                    <a:pt x="74529" y="598487"/>
                  </a:cubicBezTo>
                  <a:cubicBezTo>
                    <a:pt x="232903" y="598487"/>
                    <a:pt x="371480" y="598487"/>
                    <a:pt x="492735" y="598487"/>
                  </a:cubicBezTo>
                  <a:lnTo>
                    <a:pt x="596900" y="598487"/>
                  </a:lnTo>
                  <a:lnTo>
                    <a:pt x="596900" y="538866"/>
                  </a:lnTo>
                  <a:cubicBezTo>
                    <a:pt x="596900" y="149701"/>
                    <a:pt x="596900" y="149701"/>
                    <a:pt x="596900" y="149701"/>
                  </a:cubicBezTo>
                  <a:cubicBezTo>
                    <a:pt x="596900" y="74851"/>
                    <a:pt x="670983" y="0"/>
                    <a:pt x="7450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62" name="Freeform 259">
              <a:extLst>
                <a:ext uri="{FF2B5EF4-FFF2-40B4-BE49-F238E27FC236}">
                  <a16:creationId xmlns:a16="http://schemas.microsoft.com/office/drawing/2014/main" id="{B41B6DB6-F491-49F7-AAC6-E2D12B0295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46486" y="1154670"/>
              <a:ext cx="103749" cy="109681"/>
            </a:xfrm>
            <a:custGeom>
              <a:avLst/>
              <a:gdLst>
                <a:gd name="connsiteX0" fmla="*/ 745067 w 1416050"/>
                <a:gd name="connsiteY0" fmla="*/ 0 h 1497012"/>
                <a:gd name="connsiteX1" fmla="*/ 819150 w 1416050"/>
                <a:gd name="connsiteY1" fmla="*/ 149701 h 1497012"/>
                <a:gd name="connsiteX2" fmla="*/ 819150 w 1416050"/>
                <a:gd name="connsiteY2" fmla="*/ 598487 h 1497012"/>
                <a:gd name="connsiteX3" fmla="*/ 929810 w 1416050"/>
                <a:gd name="connsiteY3" fmla="*/ 598487 h 1497012"/>
                <a:gd name="connsiteX4" fmla="*/ 1341521 w 1416050"/>
                <a:gd name="connsiteY4" fmla="*/ 598487 h 1497012"/>
                <a:gd name="connsiteX5" fmla="*/ 1416050 w 1416050"/>
                <a:gd name="connsiteY5" fmla="*/ 748771 h 1497012"/>
                <a:gd name="connsiteX6" fmla="*/ 1341521 w 1416050"/>
                <a:gd name="connsiteY6" fmla="*/ 823912 h 1497012"/>
                <a:gd name="connsiteX7" fmla="*/ 819150 w 1416050"/>
                <a:gd name="connsiteY7" fmla="*/ 823912 h 1497012"/>
                <a:gd name="connsiteX8" fmla="*/ 819150 w 1416050"/>
                <a:gd name="connsiteY8" fmla="*/ 1347311 h 1497012"/>
                <a:gd name="connsiteX9" fmla="*/ 745067 w 1416050"/>
                <a:gd name="connsiteY9" fmla="*/ 1497012 h 1497012"/>
                <a:gd name="connsiteX10" fmla="*/ 596900 w 1416050"/>
                <a:gd name="connsiteY10" fmla="*/ 1347311 h 1497012"/>
                <a:gd name="connsiteX11" fmla="*/ 596900 w 1416050"/>
                <a:gd name="connsiteY11" fmla="*/ 952006 h 1497012"/>
                <a:gd name="connsiteX12" fmla="*/ 596900 w 1416050"/>
                <a:gd name="connsiteY12" fmla="*/ 823912 h 1497012"/>
                <a:gd name="connsiteX13" fmla="*/ 74529 w 1416050"/>
                <a:gd name="connsiteY13" fmla="*/ 823912 h 1497012"/>
                <a:gd name="connsiteX14" fmla="*/ 0 w 1416050"/>
                <a:gd name="connsiteY14" fmla="*/ 748771 h 1497012"/>
                <a:gd name="connsiteX15" fmla="*/ 74529 w 1416050"/>
                <a:gd name="connsiteY15" fmla="*/ 598487 h 1497012"/>
                <a:gd name="connsiteX16" fmla="*/ 492735 w 1416050"/>
                <a:gd name="connsiteY16" fmla="*/ 598487 h 1497012"/>
                <a:gd name="connsiteX17" fmla="*/ 596900 w 1416050"/>
                <a:gd name="connsiteY17" fmla="*/ 598487 h 1497012"/>
                <a:gd name="connsiteX18" fmla="*/ 596900 w 1416050"/>
                <a:gd name="connsiteY18" fmla="*/ 538866 h 1497012"/>
                <a:gd name="connsiteX19" fmla="*/ 596900 w 1416050"/>
                <a:gd name="connsiteY19" fmla="*/ 149701 h 1497012"/>
                <a:gd name="connsiteX20" fmla="*/ 745067 w 1416050"/>
                <a:gd name="connsiteY20" fmla="*/ 0 h 149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16050" h="1497012">
                  <a:moveTo>
                    <a:pt x="745067" y="0"/>
                  </a:moveTo>
                  <a:cubicBezTo>
                    <a:pt x="745067" y="0"/>
                    <a:pt x="819150" y="74851"/>
                    <a:pt x="819150" y="149701"/>
                  </a:cubicBezTo>
                  <a:lnTo>
                    <a:pt x="819150" y="598487"/>
                  </a:lnTo>
                  <a:lnTo>
                    <a:pt x="929810" y="598487"/>
                  </a:lnTo>
                  <a:cubicBezTo>
                    <a:pt x="1341521" y="598487"/>
                    <a:pt x="1341521" y="598487"/>
                    <a:pt x="1341521" y="598487"/>
                  </a:cubicBezTo>
                  <a:cubicBezTo>
                    <a:pt x="1416050" y="598487"/>
                    <a:pt x="1416050" y="673629"/>
                    <a:pt x="1416050" y="748771"/>
                  </a:cubicBezTo>
                  <a:cubicBezTo>
                    <a:pt x="1416050" y="823912"/>
                    <a:pt x="1416050" y="823912"/>
                    <a:pt x="1341521" y="823912"/>
                  </a:cubicBezTo>
                  <a:lnTo>
                    <a:pt x="819150" y="823912"/>
                  </a:lnTo>
                  <a:lnTo>
                    <a:pt x="819150" y="1347311"/>
                  </a:lnTo>
                  <a:cubicBezTo>
                    <a:pt x="819150" y="1422162"/>
                    <a:pt x="745067" y="1497012"/>
                    <a:pt x="745067" y="1497012"/>
                  </a:cubicBezTo>
                  <a:cubicBezTo>
                    <a:pt x="670983" y="1497012"/>
                    <a:pt x="596900" y="1422162"/>
                    <a:pt x="596900" y="1347311"/>
                  </a:cubicBezTo>
                  <a:cubicBezTo>
                    <a:pt x="596900" y="1197610"/>
                    <a:pt x="596900" y="1066621"/>
                    <a:pt x="596900" y="952006"/>
                  </a:cubicBezTo>
                  <a:lnTo>
                    <a:pt x="596900" y="823912"/>
                  </a:lnTo>
                  <a:lnTo>
                    <a:pt x="74529" y="823912"/>
                  </a:lnTo>
                  <a:cubicBezTo>
                    <a:pt x="0" y="823912"/>
                    <a:pt x="0" y="823912"/>
                    <a:pt x="0" y="748771"/>
                  </a:cubicBezTo>
                  <a:cubicBezTo>
                    <a:pt x="0" y="673629"/>
                    <a:pt x="0" y="598487"/>
                    <a:pt x="74529" y="598487"/>
                  </a:cubicBezTo>
                  <a:cubicBezTo>
                    <a:pt x="232903" y="598487"/>
                    <a:pt x="371480" y="598487"/>
                    <a:pt x="492735" y="598487"/>
                  </a:cubicBezTo>
                  <a:lnTo>
                    <a:pt x="596900" y="598487"/>
                  </a:lnTo>
                  <a:lnTo>
                    <a:pt x="596900" y="538866"/>
                  </a:lnTo>
                  <a:cubicBezTo>
                    <a:pt x="596900" y="149701"/>
                    <a:pt x="596900" y="149701"/>
                    <a:pt x="596900" y="149701"/>
                  </a:cubicBezTo>
                  <a:cubicBezTo>
                    <a:pt x="596900" y="74851"/>
                    <a:pt x="670983" y="0"/>
                    <a:pt x="7450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63" name="Freeform 260">
              <a:extLst>
                <a:ext uri="{FF2B5EF4-FFF2-40B4-BE49-F238E27FC236}">
                  <a16:creationId xmlns:a16="http://schemas.microsoft.com/office/drawing/2014/main" id="{34A7C845-EEC9-4367-B7D4-C131EE320F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16629" y="317274"/>
              <a:ext cx="57222" cy="60494"/>
            </a:xfrm>
            <a:custGeom>
              <a:avLst/>
              <a:gdLst>
                <a:gd name="connsiteX0" fmla="*/ 745067 w 1416050"/>
                <a:gd name="connsiteY0" fmla="*/ 0 h 1497012"/>
                <a:gd name="connsiteX1" fmla="*/ 819150 w 1416050"/>
                <a:gd name="connsiteY1" fmla="*/ 149701 h 1497012"/>
                <a:gd name="connsiteX2" fmla="*/ 819150 w 1416050"/>
                <a:gd name="connsiteY2" fmla="*/ 598487 h 1497012"/>
                <a:gd name="connsiteX3" fmla="*/ 929810 w 1416050"/>
                <a:gd name="connsiteY3" fmla="*/ 598487 h 1497012"/>
                <a:gd name="connsiteX4" fmla="*/ 1341521 w 1416050"/>
                <a:gd name="connsiteY4" fmla="*/ 598487 h 1497012"/>
                <a:gd name="connsiteX5" fmla="*/ 1416050 w 1416050"/>
                <a:gd name="connsiteY5" fmla="*/ 748771 h 1497012"/>
                <a:gd name="connsiteX6" fmla="*/ 1341521 w 1416050"/>
                <a:gd name="connsiteY6" fmla="*/ 823912 h 1497012"/>
                <a:gd name="connsiteX7" fmla="*/ 819150 w 1416050"/>
                <a:gd name="connsiteY7" fmla="*/ 823912 h 1497012"/>
                <a:gd name="connsiteX8" fmla="*/ 819150 w 1416050"/>
                <a:gd name="connsiteY8" fmla="*/ 1347311 h 1497012"/>
                <a:gd name="connsiteX9" fmla="*/ 745067 w 1416050"/>
                <a:gd name="connsiteY9" fmla="*/ 1497012 h 1497012"/>
                <a:gd name="connsiteX10" fmla="*/ 596900 w 1416050"/>
                <a:gd name="connsiteY10" fmla="*/ 1347311 h 1497012"/>
                <a:gd name="connsiteX11" fmla="*/ 596900 w 1416050"/>
                <a:gd name="connsiteY11" fmla="*/ 952006 h 1497012"/>
                <a:gd name="connsiteX12" fmla="*/ 596900 w 1416050"/>
                <a:gd name="connsiteY12" fmla="*/ 823912 h 1497012"/>
                <a:gd name="connsiteX13" fmla="*/ 74529 w 1416050"/>
                <a:gd name="connsiteY13" fmla="*/ 823912 h 1497012"/>
                <a:gd name="connsiteX14" fmla="*/ 0 w 1416050"/>
                <a:gd name="connsiteY14" fmla="*/ 748771 h 1497012"/>
                <a:gd name="connsiteX15" fmla="*/ 74529 w 1416050"/>
                <a:gd name="connsiteY15" fmla="*/ 598487 h 1497012"/>
                <a:gd name="connsiteX16" fmla="*/ 492735 w 1416050"/>
                <a:gd name="connsiteY16" fmla="*/ 598487 h 1497012"/>
                <a:gd name="connsiteX17" fmla="*/ 596900 w 1416050"/>
                <a:gd name="connsiteY17" fmla="*/ 598487 h 1497012"/>
                <a:gd name="connsiteX18" fmla="*/ 596900 w 1416050"/>
                <a:gd name="connsiteY18" fmla="*/ 538866 h 1497012"/>
                <a:gd name="connsiteX19" fmla="*/ 596900 w 1416050"/>
                <a:gd name="connsiteY19" fmla="*/ 149701 h 1497012"/>
                <a:gd name="connsiteX20" fmla="*/ 745067 w 1416050"/>
                <a:gd name="connsiteY20" fmla="*/ 0 h 149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16050" h="1497012">
                  <a:moveTo>
                    <a:pt x="745067" y="0"/>
                  </a:moveTo>
                  <a:cubicBezTo>
                    <a:pt x="745067" y="0"/>
                    <a:pt x="819150" y="74851"/>
                    <a:pt x="819150" y="149701"/>
                  </a:cubicBezTo>
                  <a:lnTo>
                    <a:pt x="819150" y="598487"/>
                  </a:lnTo>
                  <a:lnTo>
                    <a:pt x="929810" y="598487"/>
                  </a:lnTo>
                  <a:cubicBezTo>
                    <a:pt x="1341521" y="598487"/>
                    <a:pt x="1341521" y="598487"/>
                    <a:pt x="1341521" y="598487"/>
                  </a:cubicBezTo>
                  <a:cubicBezTo>
                    <a:pt x="1416050" y="598487"/>
                    <a:pt x="1416050" y="673629"/>
                    <a:pt x="1416050" y="748771"/>
                  </a:cubicBezTo>
                  <a:cubicBezTo>
                    <a:pt x="1416050" y="823912"/>
                    <a:pt x="1416050" y="823912"/>
                    <a:pt x="1341521" y="823912"/>
                  </a:cubicBezTo>
                  <a:lnTo>
                    <a:pt x="819150" y="823912"/>
                  </a:lnTo>
                  <a:lnTo>
                    <a:pt x="819150" y="1347311"/>
                  </a:lnTo>
                  <a:cubicBezTo>
                    <a:pt x="819150" y="1422162"/>
                    <a:pt x="745067" y="1497012"/>
                    <a:pt x="745067" y="1497012"/>
                  </a:cubicBezTo>
                  <a:cubicBezTo>
                    <a:pt x="670983" y="1497012"/>
                    <a:pt x="596900" y="1422162"/>
                    <a:pt x="596900" y="1347311"/>
                  </a:cubicBezTo>
                  <a:cubicBezTo>
                    <a:pt x="596900" y="1197610"/>
                    <a:pt x="596900" y="1066621"/>
                    <a:pt x="596900" y="952006"/>
                  </a:cubicBezTo>
                  <a:lnTo>
                    <a:pt x="596900" y="823912"/>
                  </a:lnTo>
                  <a:lnTo>
                    <a:pt x="74529" y="823912"/>
                  </a:lnTo>
                  <a:cubicBezTo>
                    <a:pt x="0" y="823912"/>
                    <a:pt x="0" y="823912"/>
                    <a:pt x="0" y="748771"/>
                  </a:cubicBezTo>
                  <a:cubicBezTo>
                    <a:pt x="0" y="673629"/>
                    <a:pt x="0" y="598487"/>
                    <a:pt x="74529" y="598487"/>
                  </a:cubicBezTo>
                  <a:cubicBezTo>
                    <a:pt x="232903" y="598487"/>
                    <a:pt x="371480" y="598487"/>
                    <a:pt x="492735" y="598487"/>
                  </a:cubicBezTo>
                  <a:lnTo>
                    <a:pt x="596900" y="598487"/>
                  </a:lnTo>
                  <a:lnTo>
                    <a:pt x="596900" y="538866"/>
                  </a:lnTo>
                  <a:cubicBezTo>
                    <a:pt x="596900" y="149701"/>
                    <a:pt x="596900" y="149701"/>
                    <a:pt x="596900" y="149701"/>
                  </a:cubicBezTo>
                  <a:cubicBezTo>
                    <a:pt x="596900" y="74851"/>
                    <a:pt x="670983" y="0"/>
                    <a:pt x="7450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64" name="Freeform 261">
              <a:extLst>
                <a:ext uri="{FF2B5EF4-FFF2-40B4-BE49-F238E27FC236}">
                  <a16:creationId xmlns:a16="http://schemas.microsoft.com/office/drawing/2014/main" id="{25BF9CF7-C8D3-43DB-97FB-89667DFE37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14018" y="1214127"/>
              <a:ext cx="122746" cy="129764"/>
            </a:xfrm>
            <a:custGeom>
              <a:avLst/>
              <a:gdLst>
                <a:gd name="connsiteX0" fmla="*/ 745067 w 1416050"/>
                <a:gd name="connsiteY0" fmla="*/ 0 h 1497012"/>
                <a:gd name="connsiteX1" fmla="*/ 819150 w 1416050"/>
                <a:gd name="connsiteY1" fmla="*/ 149701 h 1497012"/>
                <a:gd name="connsiteX2" fmla="*/ 819150 w 1416050"/>
                <a:gd name="connsiteY2" fmla="*/ 598487 h 1497012"/>
                <a:gd name="connsiteX3" fmla="*/ 929810 w 1416050"/>
                <a:gd name="connsiteY3" fmla="*/ 598487 h 1497012"/>
                <a:gd name="connsiteX4" fmla="*/ 1341521 w 1416050"/>
                <a:gd name="connsiteY4" fmla="*/ 598487 h 1497012"/>
                <a:gd name="connsiteX5" fmla="*/ 1416050 w 1416050"/>
                <a:gd name="connsiteY5" fmla="*/ 748771 h 1497012"/>
                <a:gd name="connsiteX6" fmla="*/ 1341521 w 1416050"/>
                <a:gd name="connsiteY6" fmla="*/ 823912 h 1497012"/>
                <a:gd name="connsiteX7" fmla="*/ 819150 w 1416050"/>
                <a:gd name="connsiteY7" fmla="*/ 823912 h 1497012"/>
                <a:gd name="connsiteX8" fmla="*/ 819150 w 1416050"/>
                <a:gd name="connsiteY8" fmla="*/ 1347311 h 1497012"/>
                <a:gd name="connsiteX9" fmla="*/ 745067 w 1416050"/>
                <a:gd name="connsiteY9" fmla="*/ 1497012 h 1497012"/>
                <a:gd name="connsiteX10" fmla="*/ 596900 w 1416050"/>
                <a:gd name="connsiteY10" fmla="*/ 1347311 h 1497012"/>
                <a:gd name="connsiteX11" fmla="*/ 596900 w 1416050"/>
                <a:gd name="connsiteY11" fmla="*/ 952006 h 1497012"/>
                <a:gd name="connsiteX12" fmla="*/ 596900 w 1416050"/>
                <a:gd name="connsiteY12" fmla="*/ 823912 h 1497012"/>
                <a:gd name="connsiteX13" fmla="*/ 74529 w 1416050"/>
                <a:gd name="connsiteY13" fmla="*/ 823912 h 1497012"/>
                <a:gd name="connsiteX14" fmla="*/ 0 w 1416050"/>
                <a:gd name="connsiteY14" fmla="*/ 748771 h 1497012"/>
                <a:gd name="connsiteX15" fmla="*/ 74529 w 1416050"/>
                <a:gd name="connsiteY15" fmla="*/ 598487 h 1497012"/>
                <a:gd name="connsiteX16" fmla="*/ 492735 w 1416050"/>
                <a:gd name="connsiteY16" fmla="*/ 598487 h 1497012"/>
                <a:gd name="connsiteX17" fmla="*/ 596900 w 1416050"/>
                <a:gd name="connsiteY17" fmla="*/ 598487 h 1497012"/>
                <a:gd name="connsiteX18" fmla="*/ 596900 w 1416050"/>
                <a:gd name="connsiteY18" fmla="*/ 538866 h 1497012"/>
                <a:gd name="connsiteX19" fmla="*/ 596900 w 1416050"/>
                <a:gd name="connsiteY19" fmla="*/ 149701 h 1497012"/>
                <a:gd name="connsiteX20" fmla="*/ 745067 w 1416050"/>
                <a:gd name="connsiteY20" fmla="*/ 0 h 149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16050" h="1497012">
                  <a:moveTo>
                    <a:pt x="745067" y="0"/>
                  </a:moveTo>
                  <a:cubicBezTo>
                    <a:pt x="745067" y="0"/>
                    <a:pt x="819150" y="74851"/>
                    <a:pt x="819150" y="149701"/>
                  </a:cubicBezTo>
                  <a:lnTo>
                    <a:pt x="819150" y="598487"/>
                  </a:lnTo>
                  <a:lnTo>
                    <a:pt x="929810" y="598487"/>
                  </a:lnTo>
                  <a:cubicBezTo>
                    <a:pt x="1341521" y="598487"/>
                    <a:pt x="1341521" y="598487"/>
                    <a:pt x="1341521" y="598487"/>
                  </a:cubicBezTo>
                  <a:cubicBezTo>
                    <a:pt x="1416050" y="598487"/>
                    <a:pt x="1416050" y="673629"/>
                    <a:pt x="1416050" y="748771"/>
                  </a:cubicBezTo>
                  <a:cubicBezTo>
                    <a:pt x="1416050" y="823912"/>
                    <a:pt x="1416050" y="823912"/>
                    <a:pt x="1341521" y="823912"/>
                  </a:cubicBezTo>
                  <a:lnTo>
                    <a:pt x="819150" y="823912"/>
                  </a:lnTo>
                  <a:lnTo>
                    <a:pt x="819150" y="1347311"/>
                  </a:lnTo>
                  <a:cubicBezTo>
                    <a:pt x="819150" y="1422162"/>
                    <a:pt x="745067" y="1497012"/>
                    <a:pt x="745067" y="1497012"/>
                  </a:cubicBezTo>
                  <a:cubicBezTo>
                    <a:pt x="670983" y="1497012"/>
                    <a:pt x="596900" y="1422162"/>
                    <a:pt x="596900" y="1347311"/>
                  </a:cubicBezTo>
                  <a:cubicBezTo>
                    <a:pt x="596900" y="1197610"/>
                    <a:pt x="596900" y="1066621"/>
                    <a:pt x="596900" y="952006"/>
                  </a:cubicBezTo>
                  <a:lnTo>
                    <a:pt x="596900" y="823912"/>
                  </a:lnTo>
                  <a:lnTo>
                    <a:pt x="74529" y="823912"/>
                  </a:lnTo>
                  <a:cubicBezTo>
                    <a:pt x="0" y="823912"/>
                    <a:pt x="0" y="823912"/>
                    <a:pt x="0" y="748771"/>
                  </a:cubicBezTo>
                  <a:cubicBezTo>
                    <a:pt x="0" y="673629"/>
                    <a:pt x="0" y="598487"/>
                    <a:pt x="74529" y="598487"/>
                  </a:cubicBezTo>
                  <a:cubicBezTo>
                    <a:pt x="232903" y="598487"/>
                    <a:pt x="371480" y="598487"/>
                    <a:pt x="492735" y="598487"/>
                  </a:cubicBezTo>
                  <a:lnTo>
                    <a:pt x="596900" y="598487"/>
                  </a:lnTo>
                  <a:lnTo>
                    <a:pt x="596900" y="538866"/>
                  </a:lnTo>
                  <a:cubicBezTo>
                    <a:pt x="596900" y="149701"/>
                    <a:pt x="596900" y="149701"/>
                    <a:pt x="596900" y="149701"/>
                  </a:cubicBezTo>
                  <a:cubicBezTo>
                    <a:pt x="596900" y="74851"/>
                    <a:pt x="670983" y="0"/>
                    <a:pt x="7450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65" name="Freeform 268">
              <a:extLst>
                <a:ext uri="{FF2B5EF4-FFF2-40B4-BE49-F238E27FC236}">
                  <a16:creationId xmlns:a16="http://schemas.microsoft.com/office/drawing/2014/main" id="{FDD51136-4351-4177-A4D1-3F1B921B1285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1600" y="902399"/>
              <a:ext cx="122746" cy="129764"/>
            </a:xfrm>
            <a:custGeom>
              <a:avLst/>
              <a:gdLst>
                <a:gd name="connsiteX0" fmla="*/ 745067 w 1416050"/>
                <a:gd name="connsiteY0" fmla="*/ 0 h 1497012"/>
                <a:gd name="connsiteX1" fmla="*/ 819150 w 1416050"/>
                <a:gd name="connsiteY1" fmla="*/ 149701 h 1497012"/>
                <a:gd name="connsiteX2" fmla="*/ 819150 w 1416050"/>
                <a:gd name="connsiteY2" fmla="*/ 598487 h 1497012"/>
                <a:gd name="connsiteX3" fmla="*/ 929810 w 1416050"/>
                <a:gd name="connsiteY3" fmla="*/ 598487 h 1497012"/>
                <a:gd name="connsiteX4" fmla="*/ 1341521 w 1416050"/>
                <a:gd name="connsiteY4" fmla="*/ 598487 h 1497012"/>
                <a:gd name="connsiteX5" fmla="*/ 1416050 w 1416050"/>
                <a:gd name="connsiteY5" fmla="*/ 748771 h 1497012"/>
                <a:gd name="connsiteX6" fmla="*/ 1341521 w 1416050"/>
                <a:gd name="connsiteY6" fmla="*/ 823912 h 1497012"/>
                <a:gd name="connsiteX7" fmla="*/ 819150 w 1416050"/>
                <a:gd name="connsiteY7" fmla="*/ 823912 h 1497012"/>
                <a:gd name="connsiteX8" fmla="*/ 819150 w 1416050"/>
                <a:gd name="connsiteY8" fmla="*/ 1347311 h 1497012"/>
                <a:gd name="connsiteX9" fmla="*/ 745067 w 1416050"/>
                <a:gd name="connsiteY9" fmla="*/ 1497012 h 1497012"/>
                <a:gd name="connsiteX10" fmla="*/ 596900 w 1416050"/>
                <a:gd name="connsiteY10" fmla="*/ 1347311 h 1497012"/>
                <a:gd name="connsiteX11" fmla="*/ 596900 w 1416050"/>
                <a:gd name="connsiteY11" fmla="*/ 952006 h 1497012"/>
                <a:gd name="connsiteX12" fmla="*/ 596900 w 1416050"/>
                <a:gd name="connsiteY12" fmla="*/ 823912 h 1497012"/>
                <a:gd name="connsiteX13" fmla="*/ 74529 w 1416050"/>
                <a:gd name="connsiteY13" fmla="*/ 823912 h 1497012"/>
                <a:gd name="connsiteX14" fmla="*/ 0 w 1416050"/>
                <a:gd name="connsiteY14" fmla="*/ 748771 h 1497012"/>
                <a:gd name="connsiteX15" fmla="*/ 74529 w 1416050"/>
                <a:gd name="connsiteY15" fmla="*/ 598487 h 1497012"/>
                <a:gd name="connsiteX16" fmla="*/ 492735 w 1416050"/>
                <a:gd name="connsiteY16" fmla="*/ 598487 h 1497012"/>
                <a:gd name="connsiteX17" fmla="*/ 596900 w 1416050"/>
                <a:gd name="connsiteY17" fmla="*/ 598487 h 1497012"/>
                <a:gd name="connsiteX18" fmla="*/ 596900 w 1416050"/>
                <a:gd name="connsiteY18" fmla="*/ 538866 h 1497012"/>
                <a:gd name="connsiteX19" fmla="*/ 596900 w 1416050"/>
                <a:gd name="connsiteY19" fmla="*/ 149701 h 1497012"/>
                <a:gd name="connsiteX20" fmla="*/ 745067 w 1416050"/>
                <a:gd name="connsiteY20" fmla="*/ 0 h 149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16050" h="1497012">
                  <a:moveTo>
                    <a:pt x="745067" y="0"/>
                  </a:moveTo>
                  <a:cubicBezTo>
                    <a:pt x="745067" y="0"/>
                    <a:pt x="819150" y="74851"/>
                    <a:pt x="819150" y="149701"/>
                  </a:cubicBezTo>
                  <a:lnTo>
                    <a:pt x="819150" y="598487"/>
                  </a:lnTo>
                  <a:lnTo>
                    <a:pt x="929810" y="598487"/>
                  </a:lnTo>
                  <a:cubicBezTo>
                    <a:pt x="1341521" y="598487"/>
                    <a:pt x="1341521" y="598487"/>
                    <a:pt x="1341521" y="598487"/>
                  </a:cubicBezTo>
                  <a:cubicBezTo>
                    <a:pt x="1416050" y="598487"/>
                    <a:pt x="1416050" y="673629"/>
                    <a:pt x="1416050" y="748771"/>
                  </a:cubicBezTo>
                  <a:cubicBezTo>
                    <a:pt x="1416050" y="823912"/>
                    <a:pt x="1416050" y="823912"/>
                    <a:pt x="1341521" y="823912"/>
                  </a:cubicBezTo>
                  <a:lnTo>
                    <a:pt x="819150" y="823912"/>
                  </a:lnTo>
                  <a:lnTo>
                    <a:pt x="819150" y="1347311"/>
                  </a:lnTo>
                  <a:cubicBezTo>
                    <a:pt x="819150" y="1422162"/>
                    <a:pt x="745067" y="1497012"/>
                    <a:pt x="745067" y="1497012"/>
                  </a:cubicBezTo>
                  <a:cubicBezTo>
                    <a:pt x="670983" y="1497012"/>
                    <a:pt x="596900" y="1422162"/>
                    <a:pt x="596900" y="1347311"/>
                  </a:cubicBezTo>
                  <a:cubicBezTo>
                    <a:pt x="596900" y="1197610"/>
                    <a:pt x="596900" y="1066621"/>
                    <a:pt x="596900" y="952006"/>
                  </a:cubicBezTo>
                  <a:lnTo>
                    <a:pt x="596900" y="823912"/>
                  </a:lnTo>
                  <a:lnTo>
                    <a:pt x="74529" y="823912"/>
                  </a:lnTo>
                  <a:cubicBezTo>
                    <a:pt x="0" y="823912"/>
                    <a:pt x="0" y="823912"/>
                    <a:pt x="0" y="748771"/>
                  </a:cubicBezTo>
                  <a:cubicBezTo>
                    <a:pt x="0" y="673629"/>
                    <a:pt x="0" y="598487"/>
                    <a:pt x="74529" y="598487"/>
                  </a:cubicBezTo>
                  <a:cubicBezTo>
                    <a:pt x="232903" y="598487"/>
                    <a:pt x="371480" y="598487"/>
                    <a:pt x="492735" y="598487"/>
                  </a:cubicBezTo>
                  <a:lnTo>
                    <a:pt x="596900" y="598487"/>
                  </a:lnTo>
                  <a:lnTo>
                    <a:pt x="596900" y="538866"/>
                  </a:lnTo>
                  <a:cubicBezTo>
                    <a:pt x="596900" y="149701"/>
                    <a:pt x="596900" y="149701"/>
                    <a:pt x="596900" y="149701"/>
                  </a:cubicBezTo>
                  <a:cubicBezTo>
                    <a:pt x="596900" y="74851"/>
                    <a:pt x="670983" y="0"/>
                    <a:pt x="7450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66" name="Freeform 269">
              <a:extLst>
                <a:ext uri="{FF2B5EF4-FFF2-40B4-BE49-F238E27FC236}">
                  <a16:creationId xmlns:a16="http://schemas.microsoft.com/office/drawing/2014/main" id="{ED3BCDAD-7F3C-482D-B935-6063BF6C5C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2959" y="2447180"/>
              <a:ext cx="103749" cy="109681"/>
            </a:xfrm>
            <a:custGeom>
              <a:avLst/>
              <a:gdLst>
                <a:gd name="connsiteX0" fmla="*/ 745067 w 1416050"/>
                <a:gd name="connsiteY0" fmla="*/ 0 h 1497012"/>
                <a:gd name="connsiteX1" fmla="*/ 819150 w 1416050"/>
                <a:gd name="connsiteY1" fmla="*/ 149701 h 1497012"/>
                <a:gd name="connsiteX2" fmla="*/ 819150 w 1416050"/>
                <a:gd name="connsiteY2" fmla="*/ 598487 h 1497012"/>
                <a:gd name="connsiteX3" fmla="*/ 929810 w 1416050"/>
                <a:gd name="connsiteY3" fmla="*/ 598487 h 1497012"/>
                <a:gd name="connsiteX4" fmla="*/ 1341521 w 1416050"/>
                <a:gd name="connsiteY4" fmla="*/ 598487 h 1497012"/>
                <a:gd name="connsiteX5" fmla="*/ 1416050 w 1416050"/>
                <a:gd name="connsiteY5" fmla="*/ 748771 h 1497012"/>
                <a:gd name="connsiteX6" fmla="*/ 1341521 w 1416050"/>
                <a:gd name="connsiteY6" fmla="*/ 823912 h 1497012"/>
                <a:gd name="connsiteX7" fmla="*/ 819150 w 1416050"/>
                <a:gd name="connsiteY7" fmla="*/ 823912 h 1497012"/>
                <a:gd name="connsiteX8" fmla="*/ 819150 w 1416050"/>
                <a:gd name="connsiteY8" fmla="*/ 1347311 h 1497012"/>
                <a:gd name="connsiteX9" fmla="*/ 745067 w 1416050"/>
                <a:gd name="connsiteY9" fmla="*/ 1497012 h 1497012"/>
                <a:gd name="connsiteX10" fmla="*/ 596900 w 1416050"/>
                <a:gd name="connsiteY10" fmla="*/ 1347311 h 1497012"/>
                <a:gd name="connsiteX11" fmla="*/ 596900 w 1416050"/>
                <a:gd name="connsiteY11" fmla="*/ 952006 h 1497012"/>
                <a:gd name="connsiteX12" fmla="*/ 596900 w 1416050"/>
                <a:gd name="connsiteY12" fmla="*/ 823912 h 1497012"/>
                <a:gd name="connsiteX13" fmla="*/ 74529 w 1416050"/>
                <a:gd name="connsiteY13" fmla="*/ 823912 h 1497012"/>
                <a:gd name="connsiteX14" fmla="*/ 0 w 1416050"/>
                <a:gd name="connsiteY14" fmla="*/ 748771 h 1497012"/>
                <a:gd name="connsiteX15" fmla="*/ 74529 w 1416050"/>
                <a:gd name="connsiteY15" fmla="*/ 598487 h 1497012"/>
                <a:gd name="connsiteX16" fmla="*/ 492735 w 1416050"/>
                <a:gd name="connsiteY16" fmla="*/ 598487 h 1497012"/>
                <a:gd name="connsiteX17" fmla="*/ 596900 w 1416050"/>
                <a:gd name="connsiteY17" fmla="*/ 598487 h 1497012"/>
                <a:gd name="connsiteX18" fmla="*/ 596900 w 1416050"/>
                <a:gd name="connsiteY18" fmla="*/ 538866 h 1497012"/>
                <a:gd name="connsiteX19" fmla="*/ 596900 w 1416050"/>
                <a:gd name="connsiteY19" fmla="*/ 149701 h 1497012"/>
                <a:gd name="connsiteX20" fmla="*/ 745067 w 1416050"/>
                <a:gd name="connsiteY20" fmla="*/ 0 h 149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16050" h="1497012">
                  <a:moveTo>
                    <a:pt x="745067" y="0"/>
                  </a:moveTo>
                  <a:cubicBezTo>
                    <a:pt x="745067" y="0"/>
                    <a:pt x="819150" y="74851"/>
                    <a:pt x="819150" y="149701"/>
                  </a:cubicBezTo>
                  <a:lnTo>
                    <a:pt x="819150" y="598487"/>
                  </a:lnTo>
                  <a:lnTo>
                    <a:pt x="929810" y="598487"/>
                  </a:lnTo>
                  <a:cubicBezTo>
                    <a:pt x="1341521" y="598487"/>
                    <a:pt x="1341521" y="598487"/>
                    <a:pt x="1341521" y="598487"/>
                  </a:cubicBezTo>
                  <a:cubicBezTo>
                    <a:pt x="1416050" y="598487"/>
                    <a:pt x="1416050" y="673629"/>
                    <a:pt x="1416050" y="748771"/>
                  </a:cubicBezTo>
                  <a:cubicBezTo>
                    <a:pt x="1416050" y="823912"/>
                    <a:pt x="1416050" y="823912"/>
                    <a:pt x="1341521" y="823912"/>
                  </a:cubicBezTo>
                  <a:lnTo>
                    <a:pt x="819150" y="823912"/>
                  </a:lnTo>
                  <a:lnTo>
                    <a:pt x="819150" y="1347311"/>
                  </a:lnTo>
                  <a:cubicBezTo>
                    <a:pt x="819150" y="1422162"/>
                    <a:pt x="745067" y="1497012"/>
                    <a:pt x="745067" y="1497012"/>
                  </a:cubicBezTo>
                  <a:cubicBezTo>
                    <a:pt x="670983" y="1497012"/>
                    <a:pt x="596900" y="1422162"/>
                    <a:pt x="596900" y="1347311"/>
                  </a:cubicBezTo>
                  <a:cubicBezTo>
                    <a:pt x="596900" y="1197610"/>
                    <a:pt x="596900" y="1066621"/>
                    <a:pt x="596900" y="952006"/>
                  </a:cubicBezTo>
                  <a:lnTo>
                    <a:pt x="596900" y="823912"/>
                  </a:lnTo>
                  <a:lnTo>
                    <a:pt x="74529" y="823912"/>
                  </a:lnTo>
                  <a:cubicBezTo>
                    <a:pt x="0" y="823912"/>
                    <a:pt x="0" y="823912"/>
                    <a:pt x="0" y="748771"/>
                  </a:cubicBezTo>
                  <a:cubicBezTo>
                    <a:pt x="0" y="673629"/>
                    <a:pt x="0" y="598487"/>
                    <a:pt x="74529" y="598487"/>
                  </a:cubicBezTo>
                  <a:cubicBezTo>
                    <a:pt x="232903" y="598487"/>
                    <a:pt x="371480" y="598487"/>
                    <a:pt x="492735" y="598487"/>
                  </a:cubicBezTo>
                  <a:lnTo>
                    <a:pt x="596900" y="598487"/>
                  </a:lnTo>
                  <a:lnTo>
                    <a:pt x="596900" y="538866"/>
                  </a:lnTo>
                  <a:cubicBezTo>
                    <a:pt x="596900" y="149701"/>
                    <a:pt x="596900" y="149701"/>
                    <a:pt x="596900" y="149701"/>
                  </a:cubicBezTo>
                  <a:cubicBezTo>
                    <a:pt x="596900" y="74851"/>
                    <a:pt x="670983" y="0"/>
                    <a:pt x="7450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67" name="Freeform 270">
              <a:extLst>
                <a:ext uri="{FF2B5EF4-FFF2-40B4-BE49-F238E27FC236}">
                  <a16:creationId xmlns:a16="http://schemas.microsoft.com/office/drawing/2014/main" id="{3289DBEF-6968-4850-8A65-D58BF02BA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56796" y="2496367"/>
              <a:ext cx="57222" cy="60494"/>
            </a:xfrm>
            <a:custGeom>
              <a:avLst/>
              <a:gdLst>
                <a:gd name="connsiteX0" fmla="*/ 745067 w 1416050"/>
                <a:gd name="connsiteY0" fmla="*/ 0 h 1497012"/>
                <a:gd name="connsiteX1" fmla="*/ 819150 w 1416050"/>
                <a:gd name="connsiteY1" fmla="*/ 149701 h 1497012"/>
                <a:gd name="connsiteX2" fmla="*/ 819150 w 1416050"/>
                <a:gd name="connsiteY2" fmla="*/ 598487 h 1497012"/>
                <a:gd name="connsiteX3" fmla="*/ 929810 w 1416050"/>
                <a:gd name="connsiteY3" fmla="*/ 598487 h 1497012"/>
                <a:gd name="connsiteX4" fmla="*/ 1341521 w 1416050"/>
                <a:gd name="connsiteY4" fmla="*/ 598487 h 1497012"/>
                <a:gd name="connsiteX5" fmla="*/ 1416050 w 1416050"/>
                <a:gd name="connsiteY5" fmla="*/ 748771 h 1497012"/>
                <a:gd name="connsiteX6" fmla="*/ 1341521 w 1416050"/>
                <a:gd name="connsiteY6" fmla="*/ 823912 h 1497012"/>
                <a:gd name="connsiteX7" fmla="*/ 819150 w 1416050"/>
                <a:gd name="connsiteY7" fmla="*/ 823912 h 1497012"/>
                <a:gd name="connsiteX8" fmla="*/ 819150 w 1416050"/>
                <a:gd name="connsiteY8" fmla="*/ 1347311 h 1497012"/>
                <a:gd name="connsiteX9" fmla="*/ 745067 w 1416050"/>
                <a:gd name="connsiteY9" fmla="*/ 1497012 h 1497012"/>
                <a:gd name="connsiteX10" fmla="*/ 596900 w 1416050"/>
                <a:gd name="connsiteY10" fmla="*/ 1347311 h 1497012"/>
                <a:gd name="connsiteX11" fmla="*/ 596900 w 1416050"/>
                <a:gd name="connsiteY11" fmla="*/ 952006 h 1497012"/>
                <a:gd name="connsiteX12" fmla="*/ 596900 w 1416050"/>
                <a:gd name="connsiteY12" fmla="*/ 823912 h 1497012"/>
                <a:gd name="connsiteX13" fmla="*/ 74529 w 1416050"/>
                <a:gd name="connsiteY13" fmla="*/ 823912 h 1497012"/>
                <a:gd name="connsiteX14" fmla="*/ 0 w 1416050"/>
                <a:gd name="connsiteY14" fmla="*/ 748771 h 1497012"/>
                <a:gd name="connsiteX15" fmla="*/ 74529 w 1416050"/>
                <a:gd name="connsiteY15" fmla="*/ 598487 h 1497012"/>
                <a:gd name="connsiteX16" fmla="*/ 492735 w 1416050"/>
                <a:gd name="connsiteY16" fmla="*/ 598487 h 1497012"/>
                <a:gd name="connsiteX17" fmla="*/ 596900 w 1416050"/>
                <a:gd name="connsiteY17" fmla="*/ 598487 h 1497012"/>
                <a:gd name="connsiteX18" fmla="*/ 596900 w 1416050"/>
                <a:gd name="connsiteY18" fmla="*/ 538866 h 1497012"/>
                <a:gd name="connsiteX19" fmla="*/ 596900 w 1416050"/>
                <a:gd name="connsiteY19" fmla="*/ 149701 h 1497012"/>
                <a:gd name="connsiteX20" fmla="*/ 745067 w 1416050"/>
                <a:gd name="connsiteY20" fmla="*/ 0 h 149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16050" h="1497012">
                  <a:moveTo>
                    <a:pt x="745067" y="0"/>
                  </a:moveTo>
                  <a:cubicBezTo>
                    <a:pt x="745067" y="0"/>
                    <a:pt x="819150" y="74851"/>
                    <a:pt x="819150" y="149701"/>
                  </a:cubicBezTo>
                  <a:lnTo>
                    <a:pt x="819150" y="598487"/>
                  </a:lnTo>
                  <a:lnTo>
                    <a:pt x="929810" y="598487"/>
                  </a:lnTo>
                  <a:cubicBezTo>
                    <a:pt x="1341521" y="598487"/>
                    <a:pt x="1341521" y="598487"/>
                    <a:pt x="1341521" y="598487"/>
                  </a:cubicBezTo>
                  <a:cubicBezTo>
                    <a:pt x="1416050" y="598487"/>
                    <a:pt x="1416050" y="673629"/>
                    <a:pt x="1416050" y="748771"/>
                  </a:cubicBezTo>
                  <a:cubicBezTo>
                    <a:pt x="1416050" y="823912"/>
                    <a:pt x="1416050" y="823912"/>
                    <a:pt x="1341521" y="823912"/>
                  </a:cubicBezTo>
                  <a:lnTo>
                    <a:pt x="819150" y="823912"/>
                  </a:lnTo>
                  <a:lnTo>
                    <a:pt x="819150" y="1347311"/>
                  </a:lnTo>
                  <a:cubicBezTo>
                    <a:pt x="819150" y="1422162"/>
                    <a:pt x="745067" y="1497012"/>
                    <a:pt x="745067" y="1497012"/>
                  </a:cubicBezTo>
                  <a:cubicBezTo>
                    <a:pt x="670983" y="1497012"/>
                    <a:pt x="596900" y="1422162"/>
                    <a:pt x="596900" y="1347311"/>
                  </a:cubicBezTo>
                  <a:cubicBezTo>
                    <a:pt x="596900" y="1197610"/>
                    <a:pt x="596900" y="1066621"/>
                    <a:pt x="596900" y="952006"/>
                  </a:cubicBezTo>
                  <a:lnTo>
                    <a:pt x="596900" y="823912"/>
                  </a:lnTo>
                  <a:lnTo>
                    <a:pt x="74529" y="823912"/>
                  </a:lnTo>
                  <a:cubicBezTo>
                    <a:pt x="0" y="823912"/>
                    <a:pt x="0" y="823912"/>
                    <a:pt x="0" y="748771"/>
                  </a:cubicBezTo>
                  <a:cubicBezTo>
                    <a:pt x="0" y="673629"/>
                    <a:pt x="0" y="598487"/>
                    <a:pt x="74529" y="598487"/>
                  </a:cubicBezTo>
                  <a:cubicBezTo>
                    <a:pt x="232903" y="598487"/>
                    <a:pt x="371480" y="598487"/>
                    <a:pt x="492735" y="598487"/>
                  </a:cubicBezTo>
                  <a:lnTo>
                    <a:pt x="596900" y="598487"/>
                  </a:lnTo>
                  <a:lnTo>
                    <a:pt x="596900" y="538866"/>
                  </a:lnTo>
                  <a:cubicBezTo>
                    <a:pt x="596900" y="149701"/>
                    <a:pt x="596900" y="149701"/>
                    <a:pt x="596900" y="149701"/>
                  </a:cubicBezTo>
                  <a:cubicBezTo>
                    <a:pt x="596900" y="74851"/>
                    <a:pt x="670983" y="0"/>
                    <a:pt x="7450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pic>
        <p:nvPicPr>
          <p:cNvPr id="102" name="صورة 2">
            <a:extLst>
              <a:ext uri="{FF2B5EF4-FFF2-40B4-BE49-F238E27FC236}">
                <a16:creationId xmlns:a16="http://schemas.microsoft.com/office/drawing/2014/main" id="{EE162C59-E60B-4923-A446-1E5B39BCB3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28" r="1963" b="33163"/>
          <a:stretch/>
        </p:blipFill>
        <p:spPr>
          <a:xfrm>
            <a:off x="559594" y="2551025"/>
            <a:ext cx="5943600" cy="3804538"/>
          </a:xfrm>
          <a:prstGeom prst="rect">
            <a:avLst/>
          </a:prstGeom>
        </p:spPr>
      </p:pic>
      <p:sp>
        <p:nvSpPr>
          <p:cNvPr id="2" name="مربع نص 4">
            <a:extLst>
              <a:ext uri="{FF2B5EF4-FFF2-40B4-BE49-F238E27FC236}">
                <a16:creationId xmlns:a16="http://schemas.microsoft.com/office/drawing/2014/main" id="{71FFDD50-70CD-7C1F-F13B-35E32DEF35C4}"/>
              </a:ext>
            </a:extLst>
          </p:cNvPr>
          <p:cNvSpPr txBox="1"/>
          <p:nvPr/>
        </p:nvSpPr>
        <p:spPr>
          <a:xfrm>
            <a:off x="9120604" y="0"/>
            <a:ext cx="38947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+mj-lt"/>
              </a:rPr>
              <a:t>Page 53</a:t>
            </a:r>
          </a:p>
        </p:txBody>
      </p:sp>
    </p:spTree>
    <p:extLst>
      <p:ext uri="{BB962C8B-B14F-4D97-AF65-F5344CB8AC3E}">
        <p14:creationId xmlns:p14="http://schemas.microsoft.com/office/powerpoint/2010/main" val="146760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nodeType="withEffect" p14:presetBounceEnd="80000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500" fill="hold"/>
                                            <p:tgtEl>
                                              <p:spTgt spid="2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500" fill="hold"/>
                                            <p:tgtEl>
                                              <p:spTgt spid="2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4FC783A-E77B-4F2F-8BD6-FB38697410DA}"/>
              </a:ext>
            </a:extLst>
          </p:cNvPr>
          <p:cNvSpPr/>
          <p:nvPr/>
        </p:nvSpPr>
        <p:spPr>
          <a:xfrm>
            <a:off x="1616149" y="1757010"/>
            <a:ext cx="4272790" cy="1939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8800" b="1" dirty="0">
                <a:solidFill>
                  <a:srgbClr val="00B895"/>
                </a:solidFill>
                <a:latin typeface="Oregano" panose="03060702040602030A04" pitchFamily="66" charset="0"/>
                <a:cs typeface="+mj-cs"/>
              </a:rPr>
              <a:t>Page </a:t>
            </a:r>
            <a:r>
              <a:rPr lang="en-US" sz="8800" b="1" u="sng" dirty="0">
                <a:solidFill>
                  <a:srgbClr val="00B895"/>
                </a:solidFill>
                <a:latin typeface="Oregano" panose="03060702040602030A04" pitchFamily="66" charset="0"/>
                <a:cs typeface="+mj-cs"/>
              </a:rPr>
              <a:t>200</a:t>
            </a:r>
            <a:endParaRPr lang="ar-SA" sz="8800" b="1" u="sng" dirty="0">
              <a:solidFill>
                <a:srgbClr val="00B895"/>
              </a:solidFill>
              <a:latin typeface="Oregano" panose="03060702040602030A04" pitchFamily="66" charset="0"/>
              <a:cs typeface="+mj-cs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252FDDCE-4135-427B-A920-7FE0E8D0A5DA}"/>
              </a:ext>
            </a:extLst>
          </p:cNvPr>
          <p:cNvSpPr txBox="1"/>
          <p:nvPr/>
        </p:nvSpPr>
        <p:spPr>
          <a:xfrm>
            <a:off x="593471" y="327577"/>
            <a:ext cx="37959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Homework</a:t>
            </a:r>
          </a:p>
        </p:txBody>
      </p:sp>
      <p:sp>
        <p:nvSpPr>
          <p:cNvPr id="464" name="Freeform 9">
            <a:extLst>
              <a:ext uri="{FF2B5EF4-FFF2-40B4-BE49-F238E27FC236}">
                <a16:creationId xmlns:a16="http://schemas.microsoft.com/office/drawing/2014/main" id="{7D869373-3927-4AA3-808F-57ABA0219DA4}"/>
              </a:ext>
            </a:extLst>
          </p:cNvPr>
          <p:cNvSpPr>
            <a:spLocks/>
          </p:cNvSpPr>
          <p:nvPr/>
        </p:nvSpPr>
        <p:spPr bwMode="auto">
          <a:xfrm>
            <a:off x="5893594" y="2250280"/>
            <a:ext cx="6293750" cy="4607719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5" name="Freeform 9">
            <a:extLst>
              <a:ext uri="{FF2B5EF4-FFF2-40B4-BE49-F238E27FC236}">
                <a16:creationId xmlns:a16="http://schemas.microsoft.com/office/drawing/2014/main" id="{A1770691-ED97-44E1-8500-1FB9C194982A}"/>
              </a:ext>
            </a:extLst>
          </p:cNvPr>
          <p:cNvSpPr>
            <a:spLocks/>
          </p:cNvSpPr>
          <p:nvPr/>
        </p:nvSpPr>
        <p:spPr bwMode="auto">
          <a:xfrm>
            <a:off x="6707981" y="2621756"/>
            <a:ext cx="5484018" cy="4236244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gradFill flip="none" rotWithShape="1">
            <a:gsLst>
              <a:gs pos="0">
                <a:srgbClr val="00B895">
                  <a:shade val="30000"/>
                  <a:satMod val="115000"/>
                </a:srgbClr>
              </a:gs>
              <a:gs pos="50000">
                <a:srgbClr val="00B895">
                  <a:shade val="67500"/>
                  <a:satMod val="115000"/>
                </a:srgbClr>
              </a:gs>
              <a:gs pos="100000">
                <a:srgbClr val="00B895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0E95BF-24AF-4C9A-9117-4EC341FFA63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089" y="2918514"/>
            <a:ext cx="7230355" cy="364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069888"/>
      </p:ext>
    </p:extLst>
  </p:cSld>
  <p:clrMapOvr>
    <a:masterClrMapping/>
  </p:clrMapOvr>
  <p:transition spd="slow">
    <p:wip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500" fill="hold"/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500" fill="hold"/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fill="hold" grpId="0" nodeType="withEffect" p14:presetBounceEnd="8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500" fill="hold"/>
                                            <p:tgtEl>
                                              <p:spTgt spid="4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500" fill="hold"/>
                                            <p:tgtEl>
                                              <p:spTgt spid="4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64" grpId="0" animBg="1"/>
          <p:bldP spid="46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64" grpId="0" animBg="1"/>
          <p:bldP spid="465" grpId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6">
            <a:extLst>
              <a:ext uri="{FF2B5EF4-FFF2-40B4-BE49-F238E27FC236}">
                <a16:creationId xmlns:a16="http://schemas.microsoft.com/office/drawing/2014/main" id="{9C8F9A6F-2805-4A0F-ADD7-FD7D16C029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9"/>
          <a:stretch/>
        </p:blipFill>
        <p:spPr>
          <a:xfrm>
            <a:off x="2771775" y="0"/>
            <a:ext cx="7644705" cy="6858000"/>
          </a:xfrm>
          <a:prstGeom prst="rect">
            <a:avLst/>
          </a:prstGeom>
        </p:spPr>
      </p:pic>
      <p:sp>
        <p:nvSpPr>
          <p:cNvPr id="3" name="مستطيل 4">
            <a:extLst>
              <a:ext uri="{FF2B5EF4-FFF2-40B4-BE49-F238E27FC236}">
                <a16:creationId xmlns:a16="http://schemas.microsoft.com/office/drawing/2014/main" id="{938D5373-D5C2-47E2-9E2B-22A62C327873}"/>
              </a:ext>
            </a:extLst>
          </p:cNvPr>
          <p:cNvSpPr/>
          <p:nvPr/>
        </p:nvSpPr>
        <p:spPr>
          <a:xfrm>
            <a:off x="3314564" y="1628800"/>
            <a:ext cx="46085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How long have Tom and Kenneth used laptops?</a:t>
            </a:r>
          </a:p>
        </p:txBody>
      </p:sp>
      <p:sp>
        <p:nvSpPr>
          <p:cNvPr id="4" name="مستطيل 5">
            <a:extLst>
              <a:ext uri="{FF2B5EF4-FFF2-40B4-BE49-F238E27FC236}">
                <a16:creationId xmlns:a16="http://schemas.microsoft.com/office/drawing/2014/main" id="{B81DB1BD-562F-4C10-AB59-8F1FAF0036C0}"/>
              </a:ext>
            </a:extLst>
          </p:cNvPr>
          <p:cNvSpPr/>
          <p:nvPr/>
        </p:nvSpPr>
        <p:spPr>
          <a:xfrm>
            <a:off x="3241129" y="1841049"/>
            <a:ext cx="72545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</a:rPr>
              <a:t>Tom and Kenneth have used laptops </a:t>
            </a:r>
            <a:r>
              <a:rPr lang="en-US" sz="1600" b="1" u="sng" dirty="0">
                <a:solidFill>
                  <a:srgbClr val="FF0000"/>
                </a:solidFill>
              </a:rPr>
              <a:t>since</a:t>
            </a:r>
            <a:r>
              <a:rPr lang="en-US" sz="1600" b="1" dirty="0">
                <a:solidFill>
                  <a:srgbClr val="0000FF"/>
                </a:solidFill>
              </a:rPr>
              <a:t> they were four years old. </a:t>
            </a:r>
            <a:endParaRPr lang="ar-SA" sz="1600" b="1" dirty="0">
              <a:solidFill>
                <a:srgbClr val="0000FF"/>
              </a:solidFill>
            </a:endParaRPr>
          </a:p>
        </p:txBody>
      </p:sp>
      <p:sp>
        <p:nvSpPr>
          <p:cNvPr id="5" name="مستطيل 7">
            <a:extLst>
              <a:ext uri="{FF2B5EF4-FFF2-40B4-BE49-F238E27FC236}">
                <a16:creationId xmlns:a16="http://schemas.microsoft.com/office/drawing/2014/main" id="{A11262D3-7D92-4B8C-8D84-48A93AEB3A4B}"/>
              </a:ext>
            </a:extLst>
          </p:cNvPr>
          <p:cNvSpPr/>
          <p:nvPr/>
        </p:nvSpPr>
        <p:spPr>
          <a:xfrm>
            <a:off x="3241129" y="2067816"/>
            <a:ext cx="63904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</a:rPr>
              <a:t>Tom and Kenneth have used laptops </a:t>
            </a:r>
            <a:r>
              <a:rPr lang="en-US" sz="1600" b="1" u="sng" dirty="0">
                <a:solidFill>
                  <a:srgbClr val="FF0000"/>
                </a:solidFill>
              </a:rPr>
              <a:t>for</a:t>
            </a:r>
            <a:r>
              <a:rPr lang="en-US" sz="1600" b="1" dirty="0">
                <a:solidFill>
                  <a:srgbClr val="0000FF"/>
                </a:solidFill>
              </a:rPr>
              <a:t> almost their entire lives.</a:t>
            </a:r>
          </a:p>
        </p:txBody>
      </p:sp>
      <p:sp>
        <p:nvSpPr>
          <p:cNvPr id="6" name="مستطيل 8">
            <a:extLst>
              <a:ext uri="{FF2B5EF4-FFF2-40B4-BE49-F238E27FC236}">
                <a16:creationId xmlns:a16="http://schemas.microsoft.com/office/drawing/2014/main" id="{48F19838-B0F5-4FC4-9821-F9917E7105BD}"/>
              </a:ext>
            </a:extLst>
          </p:cNvPr>
          <p:cNvSpPr/>
          <p:nvPr/>
        </p:nvSpPr>
        <p:spPr>
          <a:xfrm>
            <a:off x="3568861" y="2708920"/>
            <a:ext cx="31356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How long has Ali played football?</a:t>
            </a:r>
          </a:p>
        </p:txBody>
      </p:sp>
      <p:sp>
        <p:nvSpPr>
          <p:cNvPr id="7" name="مستطيل 9">
            <a:extLst>
              <a:ext uri="{FF2B5EF4-FFF2-40B4-BE49-F238E27FC236}">
                <a16:creationId xmlns:a16="http://schemas.microsoft.com/office/drawing/2014/main" id="{98B1A5D5-2875-4C06-BA40-68C35AC8A29F}"/>
              </a:ext>
            </a:extLst>
          </p:cNvPr>
          <p:cNvSpPr/>
          <p:nvPr/>
        </p:nvSpPr>
        <p:spPr>
          <a:xfrm>
            <a:off x="3557640" y="2946430"/>
            <a:ext cx="49502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</a:rPr>
              <a:t>Ali has played football </a:t>
            </a:r>
            <a:r>
              <a:rPr lang="en-US" sz="1600" b="1" u="sng" dirty="0">
                <a:solidFill>
                  <a:srgbClr val="FF0000"/>
                </a:solidFill>
              </a:rPr>
              <a:t>since</a:t>
            </a:r>
            <a:r>
              <a:rPr lang="en-US" sz="1600" b="1" dirty="0">
                <a:solidFill>
                  <a:srgbClr val="0000FF"/>
                </a:solidFill>
              </a:rPr>
              <a:t> he was eight years old.</a:t>
            </a:r>
          </a:p>
        </p:txBody>
      </p:sp>
      <p:sp>
        <p:nvSpPr>
          <p:cNvPr id="8" name="مستطيل 10">
            <a:extLst>
              <a:ext uri="{FF2B5EF4-FFF2-40B4-BE49-F238E27FC236}">
                <a16:creationId xmlns:a16="http://schemas.microsoft.com/office/drawing/2014/main" id="{FCF21FDC-0385-43DF-A1C8-5220F8C93202}"/>
              </a:ext>
            </a:extLst>
          </p:cNvPr>
          <p:cNvSpPr/>
          <p:nvPr/>
        </p:nvSpPr>
        <p:spPr>
          <a:xfrm>
            <a:off x="3625992" y="3234462"/>
            <a:ext cx="35664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</a:rPr>
              <a:t>Ali has played football </a:t>
            </a:r>
            <a:r>
              <a:rPr lang="en-US" sz="1600" b="1" u="sng" dirty="0">
                <a:solidFill>
                  <a:srgbClr val="FF0000"/>
                </a:solidFill>
              </a:rPr>
              <a:t>for</a:t>
            </a:r>
            <a:r>
              <a:rPr lang="en-US" sz="1600" b="1" dirty="0">
                <a:solidFill>
                  <a:srgbClr val="0000FF"/>
                </a:solidFill>
              </a:rPr>
              <a:t> seven years.</a:t>
            </a:r>
          </a:p>
        </p:txBody>
      </p:sp>
      <p:sp>
        <p:nvSpPr>
          <p:cNvPr id="9" name="مستطيل 11">
            <a:extLst>
              <a:ext uri="{FF2B5EF4-FFF2-40B4-BE49-F238E27FC236}">
                <a16:creationId xmlns:a16="http://schemas.microsoft.com/office/drawing/2014/main" id="{B07B4EEC-812E-4050-A58D-B2176F6CFA51}"/>
              </a:ext>
            </a:extLst>
          </p:cNvPr>
          <p:cNvSpPr/>
          <p:nvPr/>
        </p:nvSpPr>
        <p:spPr>
          <a:xfrm>
            <a:off x="3361369" y="3789040"/>
            <a:ext cx="53428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How long have Alex and Sam played video games?</a:t>
            </a:r>
          </a:p>
        </p:txBody>
      </p:sp>
      <p:sp>
        <p:nvSpPr>
          <p:cNvPr id="10" name="مستطيل 12">
            <a:extLst>
              <a:ext uri="{FF2B5EF4-FFF2-40B4-BE49-F238E27FC236}">
                <a16:creationId xmlns:a16="http://schemas.microsoft.com/office/drawing/2014/main" id="{04345EE4-D998-45CB-8FAC-A07DDFDAF043}"/>
              </a:ext>
            </a:extLst>
          </p:cNvPr>
          <p:cNvSpPr/>
          <p:nvPr/>
        </p:nvSpPr>
        <p:spPr>
          <a:xfrm>
            <a:off x="3314564" y="4063432"/>
            <a:ext cx="62464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</a:rPr>
              <a:t>Alex and Sam have played video games </a:t>
            </a:r>
            <a:r>
              <a:rPr lang="en-US" sz="1600" b="1" u="sng" dirty="0">
                <a:solidFill>
                  <a:srgbClr val="FF0000"/>
                </a:solidFill>
              </a:rPr>
              <a:t>since</a:t>
            </a:r>
            <a:r>
              <a:rPr lang="en-US" sz="1600" b="1" dirty="0">
                <a:solidFill>
                  <a:srgbClr val="0000FF"/>
                </a:solidFill>
              </a:rPr>
              <a:t> this afternoon.</a:t>
            </a:r>
          </a:p>
        </p:txBody>
      </p:sp>
      <p:sp>
        <p:nvSpPr>
          <p:cNvPr id="11" name="مستطيل 13">
            <a:extLst>
              <a:ext uri="{FF2B5EF4-FFF2-40B4-BE49-F238E27FC236}">
                <a16:creationId xmlns:a16="http://schemas.microsoft.com/office/drawing/2014/main" id="{4CB9079C-019C-44AA-90B1-676E6DA43328}"/>
              </a:ext>
            </a:extLst>
          </p:cNvPr>
          <p:cNvSpPr/>
          <p:nvPr/>
        </p:nvSpPr>
        <p:spPr>
          <a:xfrm>
            <a:off x="3314564" y="4314582"/>
            <a:ext cx="58868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</a:rPr>
              <a:t>Alex and Sam have played video games </a:t>
            </a:r>
            <a:r>
              <a:rPr lang="en-US" sz="1600" b="1" u="sng" dirty="0">
                <a:solidFill>
                  <a:srgbClr val="FF0000"/>
                </a:solidFill>
              </a:rPr>
              <a:t>for</a:t>
            </a:r>
            <a:r>
              <a:rPr lang="en-US" sz="1600" b="1" dirty="0">
                <a:solidFill>
                  <a:srgbClr val="0000FF"/>
                </a:solidFill>
              </a:rPr>
              <a:t> four hours.</a:t>
            </a:r>
          </a:p>
        </p:txBody>
      </p:sp>
      <p:sp>
        <p:nvSpPr>
          <p:cNvPr id="12" name="مستطيل 14">
            <a:extLst>
              <a:ext uri="{FF2B5EF4-FFF2-40B4-BE49-F238E27FC236}">
                <a16:creationId xmlns:a16="http://schemas.microsoft.com/office/drawing/2014/main" id="{A8B56DAF-89EF-42D6-ACC0-4373610BEA75}"/>
              </a:ext>
            </a:extLst>
          </p:cNvPr>
          <p:cNvSpPr/>
          <p:nvPr/>
        </p:nvSpPr>
        <p:spPr>
          <a:xfrm>
            <a:off x="3577325" y="4941168"/>
            <a:ext cx="37492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How long has Omar gone to this dentist?</a:t>
            </a:r>
          </a:p>
        </p:txBody>
      </p:sp>
      <p:sp>
        <p:nvSpPr>
          <p:cNvPr id="13" name="مستطيل 15">
            <a:extLst>
              <a:ext uri="{FF2B5EF4-FFF2-40B4-BE49-F238E27FC236}">
                <a16:creationId xmlns:a16="http://schemas.microsoft.com/office/drawing/2014/main" id="{A656BEEA-71AF-4BC6-BE1C-B9FA9B09F9F2}"/>
              </a:ext>
            </a:extLst>
          </p:cNvPr>
          <p:cNvSpPr/>
          <p:nvPr/>
        </p:nvSpPr>
        <p:spPr>
          <a:xfrm>
            <a:off x="3584184" y="5178678"/>
            <a:ext cx="37556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</a:rPr>
              <a:t>Omar has gone to this dentist </a:t>
            </a:r>
            <a:r>
              <a:rPr lang="en-US" sz="1600" b="1" u="sng" dirty="0">
                <a:solidFill>
                  <a:srgbClr val="FF0000"/>
                </a:solidFill>
              </a:rPr>
              <a:t>since</a:t>
            </a:r>
            <a:r>
              <a:rPr lang="en-US" sz="1600" b="1" dirty="0">
                <a:solidFill>
                  <a:srgbClr val="0000FF"/>
                </a:solidFill>
              </a:rPr>
              <a:t> 2006.</a:t>
            </a:r>
          </a:p>
        </p:txBody>
      </p:sp>
      <p:sp>
        <p:nvSpPr>
          <p:cNvPr id="14" name="مستطيل 16">
            <a:extLst>
              <a:ext uri="{FF2B5EF4-FFF2-40B4-BE49-F238E27FC236}">
                <a16:creationId xmlns:a16="http://schemas.microsoft.com/office/drawing/2014/main" id="{4EF02857-0711-4856-A5D2-FDC9527081CC}"/>
              </a:ext>
            </a:extLst>
          </p:cNvPr>
          <p:cNvSpPr/>
          <p:nvPr/>
        </p:nvSpPr>
        <p:spPr>
          <a:xfrm>
            <a:off x="3557640" y="5445224"/>
            <a:ext cx="41799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</a:rPr>
              <a:t>Omar has gone to this dentist </a:t>
            </a:r>
            <a:r>
              <a:rPr lang="en-US" sz="1600" b="1" u="sng" dirty="0">
                <a:solidFill>
                  <a:srgbClr val="FF0000"/>
                </a:solidFill>
              </a:rPr>
              <a:t>for</a:t>
            </a:r>
            <a:r>
              <a:rPr lang="en-US" sz="1600" b="1" dirty="0">
                <a:solidFill>
                  <a:srgbClr val="0000FF"/>
                </a:solidFill>
              </a:rPr>
              <a:t> many years.</a:t>
            </a:r>
          </a:p>
        </p:txBody>
      </p:sp>
      <p:sp>
        <p:nvSpPr>
          <p:cNvPr id="15" name="مستطيل 17">
            <a:extLst>
              <a:ext uri="{FF2B5EF4-FFF2-40B4-BE49-F238E27FC236}">
                <a16:creationId xmlns:a16="http://schemas.microsoft.com/office/drawing/2014/main" id="{77272D14-8AB8-4E52-9478-56341090DEBC}"/>
              </a:ext>
            </a:extLst>
          </p:cNvPr>
          <p:cNvSpPr/>
          <p:nvPr/>
        </p:nvSpPr>
        <p:spPr>
          <a:xfrm>
            <a:off x="3508843" y="5949280"/>
            <a:ext cx="37123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How long has Grandma had her tea set?</a:t>
            </a:r>
          </a:p>
        </p:txBody>
      </p:sp>
      <p:sp>
        <p:nvSpPr>
          <p:cNvPr id="16" name="مستطيل 18">
            <a:extLst>
              <a:ext uri="{FF2B5EF4-FFF2-40B4-BE49-F238E27FC236}">
                <a16:creationId xmlns:a16="http://schemas.microsoft.com/office/drawing/2014/main" id="{D2F77ACF-F08E-449C-80B3-0B0827A1D08E}"/>
              </a:ext>
            </a:extLst>
          </p:cNvPr>
          <p:cNvSpPr/>
          <p:nvPr/>
        </p:nvSpPr>
        <p:spPr>
          <a:xfrm>
            <a:off x="3508843" y="6213404"/>
            <a:ext cx="54543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</a:rPr>
              <a:t>Grandma has had her tea set </a:t>
            </a:r>
            <a:r>
              <a:rPr lang="en-US" sz="1600" b="1" u="sng" dirty="0">
                <a:solidFill>
                  <a:srgbClr val="FF0000"/>
                </a:solidFill>
              </a:rPr>
              <a:t>since</a:t>
            </a:r>
            <a:r>
              <a:rPr lang="en-US" sz="1600" b="1" dirty="0">
                <a:solidFill>
                  <a:srgbClr val="0000FF"/>
                </a:solidFill>
              </a:rPr>
              <a:t> she got married.</a:t>
            </a:r>
          </a:p>
        </p:txBody>
      </p:sp>
      <p:sp>
        <p:nvSpPr>
          <p:cNvPr id="17" name="مستطيل 19">
            <a:extLst>
              <a:ext uri="{FF2B5EF4-FFF2-40B4-BE49-F238E27FC236}">
                <a16:creationId xmlns:a16="http://schemas.microsoft.com/office/drawing/2014/main" id="{9536A459-37C3-4C54-92A5-5F3B253DBD70}"/>
              </a:ext>
            </a:extLst>
          </p:cNvPr>
          <p:cNvSpPr/>
          <p:nvPr/>
        </p:nvSpPr>
        <p:spPr>
          <a:xfrm>
            <a:off x="3508843" y="6475744"/>
            <a:ext cx="51622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</a:rPr>
              <a:t>Grandma has had her tea set </a:t>
            </a:r>
            <a:r>
              <a:rPr lang="en-US" sz="1600" b="1" u="sng" dirty="0">
                <a:solidFill>
                  <a:srgbClr val="FF0000"/>
                </a:solidFill>
              </a:rPr>
              <a:t>for</a:t>
            </a:r>
            <a:r>
              <a:rPr lang="en-US" sz="1600" b="1" dirty="0">
                <a:solidFill>
                  <a:srgbClr val="0000FF"/>
                </a:solidFill>
              </a:rPr>
              <a:t> over forty years.</a:t>
            </a:r>
            <a:endParaRPr lang="ar-SA" sz="1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4947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276</Words>
  <Application>Microsoft Office PowerPoint</Application>
  <PresentationFormat>Widescreen</PresentationFormat>
  <Paragraphs>46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20th Century Font</vt:lpstr>
      <vt:lpstr>Arial</vt:lpstr>
      <vt:lpstr>BadaBoom BB</vt:lpstr>
      <vt:lpstr>Calibri</vt:lpstr>
      <vt:lpstr>Calibri Light</vt:lpstr>
      <vt:lpstr>Oregano</vt:lpstr>
      <vt:lpstr>Perpetua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Saja .</dc:creator>
  <cp:lastModifiedBy>نادية بنت الغامدي</cp:lastModifiedBy>
  <cp:revision>10</cp:revision>
  <dcterms:created xsi:type="dcterms:W3CDTF">2021-12-05T17:57:56Z</dcterms:created>
  <dcterms:modified xsi:type="dcterms:W3CDTF">2022-12-03T12:46:20Z</dcterms:modified>
</cp:coreProperties>
</file>