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380" r:id="rId6"/>
    <p:sldId id="269" r:id="rId7"/>
    <p:sldId id="268" r:id="rId8"/>
    <p:sldId id="383" r:id="rId9"/>
    <p:sldId id="382" r:id="rId10"/>
    <p:sldId id="378" r:id="rId11"/>
    <p:sldId id="3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83"/>
    <a:srgbClr val="006854"/>
    <a:srgbClr val="00D0A8"/>
    <a:srgbClr val="53D195"/>
    <a:srgbClr val="6BD7A4"/>
    <a:srgbClr val="00B895"/>
    <a:srgbClr val="86DEB4"/>
    <a:srgbClr val="A2E6C6"/>
    <a:srgbClr val="165235"/>
    <a:srgbClr val="00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5795" autoAdjust="0"/>
  </p:normalViewPr>
  <p:slideViewPr>
    <p:cSldViewPr snapToGrid="0">
      <p:cViewPr>
        <p:scale>
          <a:sx n="60" d="100"/>
          <a:sy n="60" d="100"/>
        </p:scale>
        <p:origin x="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F686-7183-49F9-A5E8-4B5148C7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A150F-75E0-4D7C-A5A5-CF0486E96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BF41-9ACC-49BD-95A2-04D944C9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2921-7061-42B9-A76E-190A7DF1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92C8-0645-41A3-AE55-54CF0676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3069-4D7A-4B61-856B-F3D301A5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397AB-859B-4C4F-B23F-F0A7ABD01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4A40-1F6B-4849-972C-FBC5E5F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668E5-F78C-466E-A08A-85B9757E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4020-7D77-456F-99BC-83F97625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72449-7527-44A6-9574-5B44905A2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8FDBE-6A2E-484D-8283-EA53DA397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A78A-F505-4FFC-A7B8-A6767039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D363-4308-4986-AC56-47E875AE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3A463-9F6F-42BC-9EDB-41C50993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6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E193-B985-4AC7-8D1D-8179148E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D5A5-F3E8-4B7B-A9AC-2EC70C68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5B57E-6313-4178-AFD5-8E930280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7ED52-2023-45D5-8EC7-44DFF520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A732-D459-4702-968A-5B5D798F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3782-4389-429F-A6BE-2600727D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0856E-B28F-4773-8015-323A6548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D5120-D982-4F2E-A9BC-9AF35EAB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7D1D-D802-4D34-B996-684FE9C4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7E56-7F16-4818-8903-9001A1D8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8ED6-F339-4FDC-8D52-DA69B950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49BB-4448-4C70-8B36-CFA755ABF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44ACD-9D10-4FA6-99A9-FB69193D6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4228C-65DB-4C40-907A-DC1E2834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972E6-2557-4A4F-9A0B-2A5705E2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9A8A1-65C4-41C1-B817-1BA3655B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7B6C-C85F-4893-9142-6EE7D34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8D7CD-E98E-44A5-B17F-DDEC02F3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F4A88-8778-42B0-9DFF-8C61E3A9D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33DE3-8FC2-4EB4-9FB6-FE141E38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FB3DA-AD74-45D6-9FBA-4D0B702E5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7A53E-57E8-43DC-A831-D721999D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EAF2E-F871-45BC-A5D8-C6FA6D22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CA7C9-AB0B-4976-97D4-78137899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0E2-35D0-44A7-8D8E-407A5DDF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A952F-6186-4EC2-B6CF-D9E0E27D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0D2D2-03DE-4283-8AC4-251F1F4B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FF863-A104-49DC-A214-089EA7CA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52E93-9187-442D-BA64-923D26DC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CDAC5-AD15-4C18-81D9-AB31E028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5C4EE-5830-447F-9856-2489A959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CFFD-1409-419F-82E9-F048DD84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DE3C-3056-4FC0-AEFF-5161A96B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9C1D8-7177-45D4-B6CA-2C0BC4EE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34989-0432-4980-804C-F9120A86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CB80E-A543-4FC3-8A02-89615F79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78192-567C-4FD7-ACA1-74E6AD2B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7819-B6FB-4608-BFA7-BE80AA58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6106B-55C9-4D26-A8B7-92E82F2F8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40347-1EF8-450B-94EB-0C496CCA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2374B-A0B9-4990-B573-3D1C94CD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4EFCA-1F30-44BF-BB0D-5365F374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A8FE4-8B6E-4701-A6CE-913CD174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F94D2-0DDF-4687-8331-FC34988C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B832-42AA-4DBA-B4A4-44E25FF2D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C0394-759C-401D-84A6-7DCFEDBC3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1BDF-2996-41CE-8835-3C542BE65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FBD9C-CDB2-475A-8D42-2EB8A551C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5DE7FED-DC16-449B-8F76-3312B065A05E}"/>
              </a:ext>
            </a:extLst>
          </p:cNvPr>
          <p:cNvSpPr>
            <a:spLocks/>
          </p:cNvSpPr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E40C41D-5536-4DFA-A4A9-FB6EF3B8C5FC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77">
            <a:extLst>
              <a:ext uri="{FF2B5EF4-FFF2-40B4-BE49-F238E27FC236}">
                <a16:creationId xmlns:a16="http://schemas.microsoft.com/office/drawing/2014/main" id="{6AFBB628-138E-475E-86A7-6877982B113E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378">
            <a:extLst>
              <a:ext uri="{FF2B5EF4-FFF2-40B4-BE49-F238E27FC236}">
                <a16:creationId xmlns:a16="http://schemas.microsoft.com/office/drawing/2014/main" id="{C1612E27-2BB7-4611-BE0C-58152B857DE2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79">
            <a:extLst>
              <a:ext uri="{FF2B5EF4-FFF2-40B4-BE49-F238E27FC236}">
                <a16:creationId xmlns:a16="http://schemas.microsoft.com/office/drawing/2014/main" id="{E047FAE1-509E-41EC-AE2D-7E77EA696435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0">
            <a:extLst>
              <a:ext uri="{FF2B5EF4-FFF2-40B4-BE49-F238E27FC236}">
                <a16:creationId xmlns:a16="http://schemas.microsoft.com/office/drawing/2014/main" id="{8016747E-84E2-460D-8D8A-0EE7F781C28A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1">
            <a:extLst>
              <a:ext uri="{FF2B5EF4-FFF2-40B4-BE49-F238E27FC236}">
                <a16:creationId xmlns:a16="http://schemas.microsoft.com/office/drawing/2014/main" id="{73F32C7E-4703-4DCA-8A7D-7A6A30CDF942}"/>
              </a:ext>
            </a:extLst>
          </p:cNvPr>
          <p:cNvSpPr>
            <a:spLocks/>
          </p:cNvSpPr>
          <p:nvPr/>
        </p:nvSpPr>
        <p:spPr bwMode="auto">
          <a:xfrm>
            <a:off x="3695209" y="31636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82">
            <a:extLst>
              <a:ext uri="{FF2B5EF4-FFF2-40B4-BE49-F238E27FC236}">
                <a16:creationId xmlns:a16="http://schemas.microsoft.com/office/drawing/2014/main" id="{B5026435-2072-4DDF-95DB-D653E333062C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7A52E9-8E96-40A7-9157-9CDBA6F76102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E782C7-CBDF-4E19-8239-FB5F8E672812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BF1446-205F-4610-BFD2-4126AF7C3443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5E880-9328-490B-8F4B-63E4389135D0}"/>
              </a:ext>
            </a:extLst>
          </p:cNvPr>
          <p:cNvGrpSpPr/>
          <p:nvPr/>
        </p:nvGrpSpPr>
        <p:grpSpPr>
          <a:xfrm>
            <a:off x="2059499" y="4792973"/>
            <a:ext cx="544999" cy="544999"/>
            <a:chOff x="8167254" y="1214127"/>
            <a:chExt cx="574964" cy="5749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232443-D9B5-4354-A907-30024CB77D69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39A97A-8116-478D-9758-F7DDBE24753F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3C317C-3E92-4895-B296-A0DD1BBE05E2}"/>
              </a:ext>
            </a:extLst>
          </p:cNvPr>
          <p:cNvSpPr/>
          <p:nvPr/>
        </p:nvSpPr>
        <p:spPr>
          <a:xfrm>
            <a:off x="6952343" y="3240915"/>
            <a:ext cx="3826669" cy="931054"/>
          </a:xfrm>
          <a:prstGeom prst="rect">
            <a:avLst/>
          </a:pr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1E34E-1BC4-4E06-87C2-DAB3D9F499FB}"/>
              </a:ext>
            </a:extLst>
          </p:cNvPr>
          <p:cNvSpPr txBox="1"/>
          <p:nvPr/>
        </p:nvSpPr>
        <p:spPr>
          <a:xfrm>
            <a:off x="7109918" y="3240914"/>
            <a:ext cx="393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>
                <a:solidFill>
                  <a:schemeClr val="bg1"/>
                </a:solidFill>
                <a:latin typeface="BadaBoom BB" panose="020B0603050302020204" pitchFamily="34" charset="0"/>
              </a:rPr>
              <a:t>Since when?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02E3F-C68E-4DC7-BFA4-E7E8F869E8C2}"/>
              </a:ext>
            </a:extLst>
          </p:cNvPr>
          <p:cNvSpPr txBox="1"/>
          <p:nvPr/>
        </p:nvSpPr>
        <p:spPr>
          <a:xfrm>
            <a:off x="7494077" y="4263557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latin typeface="20th Century Font" panose="00000400000000000000" pitchFamily="2" charset="0"/>
              </a:rPr>
              <a:t>Writing</a:t>
            </a: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91B0F5-B8CF-474E-B271-6F72F9538D06}"/>
              </a:ext>
            </a:extLst>
          </p:cNvPr>
          <p:cNvSpPr txBox="1"/>
          <p:nvPr/>
        </p:nvSpPr>
        <p:spPr>
          <a:xfrm>
            <a:off x="7933326" y="2278258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latin typeface="20th Century Font" panose="00000400000000000000" pitchFamily="2" charset="0"/>
              </a:rPr>
              <a:t>Unit 5</a:t>
            </a:r>
            <a:endParaRPr lang="en-US" sz="5400" dirty="0">
              <a:latin typeface="20th Century Fon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73766-182C-CED7-91DC-01D77AD0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737258" y="663992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23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FC783A-E77B-4F2F-8BD6-FB38697410DA}"/>
              </a:ext>
            </a:extLst>
          </p:cNvPr>
          <p:cNvSpPr/>
          <p:nvPr/>
        </p:nvSpPr>
        <p:spPr>
          <a:xfrm>
            <a:off x="2016694" y="1757010"/>
            <a:ext cx="5141343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Page </a:t>
            </a:r>
            <a:r>
              <a:rPr lang="en-US" sz="8800" b="1" u="sng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202(I)</a:t>
            </a:r>
            <a:endParaRPr lang="ar-SA" sz="8800" b="1" u="sng" dirty="0">
              <a:solidFill>
                <a:srgbClr val="00B895"/>
              </a:solidFill>
              <a:latin typeface="Oregano" panose="03060702040602030A04" pitchFamily="66" charset="0"/>
              <a:cs typeface="+mj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2FDDCE-4135-427B-A920-7FE0E8D0A5DA}"/>
              </a:ext>
            </a:extLst>
          </p:cNvPr>
          <p:cNvSpPr txBox="1"/>
          <p:nvPr/>
        </p:nvSpPr>
        <p:spPr>
          <a:xfrm>
            <a:off x="593471" y="327577"/>
            <a:ext cx="379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Homework</a:t>
            </a:r>
          </a:p>
        </p:txBody>
      </p:sp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E95BF-24AF-4C9A-9117-4EC341FF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9" y="2918514"/>
            <a:ext cx="7230355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988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722DA-2286-4329-9312-51C44C97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7D568E-E5B1-45B9-B9F5-9FF76A30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06" y="594325"/>
            <a:ext cx="8732044" cy="595006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E85F37C-F412-40EF-9DAC-69E0B62E1DC8}"/>
              </a:ext>
            </a:extLst>
          </p:cNvPr>
          <p:cNvSpPr/>
          <p:nvPr/>
        </p:nvSpPr>
        <p:spPr>
          <a:xfrm>
            <a:off x="2942888" y="4580789"/>
            <a:ext cx="109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credit card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9DB5DF8-3AC7-43BD-927C-03BE3D0E2F7C}"/>
              </a:ext>
            </a:extLst>
          </p:cNvPr>
          <p:cNvSpPr/>
          <p:nvPr/>
        </p:nvSpPr>
        <p:spPr>
          <a:xfrm>
            <a:off x="2942887" y="4908132"/>
            <a:ext cx="109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plane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6BD6440-BBAD-4F54-84AD-4628F7DD6B62}"/>
              </a:ext>
            </a:extLst>
          </p:cNvPr>
          <p:cNvSpPr/>
          <p:nvPr/>
        </p:nvSpPr>
        <p:spPr>
          <a:xfrm>
            <a:off x="2942887" y="5295283"/>
            <a:ext cx="1094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laptop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78F0582-53EC-4AC6-B441-F7D43930C14A}"/>
              </a:ext>
            </a:extLst>
          </p:cNvPr>
          <p:cNvSpPr/>
          <p:nvPr/>
        </p:nvSpPr>
        <p:spPr>
          <a:xfrm>
            <a:off x="2942887" y="5658668"/>
            <a:ext cx="1382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digital camera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588B6DE-B645-4419-B672-89A336573DB5}"/>
              </a:ext>
            </a:extLst>
          </p:cNvPr>
          <p:cNvSpPr/>
          <p:nvPr/>
        </p:nvSpPr>
        <p:spPr>
          <a:xfrm>
            <a:off x="6174002" y="4583106"/>
            <a:ext cx="2071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can shop without cash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ED514D2-5287-440C-911E-56FCD06CF206}"/>
              </a:ext>
            </a:extLst>
          </p:cNvPr>
          <p:cNvSpPr/>
          <p:nvPr/>
        </p:nvSpPr>
        <p:spPr>
          <a:xfrm>
            <a:off x="6174002" y="4935658"/>
            <a:ext cx="3185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can travel quickly around the world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A679A9E-84A8-4F68-A3F9-25E7105F0CD1}"/>
              </a:ext>
            </a:extLst>
          </p:cNvPr>
          <p:cNvSpPr/>
          <p:nvPr/>
        </p:nvSpPr>
        <p:spPr>
          <a:xfrm>
            <a:off x="6174002" y="5295283"/>
            <a:ext cx="3111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can use the Internet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128E2DF-61BE-4AE0-A3B1-4C347EC893B4}"/>
              </a:ext>
            </a:extLst>
          </p:cNvPr>
          <p:cNvSpPr/>
          <p:nvPr/>
        </p:nvSpPr>
        <p:spPr>
          <a:xfrm>
            <a:off x="6174002" y="5633837"/>
            <a:ext cx="2778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can take photos on vacation</a:t>
            </a:r>
          </a:p>
        </p:txBody>
      </p:sp>
    </p:spTree>
    <p:extLst>
      <p:ext uri="{BB962C8B-B14F-4D97-AF65-F5344CB8AC3E}">
        <p14:creationId xmlns:p14="http://schemas.microsoft.com/office/powerpoint/2010/main" val="22068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Freeform 451">
            <a:extLst>
              <a:ext uri="{FF2B5EF4-FFF2-40B4-BE49-F238E27FC236}">
                <a16:creationId xmlns:a16="http://schemas.microsoft.com/office/drawing/2014/main" id="{A55E392D-FE5A-4D0F-A2EA-A4E72D0D585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103690" y="1785665"/>
            <a:ext cx="4494717" cy="568190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04AAA3-45A5-4C03-A031-48FE46A68466}"/>
              </a:ext>
            </a:extLst>
          </p:cNvPr>
          <p:cNvSpPr/>
          <p:nvPr/>
        </p:nvSpPr>
        <p:spPr>
          <a:xfrm>
            <a:off x="3424440" y="317764"/>
            <a:ext cx="5262694" cy="1084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>
                <a:ln w="0">
                  <a:noFill/>
                </a:ln>
                <a:solidFill>
                  <a:srgbClr val="00B8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dirty="0">
              <a:ln w="0">
                <a:noFill/>
              </a:ln>
              <a:solidFill>
                <a:srgbClr val="00B89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iwani Bent" panose="02010400000000000000" pitchFamily="2" charset="-7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71F51E-3F80-4665-810C-8D95032A69CD}"/>
              </a:ext>
            </a:extLst>
          </p:cNvPr>
          <p:cNvSpPr txBox="1"/>
          <p:nvPr/>
        </p:nvSpPr>
        <p:spPr>
          <a:xfrm>
            <a:off x="2014620" y="2177591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dirty="0">
              <a:solidFill>
                <a:srgbClr val="00B895"/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  <p:sp>
        <p:nvSpPr>
          <p:cNvPr id="411" name="Freeform 451">
            <a:extLst>
              <a:ext uri="{FF2B5EF4-FFF2-40B4-BE49-F238E27FC236}">
                <a16:creationId xmlns:a16="http://schemas.microsoft.com/office/drawing/2014/main" id="{C7AF3625-7F73-432D-AF10-D04B1F36341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84809" y="2249821"/>
            <a:ext cx="4128128" cy="5116627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8B4156F-A5FD-4AA5-B1BB-70FE20B2554E}"/>
              </a:ext>
            </a:extLst>
          </p:cNvPr>
          <p:cNvGrpSpPr/>
          <p:nvPr/>
        </p:nvGrpSpPr>
        <p:grpSpPr>
          <a:xfrm>
            <a:off x="5791201" y="4024250"/>
            <a:ext cx="5674658" cy="2636527"/>
            <a:chOff x="4770437" y="2254165"/>
            <a:chExt cx="7418388" cy="3563938"/>
          </a:xfrm>
        </p:grpSpPr>
        <p:sp>
          <p:nvSpPr>
            <p:cNvPr id="413" name="Freeform 15">
              <a:extLst>
                <a:ext uri="{FF2B5EF4-FFF2-40B4-BE49-F238E27FC236}">
                  <a16:creationId xmlns:a16="http://schemas.microsoft.com/office/drawing/2014/main" id="{148F642B-1D70-450D-B24C-AB2C10AD5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49" y="2767721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6">
              <a:extLst>
                <a:ext uri="{FF2B5EF4-FFF2-40B4-BE49-F238E27FC236}">
                  <a16:creationId xmlns:a16="http://schemas.microsoft.com/office/drawing/2014/main" id="{680FA49E-F05D-447E-9C43-11DD4F52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2" y="2767721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">
              <a:extLst>
                <a:ext uri="{FF2B5EF4-FFF2-40B4-BE49-F238E27FC236}">
                  <a16:creationId xmlns:a16="http://schemas.microsoft.com/office/drawing/2014/main" id="{A275E972-C9F7-40BD-A817-7B0EA2E2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7" y="2637546"/>
              <a:ext cx="279400" cy="109538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4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8">
              <a:extLst>
                <a:ext uri="{FF2B5EF4-FFF2-40B4-BE49-F238E27FC236}">
                  <a16:creationId xmlns:a16="http://schemas.microsoft.com/office/drawing/2014/main" id="{6E5B31F2-B94C-4CCC-8819-0C7E2EE0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9">
              <a:extLst>
                <a:ext uri="{FF2B5EF4-FFF2-40B4-BE49-F238E27FC236}">
                  <a16:creationId xmlns:a16="http://schemas.microsoft.com/office/drawing/2014/main" id="{7A074E8B-D79C-475C-B171-1E2FB78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2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0">
              <a:extLst>
                <a:ext uri="{FF2B5EF4-FFF2-40B4-BE49-F238E27FC236}">
                  <a16:creationId xmlns:a16="http://schemas.microsoft.com/office/drawing/2014/main" id="{08E939F0-F9F2-425D-9CC2-88F2BC2E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482274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1">
              <a:extLst>
                <a:ext uri="{FF2B5EF4-FFF2-40B4-BE49-F238E27FC236}">
                  <a16:creationId xmlns:a16="http://schemas.microsoft.com/office/drawing/2014/main" id="{E0629046-144E-44CC-B926-9232F24C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187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2">
              <a:extLst>
                <a:ext uri="{FF2B5EF4-FFF2-40B4-BE49-F238E27FC236}">
                  <a16:creationId xmlns:a16="http://schemas.microsoft.com/office/drawing/2014/main" id="{D63D6987-C529-4C7E-A453-C28BB73C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700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3">
              <a:extLst>
                <a:ext uri="{FF2B5EF4-FFF2-40B4-BE49-F238E27FC236}">
                  <a16:creationId xmlns:a16="http://schemas.microsoft.com/office/drawing/2014/main" id="{454350B3-8D2F-40FE-A0CE-B915B5FC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7" y="4744952"/>
              <a:ext cx="282575" cy="109538"/>
            </a:xfrm>
            <a:custGeom>
              <a:avLst/>
              <a:gdLst>
                <a:gd name="T0" fmla="*/ 94 w 109"/>
                <a:gd name="T1" fmla="*/ 42 h 42"/>
                <a:gd name="T2" fmla="*/ 22 w 109"/>
                <a:gd name="T3" fmla="*/ 42 h 42"/>
                <a:gd name="T4" fmla="*/ 11 w 109"/>
                <a:gd name="T5" fmla="*/ 35 h 42"/>
                <a:gd name="T6" fmla="*/ 4 w 109"/>
                <a:gd name="T7" fmla="*/ 17 h 42"/>
                <a:gd name="T8" fmla="*/ 15 w 109"/>
                <a:gd name="T9" fmla="*/ 0 h 42"/>
                <a:gd name="T10" fmla="*/ 87 w 109"/>
                <a:gd name="T11" fmla="*/ 0 h 42"/>
                <a:gd name="T12" fmla="*/ 98 w 109"/>
                <a:gd name="T13" fmla="*/ 7 h 42"/>
                <a:gd name="T14" fmla="*/ 105 w 109"/>
                <a:gd name="T15" fmla="*/ 25 h 42"/>
                <a:gd name="T16" fmla="*/ 94 w 109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2">
                  <a:moveTo>
                    <a:pt x="94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3" y="39"/>
                    <a:pt x="11" y="3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9" y="33"/>
                    <a:pt x="103" y="42"/>
                    <a:pt x="94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4">
              <a:extLst>
                <a:ext uri="{FF2B5EF4-FFF2-40B4-BE49-F238E27FC236}">
                  <a16:creationId xmlns:a16="http://schemas.microsoft.com/office/drawing/2014/main" id="{9C2DB0E5-1A4B-43B3-9863-1FF148FE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837" y="48878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5">
              <a:extLst>
                <a:ext uri="{FF2B5EF4-FFF2-40B4-BE49-F238E27FC236}">
                  <a16:creationId xmlns:a16="http://schemas.microsoft.com/office/drawing/2014/main" id="{7A7FBF56-DAD8-4C34-B957-596E1A2B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637" y="4887827"/>
              <a:ext cx="279400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6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6">
              <a:extLst>
                <a:ext uri="{FF2B5EF4-FFF2-40B4-BE49-F238E27FC236}">
                  <a16:creationId xmlns:a16="http://schemas.microsoft.com/office/drawing/2014/main" id="{0FB34254-DFD8-4AB9-BDAA-15676A37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0" y="4589377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">
              <a:extLst>
                <a:ext uri="{FF2B5EF4-FFF2-40B4-BE49-F238E27FC236}">
                  <a16:creationId xmlns:a16="http://schemas.microsoft.com/office/drawing/2014/main" id="{1A9161D9-D975-471C-88D0-752D3669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0" y="30463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8">
              <a:extLst>
                <a:ext uri="{FF2B5EF4-FFF2-40B4-BE49-F238E27FC236}">
                  <a16:creationId xmlns:a16="http://schemas.microsoft.com/office/drawing/2014/main" id="{91BCDD20-182F-4C09-AB3B-8A7A88A0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7" y="3197140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9">
              <a:extLst>
                <a:ext uri="{FF2B5EF4-FFF2-40B4-BE49-F238E27FC236}">
                  <a16:creationId xmlns:a16="http://schemas.microsoft.com/office/drawing/2014/main" id="{A592AEF1-F5F3-4415-A71D-96E955C4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7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0">
              <a:extLst>
                <a:ext uri="{FF2B5EF4-FFF2-40B4-BE49-F238E27FC236}">
                  <a16:creationId xmlns:a16="http://schemas.microsoft.com/office/drawing/2014/main" id="{59038D14-A1AE-43B1-A320-B5EFB576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">
              <a:extLst>
                <a:ext uri="{FF2B5EF4-FFF2-40B4-BE49-F238E27FC236}">
                  <a16:creationId xmlns:a16="http://schemas.microsoft.com/office/drawing/2014/main" id="{0DA66B14-241A-4AF0-89D7-3C9A030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2">
              <a:extLst>
                <a:ext uri="{FF2B5EF4-FFF2-40B4-BE49-F238E27FC236}">
                  <a16:creationId xmlns:a16="http://schemas.microsoft.com/office/drawing/2014/main" id="{DEFD2D95-007F-49BA-88C7-2F425A51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7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4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6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3">
              <a:extLst>
                <a:ext uri="{FF2B5EF4-FFF2-40B4-BE49-F238E27FC236}">
                  <a16:creationId xmlns:a16="http://schemas.microsoft.com/office/drawing/2014/main" id="{AB229BDF-1ABC-4839-9AEF-CB89493C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3951202"/>
              <a:ext cx="279400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4">
              <a:extLst>
                <a:ext uri="{FF2B5EF4-FFF2-40B4-BE49-F238E27FC236}">
                  <a16:creationId xmlns:a16="http://schemas.microsoft.com/office/drawing/2014/main" id="{E2409DEF-2A64-4D8D-92C9-71BAC55F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5">
              <a:extLst>
                <a:ext uri="{FF2B5EF4-FFF2-40B4-BE49-F238E27FC236}">
                  <a16:creationId xmlns:a16="http://schemas.microsoft.com/office/drawing/2014/main" id="{8A7D8B0E-D608-4B05-A2D1-51A459D97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543465"/>
              <a:ext cx="6656388" cy="274638"/>
            </a:xfrm>
            <a:custGeom>
              <a:avLst/>
              <a:gdLst>
                <a:gd name="T0" fmla="*/ 2527 w 2565"/>
                <a:gd name="T1" fmla="*/ 106 h 106"/>
                <a:gd name="T2" fmla="*/ 68 w 2565"/>
                <a:gd name="T3" fmla="*/ 106 h 106"/>
                <a:gd name="T4" fmla="*/ 0 w 2565"/>
                <a:gd name="T5" fmla="*/ 38 h 106"/>
                <a:gd name="T6" fmla="*/ 0 w 2565"/>
                <a:gd name="T7" fmla="*/ 38 h 106"/>
                <a:gd name="T8" fmla="*/ 39 w 2565"/>
                <a:gd name="T9" fmla="*/ 0 h 106"/>
                <a:gd name="T10" fmla="*/ 2527 w 2565"/>
                <a:gd name="T11" fmla="*/ 0 h 106"/>
                <a:gd name="T12" fmla="*/ 2565 w 2565"/>
                <a:gd name="T13" fmla="*/ 38 h 106"/>
                <a:gd name="T14" fmla="*/ 2565 w 2565"/>
                <a:gd name="T15" fmla="*/ 67 h 106"/>
                <a:gd name="T16" fmla="*/ 2527 w 2565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106">
                  <a:moveTo>
                    <a:pt x="2527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31" y="106"/>
                    <a:pt x="0" y="7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2527" y="0"/>
                    <a:pt x="2527" y="0"/>
                    <a:pt x="2527" y="0"/>
                  </a:cubicBezTo>
                  <a:cubicBezTo>
                    <a:pt x="2548" y="0"/>
                    <a:pt x="2565" y="17"/>
                    <a:pt x="2565" y="38"/>
                  </a:cubicBezTo>
                  <a:cubicBezTo>
                    <a:pt x="2565" y="67"/>
                    <a:pt x="2565" y="67"/>
                    <a:pt x="2565" y="67"/>
                  </a:cubicBezTo>
                  <a:cubicBezTo>
                    <a:pt x="2565" y="89"/>
                    <a:pt x="2548" y="106"/>
                    <a:pt x="2527" y="106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">
              <a:extLst>
                <a:ext uri="{FF2B5EF4-FFF2-40B4-BE49-F238E27FC236}">
                  <a16:creationId xmlns:a16="http://schemas.microsoft.com/office/drawing/2014/main" id="{0CAE77C0-D92D-4759-B32A-AC82100E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7" y="5451390"/>
              <a:ext cx="6656388" cy="200025"/>
            </a:xfrm>
            <a:custGeom>
              <a:avLst/>
              <a:gdLst>
                <a:gd name="T0" fmla="*/ 2526 w 2565"/>
                <a:gd name="T1" fmla="*/ 77 h 77"/>
                <a:gd name="T2" fmla="*/ 38 w 2565"/>
                <a:gd name="T3" fmla="*/ 77 h 77"/>
                <a:gd name="T4" fmla="*/ 0 w 2565"/>
                <a:gd name="T5" fmla="*/ 39 h 77"/>
                <a:gd name="T6" fmla="*/ 0 w 2565"/>
                <a:gd name="T7" fmla="*/ 39 h 77"/>
                <a:gd name="T8" fmla="*/ 38 w 2565"/>
                <a:gd name="T9" fmla="*/ 0 h 77"/>
                <a:gd name="T10" fmla="*/ 2526 w 2565"/>
                <a:gd name="T11" fmla="*/ 0 h 77"/>
                <a:gd name="T12" fmla="*/ 2565 w 2565"/>
                <a:gd name="T13" fmla="*/ 39 h 77"/>
                <a:gd name="T14" fmla="*/ 2565 w 2565"/>
                <a:gd name="T15" fmla="*/ 39 h 77"/>
                <a:gd name="T16" fmla="*/ 2526 w 2565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77">
                  <a:moveTo>
                    <a:pt x="2526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526" y="0"/>
                    <a:pt x="2526" y="0"/>
                    <a:pt x="2526" y="0"/>
                  </a:cubicBezTo>
                  <a:cubicBezTo>
                    <a:pt x="2548" y="0"/>
                    <a:pt x="2565" y="17"/>
                    <a:pt x="2565" y="39"/>
                  </a:cubicBezTo>
                  <a:cubicBezTo>
                    <a:pt x="2565" y="39"/>
                    <a:pt x="2565" y="39"/>
                    <a:pt x="2565" y="39"/>
                  </a:cubicBezTo>
                  <a:cubicBezTo>
                    <a:pt x="2565" y="60"/>
                    <a:pt x="2548" y="77"/>
                    <a:pt x="2526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7">
              <a:extLst>
                <a:ext uri="{FF2B5EF4-FFF2-40B4-BE49-F238E27FC236}">
                  <a16:creationId xmlns:a16="http://schemas.microsoft.com/office/drawing/2014/main" id="{77CE608F-E611-49CE-A9F7-7E762C88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350" y="5451390"/>
              <a:ext cx="625475" cy="200025"/>
            </a:xfrm>
            <a:custGeom>
              <a:avLst/>
              <a:gdLst>
                <a:gd name="T0" fmla="*/ 202 w 241"/>
                <a:gd name="T1" fmla="*/ 77 h 77"/>
                <a:gd name="T2" fmla="*/ 38 w 241"/>
                <a:gd name="T3" fmla="*/ 77 h 77"/>
                <a:gd name="T4" fmla="*/ 0 w 241"/>
                <a:gd name="T5" fmla="*/ 39 h 77"/>
                <a:gd name="T6" fmla="*/ 0 w 241"/>
                <a:gd name="T7" fmla="*/ 39 h 77"/>
                <a:gd name="T8" fmla="*/ 38 w 241"/>
                <a:gd name="T9" fmla="*/ 0 h 77"/>
                <a:gd name="T10" fmla="*/ 202 w 241"/>
                <a:gd name="T11" fmla="*/ 0 h 77"/>
                <a:gd name="T12" fmla="*/ 241 w 241"/>
                <a:gd name="T13" fmla="*/ 39 h 77"/>
                <a:gd name="T14" fmla="*/ 241 w 241"/>
                <a:gd name="T15" fmla="*/ 39 h 77"/>
                <a:gd name="T16" fmla="*/ 202 w 241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7">
                  <a:moveTo>
                    <a:pt x="202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1" y="17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60"/>
                    <a:pt x="224" y="77"/>
                    <a:pt x="202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2">
              <a:extLst>
                <a:ext uri="{FF2B5EF4-FFF2-40B4-BE49-F238E27FC236}">
                  <a16:creationId xmlns:a16="http://schemas.microsoft.com/office/drawing/2014/main" id="{5E408AEB-D13B-44CF-9368-90F0CE01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7" y="2966952"/>
              <a:ext cx="1800225" cy="8064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">
              <a:extLst>
                <a:ext uri="{FF2B5EF4-FFF2-40B4-BE49-F238E27FC236}">
                  <a16:creationId xmlns:a16="http://schemas.microsoft.com/office/drawing/2014/main" id="{0B139E53-A6E1-4852-9A6E-E6D86CA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3033627"/>
              <a:ext cx="1800225" cy="808038"/>
            </a:xfrm>
            <a:custGeom>
              <a:avLst/>
              <a:gdLst>
                <a:gd name="T0" fmla="*/ 1111 w 1134"/>
                <a:gd name="T1" fmla="*/ 0 h 509"/>
                <a:gd name="T2" fmla="*/ 1111 w 1134"/>
                <a:gd name="T3" fmla="*/ 489 h 509"/>
                <a:gd name="T4" fmla="*/ 0 w 1134"/>
                <a:gd name="T5" fmla="*/ 489 h 509"/>
                <a:gd name="T6" fmla="*/ 0 w 1134"/>
                <a:gd name="T7" fmla="*/ 509 h 509"/>
                <a:gd name="T8" fmla="*/ 1134 w 1134"/>
                <a:gd name="T9" fmla="*/ 509 h 509"/>
                <a:gd name="T10" fmla="*/ 1134 w 1134"/>
                <a:gd name="T11" fmla="*/ 0 h 509"/>
                <a:gd name="T12" fmla="*/ 1111 w 1134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4" h="509">
                  <a:moveTo>
                    <a:pt x="1111" y="0"/>
                  </a:moveTo>
                  <a:lnTo>
                    <a:pt x="1111" y="489"/>
                  </a:lnTo>
                  <a:lnTo>
                    <a:pt x="0" y="489"/>
                  </a:lnTo>
                  <a:lnTo>
                    <a:pt x="0" y="509"/>
                  </a:lnTo>
                  <a:lnTo>
                    <a:pt x="1134" y="509"/>
                  </a:lnTo>
                  <a:lnTo>
                    <a:pt x="1134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">
              <a:extLst>
                <a:ext uri="{FF2B5EF4-FFF2-40B4-BE49-F238E27FC236}">
                  <a16:creationId xmlns:a16="http://schemas.microsoft.com/office/drawing/2014/main" id="{82B1FC33-1B9D-4C9F-B3BB-17B34F33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7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5">
              <a:extLst>
                <a:ext uri="{FF2B5EF4-FFF2-40B4-BE49-F238E27FC236}">
                  <a16:creationId xmlns:a16="http://schemas.microsoft.com/office/drawing/2014/main" id="{92313153-2394-4EA5-ADE5-28FEDBFA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2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6">
              <a:extLst>
                <a:ext uri="{FF2B5EF4-FFF2-40B4-BE49-F238E27FC236}">
                  <a16:creationId xmlns:a16="http://schemas.microsoft.com/office/drawing/2014/main" id="{DD0DA804-5C09-43AF-9AAA-EE2C88AF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389102"/>
              <a:ext cx="6324600" cy="117475"/>
            </a:xfrm>
            <a:custGeom>
              <a:avLst/>
              <a:gdLst>
                <a:gd name="T0" fmla="*/ 2415 w 2437"/>
                <a:gd name="T1" fmla="*/ 45 h 45"/>
                <a:gd name="T2" fmla="*/ 22 w 2437"/>
                <a:gd name="T3" fmla="*/ 45 h 45"/>
                <a:gd name="T4" fmla="*/ 0 w 2437"/>
                <a:gd name="T5" fmla="*/ 23 h 45"/>
                <a:gd name="T6" fmla="*/ 0 w 2437"/>
                <a:gd name="T7" fmla="*/ 23 h 45"/>
                <a:gd name="T8" fmla="*/ 22 w 2437"/>
                <a:gd name="T9" fmla="*/ 0 h 45"/>
                <a:gd name="T10" fmla="*/ 2415 w 2437"/>
                <a:gd name="T11" fmla="*/ 0 h 45"/>
                <a:gd name="T12" fmla="*/ 2437 w 2437"/>
                <a:gd name="T13" fmla="*/ 23 h 45"/>
                <a:gd name="T14" fmla="*/ 2437 w 2437"/>
                <a:gd name="T15" fmla="*/ 23 h 45"/>
                <a:gd name="T16" fmla="*/ 2415 w 243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45">
                  <a:moveTo>
                    <a:pt x="241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15" y="0"/>
                    <a:pt x="2415" y="0"/>
                    <a:pt x="2415" y="0"/>
                  </a:cubicBezTo>
                  <a:cubicBezTo>
                    <a:pt x="2427" y="0"/>
                    <a:pt x="2437" y="10"/>
                    <a:pt x="2437" y="23"/>
                  </a:cubicBezTo>
                  <a:cubicBezTo>
                    <a:pt x="2437" y="23"/>
                    <a:pt x="2437" y="23"/>
                    <a:pt x="2437" y="23"/>
                  </a:cubicBezTo>
                  <a:cubicBezTo>
                    <a:pt x="2437" y="35"/>
                    <a:pt x="2427" y="45"/>
                    <a:pt x="2415" y="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">
              <a:extLst>
                <a:ext uri="{FF2B5EF4-FFF2-40B4-BE49-F238E27FC236}">
                  <a16:creationId xmlns:a16="http://schemas.microsoft.com/office/drawing/2014/main" id="{54064901-C373-414E-9265-8BF1BB47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285915"/>
              <a:ext cx="6324600" cy="38100"/>
            </a:xfrm>
            <a:custGeom>
              <a:avLst/>
              <a:gdLst>
                <a:gd name="T0" fmla="*/ 2430 w 2437"/>
                <a:gd name="T1" fmla="*/ 0 h 15"/>
                <a:gd name="T2" fmla="*/ 7 w 2437"/>
                <a:gd name="T3" fmla="*/ 0 h 15"/>
                <a:gd name="T4" fmla="*/ 0 w 2437"/>
                <a:gd name="T5" fmla="*/ 8 h 15"/>
                <a:gd name="T6" fmla="*/ 0 w 2437"/>
                <a:gd name="T7" fmla="*/ 8 h 15"/>
                <a:gd name="T8" fmla="*/ 7 w 2437"/>
                <a:gd name="T9" fmla="*/ 15 h 15"/>
                <a:gd name="T10" fmla="*/ 2430 w 2437"/>
                <a:gd name="T11" fmla="*/ 15 h 15"/>
                <a:gd name="T12" fmla="*/ 2437 w 2437"/>
                <a:gd name="T13" fmla="*/ 8 h 15"/>
                <a:gd name="T14" fmla="*/ 2437 w 2437"/>
                <a:gd name="T15" fmla="*/ 8 h 15"/>
                <a:gd name="T16" fmla="*/ 2430 w 243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15">
                  <a:moveTo>
                    <a:pt x="24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2430" y="15"/>
                    <a:pt x="2430" y="15"/>
                    <a:pt x="2430" y="15"/>
                  </a:cubicBezTo>
                  <a:cubicBezTo>
                    <a:pt x="2434" y="15"/>
                    <a:pt x="2437" y="12"/>
                    <a:pt x="2437" y="8"/>
                  </a:cubicBezTo>
                  <a:cubicBezTo>
                    <a:pt x="2437" y="8"/>
                    <a:pt x="2437" y="8"/>
                    <a:pt x="2437" y="8"/>
                  </a:cubicBezTo>
                  <a:cubicBezTo>
                    <a:pt x="2437" y="3"/>
                    <a:pt x="2434" y="0"/>
                    <a:pt x="243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8">
              <a:extLst>
                <a:ext uri="{FF2B5EF4-FFF2-40B4-BE49-F238E27FC236}">
                  <a16:creationId xmlns:a16="http://schemas.microsoft.com/office/drawing/2014/main" id="{959DEBF5-3DF1-43FD-B7D7-39BF8D45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4016290"/>
              <a:ext cx="79375" cy="204788"/>
            </a:xfrm>
            <a:custGeom>
              <a:avLst/>
              <a:gdLst>
                <a:gd name="T0" fmla="*/ 15 w 30"/>
                <a:gd name="T1" fmla="*/ 79 h 79"/>
                <a:gd name="T2" fmla="*/ 15 w 30"/>
                <a:gd name="T3" fmla="*/ 79 h 79"/>
                <a:gd name="T4" fmla="*/ 0 w 30"/>
                <a:gd name="T5" fmla="*/ 65 h 79"/>
                <a:gd name="T6" fmla="*/ 0 w 30"/>
                <a:gd name="T7" fmla="*/ 15 h 79"/>
                <a:gd name="T8" fmla="*/ 15 w 30"/>
                <a:gd name="T9" fmla="*/ 0 h 79"/>
                <a:gd name="T10" fmla="*/ 15 w 30"/>
                <a:gd name="T11" fmla="*/ 0 h 79"/>
                <a:gd name="T12" fmla="*/ 30 w 30"/>
                <a:gd name="T13" fmla="*/ 15 h 79"/>
                <a:gd name="T14" fmla="*/ 30 w 30"/>
                <a:gd name="T15" fmla="*/ 65 h 79"/>
                <a:gd name="T16" fmla="*/ 15 w 30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9"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7" y="79"/>
                    <a:pt x="0" y="73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3"/>
                    <a:pt x="23" y="79"/>
                    <a:pt x="15" y="7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9">
              <a:extLst>
                <a:ext uri="{FF2B5EF4-FFF2-40B4-BE49-F238E27FC236}">
                  <a16:creationId xmlns:a16="http://schemas.microsoft.com/office/drawing/2014/main" id="{957D5D17-33BE-439B-971A-133864B9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922627"/>
              <a:ext cx="77788" cy="274638"/>
            </a:xfrm>
            <a:custGeom>
              <a:avLst/>
              <a:gdLst>
                <a:gd name="T0" fmla="*/ 15 w 30"/>
                <a:gd name="T1" fmla="*/ 106 h 106"/>
                <a:gd name="T2" fmla="*/ 15 w 30"/>
                <a:gd name="T3" fmla="*/ 106 h 106"/>
                <a:gd name="T4" fmla="*/ 0 w 30"/>
                <a:gd name="T5" fmla="*/ 91 h 106"/>
                <a:gd name="T6" fmla="*/ 0 w 30"/>
                <a:gd name="T7" fmla="*/ 15 h 106"/>
                <a:gd name="T8" fmla="*/ 15 w 30"/>
                <a:gd name="T9" fmla="*/ 0 h 106"/>
                <a:gd name="T10" fmla="*/ 15 w 30"/>
                <a:gd name="T11" fmla="*/ 0 h 106"/>
                <a:gd name="T12" fmla="*/ 30 w 30"/>
                <a:gd name="T13" fmla="*/ 15 h 106"/>
                <a:gd name="T14" fmla="*/ 30 w 30"/>
                <a:gd name="T15" fmla="*/ 91 h 106"/>
                <a:gd name="T16" fmla="*/ 15 w 30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6">
                  <a:moveTo>
                    <a:pt x="15" y="106"/>
                  </a:moveTo>
                  <a:cubicBezTo>
                    <a:pt x="15" y="106"/>
                    <a:pt x="15" y="106"/>
                    <a:pt x="15" y="106"/>
                  </a:cubicBezTo>
                  <a:cubicBezTo>
                    <a:pt x="7" y="106"/>
                    <a:pt x="0" y="100"/>
                    <a:pt x="0" y="9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100"/>
                    <a:pt x="23" y="106"/>
                    <a:pt x="15" y="10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50">
              <a:extLst>
                <a:ext uri="{FF2B5EF4-FFF2-40B4-BE49-F238E27FC236}">
                  <a16:creationId xmlns:a16="http://schemas.microsoft.com/office/drawing/2014/main" id="{1B450F1E-FBC7-4017-9722-C7A8C35C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600365"/>
              <a:ext cx="69850" cy="69850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52">
              <a:extLst>
                <a:ext uri="{FF2B5EF4-FFF2-40B4-BE49-F238E27FC236}">
                  <a16:creationId xmlns:a16="http://schemas.microsoft.com/office/drawing/2014/main" id="{114AB2D2-6E0E-4FC0-8450-E10FF127B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9700" y="3322552"/>
              <a:ext cx="101600" cy="115888"/>
            </a:xfrm>
            <a:custGeom>
              <a:avLst/>
              <a:gdLst>
                <a:gd name="T0" fmla="*/ 20 w 39"/>
                <a:gd name="T1" fmla="*/ 45 h 45"/>
                <a:gd name="T2" fmla="*/ 0 w 39"/>
                <a:gd name="T3" fmla="*/ 26 h 45"/>
                <a:gd name="T4" fmla="*/ 0 w 39"/>
                <a:gd name="T5" fmla="*/ 19 h 45"/>
                <a:gd name="T6" fmla="*/ 20 w 39"/>
                <a:gd name="T7" fmla="*/ 0 h 45"/>
                <a:gd name="T8" fmla="*/ 39 w 39"/>
                <a:gd name="T9" fmla="*/ 19 h 45"/>
                <a:gd name="T10" fmla="*/ 39 w 39"/>
                <a:gd name="T11" fmla="*/ 26 h 45"/>
                <a:gd name="T12" fmla="*/ 20 w 39"/>
                <a:gd name="T13" fmla="*/ 45 h 45"/>
                <a:gd name="T14" fmla="*/ 20 w 39"/>
                <a:gd name="T15" fmla="*/ 9 h 45"/>
                <a:gd name="T16" fmla="*/ 10 w 39"/>
                <a:gd name="T17" fmla="*/ 19 h 45"/>
                <a:gd name="T18" fmla="*/ 10 w 39"/>
                <a:gd name="T19" fmla="*/ 26 h 45"/>
                <a:gd name="T20" fmla="*/ 20 w 39"/>
                <a:gd name="T21" fmla="*/ 35 h 45"/>
                <a:gd name="T22" fmla="*/ 30 w 39"/>
                <a:gd name="T23" fmla="*/ 26 h 45"/>
                <a:gd name="T24" fmla="*/ 30 w 39"/>
                <a:gd name="T25" fmla="*/ 19 h 45"/>
                <a:gd name="T26" fmla="*/ 20 w 39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5">
                  <a:moveTo>
                    <a:pt x="20" y="45"/>
                  </a:moveTo>
                  <a:cubicBezTo>
                    <a:pt x="9" y="45"/>
                    <a:pt x="0" y="36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0" y="45"/>
                    <a:pt x="20" y="45"/>
                  </a:cubicBezTo>
                  <a:close/>
                  <a:moveTo>
                    <a:pt x="20" y="9"/>
                  </a:moveTo>
                  <a:cubicBezTo>
                    <a:pt x="14" y="9"/>
                    <a:pt x="10" y="14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1"/>
                    <a:pt x="14" y="35"/>
                    <a:pt x="20" y="35"/>
                  </a:cubicBezTo>
                  <a:cubicBezTo>
                    <a:pt x="25" y="35"/>
                    <a:pt x="30" y="31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53">
              <a:extLst>
                <a:ext uri="{FF2B5EF4-FFF2-40B4-BE49-F238E27FC236}">
                  <a16:creationId xmlns:a16="http://schemas.microsoft.com/office/drawing/2014/main" id="{EF47EDA9-E6E3-4343-9EEF-0E1797D0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7" y="2254165"/>
              <a:ext cx="22225" cy="1117600"/>
            </a:xfrm>
            <a:custGeom>
              <a:avLst/>
              <a:gdLst>
                <a:gd name="T0" fmla="*/ 4 w 9"/>
                <a:gd name="T1" fmla="*/ 430 h 430"/>
                <a:gd name="T2" fmla="*/ 0 w 9"/>
                <a:gd name="T3" fmla="*/ 421 h 430"/>
                <a:gd name="T4" fmla="*/ 0 w 9"/>
                <a:gd name="T5" fmla="*/ 9 h 430"/>
                <a:gd name="T6" fmla="*/ 4 w 9"/>
                <a:gd name="T7" fmla="*/ 0 h 430"/>
                <a:gd name="T8" fmla="*/ 9 w 9"/>
                <a:gd name="T9" fmla="*/ 9 h 430"/>
                <a:gd name="T10" fmla="*/ 9 w 9"/>
                <a:gd name="T11" fmla="*/ 421 h 430"/>
                <a:gd name="T12" fmla="*/ 4 w 9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30">
                  <a:moveTo>
                    <a:pt x="4" y="430"/>
                  </a:moveTo>
                  <a:cubicBezTo>
                    <a:pt x="2" y="430"/>
                    <a:pt x="0" y="426"/>
                    <a:pt x="0" y="4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7" y="0"/>
                    <a:pt x="9" y="4"/>
                    <a:pt x="9" y="9"/>
                  </a:cubicBezTo>
                  <a:cubicBezTo>
                    <a:pt x="9" y="421"/>
                    <a:pt x="9" y="421"/>
                    <a:pt x="9" y="421"/>
                  </a:cubicBezTo>
                  <a:cubicBezTo>
                    <a:pt x="9" y="426"/>
                    <a:pt x="7" y="430"/>
                    <a:pt x="4" y="4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54">
              <a:extLst>
                <a:ext uri="{FF2B5EF4-FFF2-40B4-BE49-F238E27FC236}">
                  <a16:creationId xmlns:a16="http://schemas.microsoft.com/office/drawing/2014/main" id="{2566F0A4-87E1-4472-8085-CBE9D662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3621002"/>
              <a:ext cx="107950" cy="155575"/>
            </a:xfrm>
            <a:custGeom>
              <a:avLst/>
              <a:gdLst>
                <a:gd name="T0" fmla="*/ 21 w 42"/>
                <a:gd name="T1" fmla="*/ 60 h 60"/>
                <a:gd name="T2" fmla="*/ 21 w 42"/>
                <a:gd name="T3" fmla="*/ 60 h 60"/>
                <a:gd name="T4" fmla="*/ 0 w 42"/>
                <a:gd name="T5" fmla="*/ 40 h 60"/>
                <a:gd name="T6" fmla="*/ 0 w 42"/>
                <a:gd name="T7" fmla="*/ 21 h 60"/>
                <a:gd name="T8" fmla="*/ 21 w 42"/>
                <a:gd name="T9" fmla="*/ 0 h 60"/>
                <a:gd name="T10" fmla="*/ 21 w 42"/>
                <a:gd name="T11" fmla="*/ 0 h 60"/>
                <a:gd name="T12" fmla="*/ 42 w 42"/>
                <a:gd name="T13" fmla="*/ 21 h 60"/>
                <a:gd name="T14" fmla="*/ 42 w 42"/>
                <a:gd name="T15" fmla="*/ 40 h 60"/>
                <a:gd name="T16" fmla="*/ 21 w 42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0">
                  <a:moveTo>
                    <a:pt x="21" y="60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0" y="60"/>
                    <a:pt x="0" y="51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51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55">
              <a:extLst>
                <a:ext uri="{FF2B5EF4-FFF2-40B4-BE49-F238E27FC236}">
                  <a16:creationId xmlns:a16="http://schemas.microsoft.com/office/drawing/2014/main" id="{F23945A9-D52D-416A-9019-2B715485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38465"/>
              <a:ext cx="80963" cy="127000"/>
            </a:xfrm>
            <a:custGeom>
              <a:avLst/>
              <a:gdLst>
                <a:gd name="T0" fmla="*/ 15 w 31"/>
                <a:gd name="T1" fmla="*/ 49 h 49"/>
                <a:gd name="T2" fmla="*/ 15 w 31"/>
                <a:gd name="T3" fmla="*/ 49 h 49"/>
                <a:gd name="T4" fmla="*/ 0 w 31"/>
                <a:gd name="T5" fmla="*/ 34 h 49"/>
                <a:gd name="T6" fmla="*/ 0 w 31"/>
                <a:gd name="T7" fmla="*/ 16 h 49"/>
                <a:gd name="T8" fmla="*/ 15 w 31"/>
                <a:gd name="T9" fmla="*/ 0 h 49"/>
                <a:gd name="T10" fmla="*/ 15 w 31"/>
                <a:gd name="T11" fmla="*/ 0 h 49"/>
                <a:gd name="T12" fmla="*/ 31 w 31"/>
                <a:gd name="T13" fmla="*/ 16 h 49"/>
                <a:gd name="T14" fmla="*/ 31 w 31"/>
                <a:gd name="T15" fmla="*/ 34 h 49"/>
                <a:gd name="T16" fmla="*/ 15 w 3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9"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7" y="49"/>
                    <a:pt x="0" y="42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42"/>
                    <a:pt x="24" y="49"/>
                    <a:pt x="15" y="4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56">
              <a:extLst>
                <a:ext uri="{FF2B5EF4-FFF2-40B4-BE49-F238E27FC236}">
                  <a16:creationId xmlns:a16="http://schemas.microsoft.com/office/drawing/2014/main" id="{97B5E8BF-3C87-4243-9C1B-4E40052B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7" y="2265277"/>
              <a:ext cx="25400" cy="1743075"/>
            </a:xfrm>
            <a:custGeom>
              <a:avLst/>
              <a:gdLst>
                <a:gd name="T0" fmla="*/ 5 w 10"/>
                <a:gd name="T1" fmla="*/ 671 h 671"/>
                <a:gd name="T2" fmla="*/ 0 w 10"/>
                <a:gd name="T3" fmla="*/ 665 h 671"/>
                <a:gd name="T4" fmla="*/ 0 w 10"/>
                <a:gd name="T5" fmla="*/ 6 h 671"/>
                <a:gd name="T6" fmla="*/ 5 w 10"/>
                <a:gd name="T7" fmla="*/ 0 h 671"/>
                <a:gd name="T8" fmla="*/ 10 w 10"/>
                <a:gd name="T9" fmla="*/ 6 h 671"/>
                <a:gd name="T10" fmla="*/ 10 w 10"/>
                <a:gd name="T11" fmla="*/ 665 h 671"/>
                <a:gd name="T12" fmla="*/ 5 w 10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1">
                  <a:moveTo>
                    <a:pt x="5" y="671"/>
                  </a:moveTo>
                  <a:cubicBezTo>
                    <a:pt x="3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65"/>
                    <a:pt x="10" y="665"/>
                    <a:pt x="10" y="665"/>
                  </a:cubicBezTo>
                  <a:cubicBezTo>
                    <a:pt x="10" y="668"/>
                    <a:pt x="8" y="671"/>
                    <a:pt x="5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7">
              <a:extLst>
                <a:ext uri="{FF2B5EF4-FFF2-40B4-BE49-F238E27FC236}">
                  <a16:creationId xmlns:a16="http://schemas.microsoft.com/office/drawing/2014/main" id="{34622684-3B27-4B82-80B5-647B799A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2" y="3744827"/>
              <a:ext cx="177800" cy="247650"/>
            </a:xfrm>
            <a:custGeom>
              <a:avLst/>
              <a:gdLst>
                <a:gd name="T0" fmla="*/ 14 w 69"/>
                <a:gd name="T1" fmla="*/ 95 h 95"/>
                <a:gd name="T2" fmla="*/ 10 w 69"/>
                <a:gd name="T3" fmla="*/ 94 h 95"/>
                <a:gd name="T4" fmla="*/ 2 w 69"/>
                <a:gd name="T5" fmla="*/ 80 h 95"/>
                <a:gd name="T6" fmla="*/ 13 w 69"/>
                <a:gd name="T7" fmla="*/ 46 h 95"/>
                <a:gd name="T8" fmla="*/ 15 w 69"/>
                <a:gd name="T9" fmla="*/ 42 h 95"/>
                <a:gd name="T10" fmla="*/ 47 w 69"/>
                <a:gd name="T11" fmla="*/ 5 h 95"/>
                <a:gd name="T12" fmla="*/ 63 w 69"/>
                <a:gd name="T13" fmla="*/ 4 h 95"/>
                <a:gd name="T14" fmla="*/ 65 w 69"/>
                <a:gd name="T15" fmla="*/ 20 h 95"/>
                <a:gd name="T16" fmla="*/ 35 w 69"/>
                <a:gd name="T17" fmla="*/ 56 h 95"/>
                <a:gd name="T18" fmla="*/ 25 w 69"/>
                <a:gd name="T19" fmla="*/ 87 h 95"/>
                <a:gd name="T20" fmla="*/ 14 w 6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5">
                  <a:moveTo>
                    <a:pt x="14" y="95"/>
                  </a:moveTo>
                  <a:cubicBezTo>
                    <a:pt x="13" y="95"/>
                    <a:pt x="11" y="95"/>
                    <a:pt x="10" y="94"/>
                  </a:cubicBezTo>
                  <a:cubicBezTo>
                    <a:pt x="4" y="92"/>
                    <a:pt x="0" y="86"/>
                    <a:pt x="2" y="8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4"/>
                    <a:pt x="15" y="4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4"/>
                  </a:cubicBezTo>
                  <a:cubicBezTo>
                    <a:pt x="68" y="8"/>
                    <a:pt x="69" y="15"/>
                    <a:pt x="65" y="20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3" y="92"/>
                    <a:pt x="19" y="95"/>
                    <a:pt x="14" y="9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58">
              <a:extLst>
                <a:ext uri="{FF2B5EF4-FFF2-40B4-BE49-F238E27FC236}">
                  <a16:creationId xmlns:a16="http://schemas.microsoft.com/office/drawing/2014/main" id="{160FE152-4CDB-4383-902F-63534F91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2" y="3976602"/>
              <a:ext cx="596900" cy="93663"/>
            </a:xfrm>
            <a:custGeom>
              <a:avLst/>
              <a:gdLst>
                <a:gd name="T0" fmla="*/ 212 w 230"/>
                <a:gd name="T1" fmla="*/ 36 h 36"/>
                <a:gd name="T2" fmla="*/ 18 w 230"/>
                <a:gd name="T3" fmla="*/ 36 h 36"/>
                <a:gd name="T4" fmla="*/ 0 w 230"/>
                <a:gd name="T5" fmla="*/ 18 h 36"/>
                <a:gd name="T6" fmla="*/ 0 w 230"/>
                <a:gd name="T7" fmla="*/ 18 h 36"/>
                <a:gd name="T8" fmla="*/ 18 w 230"/>
                <a:gd name="T9" fmla="*/ 0 h 36"/>
                <a:gd name="T10" fmla="*/ 212 w 230"/>
                <a:gd name="T11" fmla="*/ 0 h 36"/>
                <a:gd name="T12" fmla="*/ 230 w 230"/>
                <a:gd name="T13" fmla="*/ 18 h 36"/>
                <a:gd name="T14" fmla="*/ 230 w 230"/>
                <a:gd name="T15" fmla="*/ 18 h 36"/>
                <a:gd name="T16" fmla="*/ 212 w 23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6">
                  <a:moveTo>
                    <a:pt x="212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2" y="0"/>
                    <a:pt x="230" y="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0" y="28"/>
                    <a:pt x="222" y="36"/>
                    <a:pt x="212" y="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59">
              <a:extLst>
                <a:ext uri="{FF2B5EF4-FFF2-40B4-BE49-F238E27FC236}">
                  <a16:creationId xmlns:a16="http://schemas.microsoft.com/office/drawing/2014/main" id="{A05D7949-9520-4E44-88AB-17E5EE02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3976602"/>
              <a:ext cx="119063" cy="93663"/>
            </a:xfrm>
            <a:custGeom>
              <a:avLst/>
              <a:gdLst>
                <a:gd name="T0" fmla="*/ 46 w 46"/>
                <a:gd name="T1" fmla="*/ 18 h 36"/>
                <a:gd name="T2" fmla="*/ 34 w 46"/>
                <a:gd name="T3" fmla="*/ 0 h 36"/>
                <a:gd name="T4" fmla="*/ 13 w 46"/>
                <a:gd name="T5" fmla="*/ 0 h 36"/>
                <a:gd name="T6" fmla="*/ 0 w 46"/>
                <a:gd name="T7" fmla="*/ 18 h 36"/>
                <a:gd name="T8" fmla="*/ 13 w 46"/>
                <a:gd name="T9" fmla="*/ 36 h 36"/>
                <a:gd name="T10" fmla="*/ 34 w 46"/>
                <a:gd name="T11" fmla="*/ 36 h 36"/>
                <a:gd name="T12" fmla="*/ 46 w 46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46" y="18"/>
                  </a:moveTo>
                  <a:cubicBezTo>
                    <a:pt x="46" y="8"/>
                    <a:pt x="41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3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1" y="36"/>
                    <a:pt x="46" y="28"/>
                    <a:pt x="46" y="18"/>
                  </a:cubicBezTo>
                  <a:close/>
                </a:path>
              </a:pathLst>
            </a:custGeom>
            <a:solidFill>
              <a:srgbClr val="4D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0">
              <a:extLst>
                <a:ext uri="{FF2B5EF4-FFF2-40B4-BE49-F238E27FC236}">
                  <a16:creationId xmlns:a16="http://schemas.microsoft.com/office/drawing/2014/main" id="{15D6E451-FF9B-493A-BDB0-6795CE08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922627"/>
              <a:ext cx="134938" cy="66675"/>
            </a:xfrm>
            <a:custGeom>
              <a:avLst/>
              <a:gdLst>
                <a:gd name="T0" fmla="*/ 39 w 52"/>
                <a:gd name="T1" fmla="*/ 26 h 26"/>
                <a:gd name="T2" fmla="*/ 13 w 52"/>
                <a:gd name="T3" fmla="*/ 26 h 26"/>
                <a:gd name="T4" fmla="*/ 0 w 52"/>
                <a:gd name="T5" fmla="*/ 13 h 26"/>
                <a:gd name="T6" fmla="*/ 0 w 52"/>
                <a:gd name="T7" fmla="*/ 13 h 26"/>
                <a:gd name="T8" fmla="*/ 13 w 52"/>
                <a:gd name="T9" fmla="*/ 0 h 26"/>
                <a:gd name="T10" fmla="*/ 39 w 52"/>
                <a:gd name="T11" fmla="*/ 0 h 26"/>
                <a:gd name="T12" fmla="*/ 52 w 52"/>
                <a:gd name="T13" fmla="*/ 13 h 26"/>
                <a:gd name="T14" fmla="*/ 52 w 52"/>
                <a:gd name="T15" fmla="*/ 13 h 26"/>
                <a:gd name="T16" fmla="*/ 39 w 5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6">
                  <a:moveTo>
                    <a:pt x="39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2" y="6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0"/>
                    <a:pt x="46" y="26"/>
                    <a:pt x="39" y="2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1">
              <a:extLst>
                <a:ext uri="{FF2B5EF4-FFF2-40B4-BE49-F238E27FC236}">
                  <a16:creationId xmlns:a16="http://schemas.microsoft.com/office/drawing/2014/main" id="{7B23784E-CEE2-48C9-9639-BBE75CCD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722602"/>
              <a:ext cx="165100" cy="266700"/>
            </a:xfrm>
            <a:custGeom>
              <a:avLst/>
              <a:gdLst>
                <a:gd name="T0" fmla="*/ 48 w 64"/>
                <a:gd name="T1" fmla="*/ 103 h 103"/>
                <a:gd name="T2" fmla="*/ 16 w 64"/>
                <a:gd name="T3" fmla="*/ 103 h 103"/>
                <a:gd name="T4" fmla="*/ 0 w 64"/>
                <a:gd name="T5" fmla="*/ 87 h 103"/>
                <a:gd name="T6" fmla="*/ 0 w 64"/>
                <a:gd name="T7" fmla="*/ 45 h 103"/>
                <a:gd name="T8" fmla="*/ 44 w 64"/>
                <a:gd name="T9" fmla="*/ 0 h 103"/>
                <a:gd name="T10" fmla="*/ 44 w 64"/>
                <a:gd name="T11" fmla="*/ 0 h 103"/>
                <a:gd name="T12" fmla="*/ 64 w 64"/>
                <a:gd name="T13" fmla="*/ 20 h 103"/>
                <a:gd name="T14" fmla="*/ 64 w 64"/>
                <a:gd name="T15" fmla="*/ 87 h 103"/>
                <a:gd name="T16" fmla="*/ 48 w 64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3">
                  <a:moveTo>
                    <a:pt x="48" y="103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7" y="103"/>
                    <a:pt x="0" y="96"/>
                    <a:pt x="0" y="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96"/>
                    <a:pt x="57" y="103"/>
                    <a:pt x="48" y="103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2">
              <a:extLst>
                <a:ext uri="{FF2B5EF4-FFF2-40B4-BE49-F238E27FC236}">
                  <a16:creationId xmlns:a16="http://schemas.microsoft.com/office/drawing/2014/main" id="{2553CB55-6057-47D4-9046-23743A4D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7" y="3722602"/>
              <a:ext cx="61913" cy="266700"/>
            </a:xfrm>
            <a:custGeom>
              <a:avLst/>
              <a:gdLst>
                <a:gd name="T0" fmla="*/ 4 w 24"/>
                <a:gd name="T1" fmla="*/ 0 h 103"/>
                <a:gd name="T2" fmla="*/ 0 w 24"/>
                <a:gd name="T3" fmla="*/ 0 h 103"/>
                <a:gd name="T4" fmla="*/ 16 w 24"/>
                <a:gd name="T5" fmla="*/ 20 h 103"/>
                <a:gd name="T6" fmla="*/ 16 w 24"/>
                <a:gd name="T7" fmla="*/ 87 h 103"/>
                <a:gd name="T8" fmla="*/ 0 w 24"/>
                <a:gd name="T9" fmla="*/ 103 h 103"/>
                <a:gd name="T10" fmla="*/ 8 w 24"/>
                <a:gd name="T11" fmla="*/ 103 h 103"/>
                <a:gd name="T12" fmla="*/ 24 w 24"/>
                <a:gd name="T13" fmla="*/ 87 h 103"/>
                <a:gd name="T14" fmla="*/ 24 w 24"/>
                <a:gd name="T15" fmla="*/ 20 h 103"/>
                <a:gd name="T16" fmla="*/ 4 w 2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9" y="2"/>
                    <a:pt x="16" y="10"/>
                    <a:pt x="16" y="20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96"/>
                    <a:pt x="8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7" y="103"/>
                    <a:pt x="24" y="96"/>
                    <a:pt x="24" y="8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9"/>
                    <a:pt x="1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3">
              <a:extLst>
                <a:ext uri="{FF2B5EF4-FFF2-40B4-BE49-F238E27FC236}">
                  <a16:creationId xmlns:a16="http://schemas.microsoft.com/office/drawing/2014/main" id="{5323EE03-A58B-4D12-A884-0B177764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4157577"/>
              <a:ext cx="123825" cy="125413"/>
            </a:xfrm>
            <a:custGeom>
              <a:avLst/>
              <a:gdLst>
                <a:gd name="T0" fmla="*/ 44 w 48"/>
                <a:gd name="T1" fmla="*/ 44 h 48"/>
                <a:gd name="T2" fmla="*/ 44 w 48"/>
                <a:gd name="T3" fmla="*/ 44 h 48"/>
                <a:gd name="T4" fmla="*/ 28 w 48"/>
                <a:gd name="T5" fmla="*/ 44 h 48"/>
                <a:gd name="T6" fmla="*/ 7 w 48"/>
                <a:gd name="T7" fmla="*/ 31 h 48"/>
                <a:gd name="T8" fmla="*/ 7 w 48"/>
                <a:gd name="T9" fmla="*/ 7 h 48"/>
                <a:gd name="T10" fmla="*/ 7 w 48"/>
                <a:gd name="T11" fmla="*/ 7 h 48"/>
                <a:gd name="T12" fmla="*/ 31 w 48"/>
                <a:gd name="T13" fmla="*/ 7 h 48"/>
                <a:gd name="T14" fmla="*/ 44 w 48"/>
                <a:gd name="T15" fmla="*/ 29 h 48"/>
                <a:gd name="T16" fmla="*/ 44 w 48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39" y="48"/>
                    <a:pt x="33" y="48"/>
                    <a:pt x="28" y="4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4"/>
                    <a:pt x="0" y="13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3"/>
                    <a:pt x="48" y="40"/>
                    <a:pt x="44" y="44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4">
              <a:extLst>
                <a:ext uri="{FF2B5EF4-FFF2-40B4-BE49-F238E27FC236}">
                  <a16:creationId xmlns:a16="http://schemas.microsoft.com/office/drawing/2014/main" id="{37C8277F-54AA-4B29-93E4-61343914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644815"/>
              <a:ext cx="80963" cy="25400"/>
            </a:xfrm>
            <a:custGeom>
              <a:avLst/>
              <a:gdLst>
                <a:gd name="T0" fmla="*/ 28 w 31"/>
                <a:gd name="T1" fmla="*/ 6 h 10"/>
                <a:gd name="T2" fmla="*/ 3 w 31"/>
                <a:gd name="T3" fmla="*/ 10 h 10"/>
                <a:gd name="T4" fmla="*/ 0 w 31"/>
                <a:gd name="T5" fmla="*/ 8 h 10"/>
                <a:gd name="T6" fmla="*/ 0 w 31"/>
                <a:gd name="T7" fmla="*/ 8 h 10"/>
                <a:gd name="T8" fmla="*/ 3 w 31"/>
                <a:gd name="T9" fmla="*/ 4 h 10"/>
                <a:gd name="T10" fmla="*/ 28 w 31"/>
                <a:gd name="T11" fmla="*/ 0 h 10"/>
                <a:gd name="T12" fmla="*/ 31 w 31"/>
                <a:gd name="T13" fmla="*/ 3 h 10"/>
                <a:gd name="T14" fmla="*/ 31 w 31"/>
                <a:gd name="T15" fmla="*/ 3 h 10"/>
                <a:gd name="T16" fmla="*/ 28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8" y="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5"/>
                    <a:pt x="30" y="6"/>
                    <a:pt x="28" y="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5">
              <a:extLst>
                <a:ext uri="{FF2B5EF4-FFF2-40B4-BE49-F238E27FC236}">
                  <a16:creationId xmlns:a16="http://schemas.microsoft.com/office/drawing/2014/main" id="{6E8A14FA-9C90-4CAB-8539-581CC47E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4135352"/>
              <a:ext cx="93663" cy="142875"/>
            </a:xfrm>
            <a:custGeom>
              <a:avLst/>
              <a:gdLst>
                <a:gd name="T0" fmla="*/ 27 w 36"/>
                <a:gd name="T1" fmla="*/ 53 h 55"/>
                <a:gd name="T2" fmla="*/ 27 w 36"/>
                <a:gd name="T3" fmla="*/ 53 h 55"/>
                <a:gd name="T4" fmla="*/ 14 w 36"/>
                <a:gd name="T5" fmla="*/ 45 h 55"/>
                <a:gd name="T6" fmla="*/ 2 w 36"/>
                <a:gd name="T7" fmla="*/ 23 h 55"/>
                <a:gd name="T8" fmla="*/ 15 w 36"/>
                <a:gd name="T9" fmla="*/ 2 h 55"/>
                <a:gd name="T10" fmla="*/ 15 w 36"/>
                <a:gd name="T11" fmla="*/ 2 h 55"/>
                <a:gd name="T12" fmla="*/ 36 w 36"/>
                <a:gd name="T13" fmla="*/ 15 h 55"/>
                <a:gd name="T14" fmla="*/ 35 w 36"/>
                <a:gd name="T15" fmla="*/ 41 h 55"/>
                <a:gd name="T16" fmla="*/ 27 w 36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5"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1" y="55"/>
                    <a:pt x="15" y="51"/>
                    <a:pt x="14" y="4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3"/>
                    <a:pt x="6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5" y="0"/>
                    <a:pt x="34" y="6"/>
                    <a:pt x="36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6"/>
                    <a:pt x="33" y="52"/>
                    <a:pt x="27" y="53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66">
              <a:extLst>
                <a:ext uri="{FF2B5EF4-FFF2-40B4-BE49-F238E27FC236}">
                  <a16:creationId xmlns:a16="http://schemas.microsoft.com/office/drawing/2014/main" id="{D772059B-9F69-46D3-9677-64E5F74F0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2" y="3622590"/>
              <a:ext cx="212725" cy="203200"/>
            </a:xfrm>
            <a:custGeom>
              <a:avLst/>
              <a:gdLst>
                <a:gd name="T0" fmla="*/ 14 w 82"/>
                <a:gd name="T1" fmla="*/ 78 h 78"/>
                <a:gd name="T2" fmla="*/ 4 w 82"/>
                <a:gd name="T3" fmla="*/ 72 h 78"/>
                <a:gd name="T4" fmla="*/ 8 w 82"/>
                <a:gd name="T5" fmla="*/ 56 h 78"/>
                <a:gd name="T6" fmla="*/ 41 w 82"/>
                <a:gd name="T7" fmla="*/ 36 h 78"/>
                <a:gd name="T8" fmla="*/ 58 w 82"/>
                <a:gd name="T9" fmla="*/ 7 h 78"/>
                <a:gd name="T10" fmla="*/ 74 w 82"/>
                <a:gd name="T11" fmla="*/ 3 h 78"/>
                <a:gd name="T12" fmla="*/ 79 w 82"/>
                <a:gd name="T13" fmla="*/ 19 h 78"/>
                <a:gd name="T14" fmla="*/ 60 w 82"/>
                <a:gd name="T15" fmla="*/ 51 h 78"/>
                <a:gd name="T16" fmla="*/ 56 w 82"/>
                <a:gd name="T17" fmla="*/ 55 h 78"/>
                <a:gd name="T18" fmla="*/ 20 w 82"/>
                <a:gd name="T19" fmla="*/ 76 h 78"/>
                <a:gd name="T20" fmla="*/ 14 w 82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14" y="78"/>
                  </a:moveTo>
                  <a:cubicBezTo>
                    <a:pt x="10" y="78"/>
                    <a:pt x="6" y="76"/>
                    <a:pt x="4" y="72"/>
                  </a:cubicBezTo>
                  <a:cubicBezTo>
                    <a:pt x="0" y="67"/>
                    <a:pt x="2" y="59"/>
                    <a:pt x="8" y="5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"/>
                    <a:pt x="69" y="0"/>
                    <a:pt x="74" y="3"/>
                  </a:cubicBezTo>
                  <a:cubicBezTo>
                    <a:pt x="80" y="6"/>
                    <a:pt x="82" y="13"/>
                    <a:pt x="79" y="1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3"/>
                    <a:pt x="58" y="54"/>
                    <a:pt x="56" y="5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8" y="78"/>
                    <a:pt x="16" y="78"/>
                    <a:pt x="14" y="78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67">
              <a:extLst>
                <a:ext uri="{FF2B5EF4-FFF2-40B4-BE49-F238E27FC236}">
                  <a16:creationId xmlns:a16="http://schemas.microsoft.com/office/drawing/2014/main" id="{F6F302ED-233F-4CB1-B829-4C81201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625765"/>
              <a:ext cx="192088" cy="200025"/>
            </a:xfrm>
            <a:custGeom>
              <a:avLst/>
              <a:gdLst>
                <a:gd name="T0" fmla="*/ 66 w 74"/>
                <a:gd name="T1" fmla="*/ 2 h 77"/>
                <a:gd name="T2" fmla="*/ 58 w 74"/>
                <a:gd name="T3" fmla="*/ 1 h 77"/>
                <a:gd name="T4" fmla="*/ 62 w 74"/>
                <a:gd name="T5" fmla="*/ 16 h 77"/>
                <a:gd name="T6" fmla="*/ 44 w 74"/>
                <a:gd name="T7" fmla="*/ 48 h 77"/>
                <a:gd name="T8" fmla="*/ 39 w 74"/>
                <a:gd name="T9" fmla="*/ 53 h 77"/>
                <a:gd name="T10" fmla="*/ 4 w 74"/>
                <a:gd name="T11" fmla="*/ 74 h 77"/>
                <a:gd name="T12" fmla="*/ 0 w 74"/>
                <a:gd name="T13" fmla="*/ 75 h 77"/>
                <a:gd name="T14" fmla="*/ 6 w 74"/>
                <a:gd name="T15" fmla="*/ 77 h 77"/>
                <a:gd name="T16" fmla="*/ 12 w 74"/>
                <a:gd name="T17" fmla="*/ 75 h 77"/>
                <a:gd name="T18" fmla="*/ 48 w 74"/>
                <a:gd name="T19" fmla="*/ 54 h 77"/>
                <a:gd name="T20" fmla="*/ 52 w 74"/>
                <a:gd name="T21" fmla="*/ 50 h 77"/>
                <a:gd name="T22" fmla="*/ 71 w 74"/>
                <a:gd name="T23" fmla="*/ 18 h 77"/>
                <a:gd name="T24" fmla="*/ 66 w 74"/>
                <a:gd name="T2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7">
                  <a:moveTo>
                    <a:pt x="66" y="2"/>
                  </a:moveTo>
                  <a:cubicBezTo>
                    <a:pt x="64" y="0"/>
                    <a:pt x="61" y="0"/>
                    <a:pt x="58" y="1"/>
                  </a:cubicBezTo>
                  <a:cubicBezTo>
                    <a:pt x="64" y="4"/>
                    <a:pt x="65" y="11"/>
                    <a:pt x="62" y="1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50"/>
                    <a:pt x="41" y="52"/>
                    <a:pt x="39" y="5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1" y="76"/>
                    <a:pt x="4" y="77"/>
                    <a:pt x="6" y="77"/>
                  </a:cubicBezTo>
                  <a:cubicBezTo>
                    <a:pt x="8" y="77"/>
                    <a:pt x="10" y="77"/>
                    <a:pt x="12" y="7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3"/>
                    <a:pt x="51" y="52"/>
                    <a:pt x="52" y="5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2"/>
                    <a:pt x="72" y="5"/>
                    <a:pt x="6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68">
              <a:extLst>
                <a:ext uri="{FF2B5EF4-FFF2-40B4-BE49-F238E27FC236}">
                  <a16:creationId xmlns:a16="http://schemas.microsoft.com/office/drawing/2014/main" id="{2F3F229B-6C4D-4B93-B32F-F1FAFFAA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7" y="3968665"/>
              <a:ext cx="80963" cy="20638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9">
              <a:extLst>
                <a:ext uri="{FF2B5EF4-FFF2-40B4-BE49-F238E27FC236}">
                  <a16:creationId xmlns:a16="http://schemas.microsoft.com/office/drawing/2014/main" id="{3A0BD58B-72B2-4F03-993A-87BE016C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651165"/>
              <a:ext cx="23813" cy="50800"/>
            </a:xfrm>
            <a:custGeom>
              <a:avLst/>
              <a:gdLst>
                <a:gd name="T0" fmla="*/ 4 w 9"/>
                <a:gd name="T1" fmla="*/ 19 h 19"/>
                <a:gd name="T2" fmla="*/ 4 w 9"/>
                <a:gd name="T3" fmla="*/ 19 h 19"/>
                <a:gd name="T4" fmla="*/ 0 w 9"/>
                <a:gd name="T5" fmla="*/ 15 h 19"/>
                <a:gd name="T6" fmla="*/ 0 w 9"/>
                <a:gd name="T7" fmla="*/ 5 h 19"/>
                <a:gd name="T8" fmla="*/ 4 w 9"/>
                <a:gd name="T9" fmla="*/ 0 h 19"/>
                <a:gd name="T10" fmla="*/ 4 w 9"/>
                <a:gd name="T11" fmla="*/ 0 h 19"/>
                <a:gd name="T12" fmla="*/ 9 w 9"/>
                <a:gd name="T13" fmla="*/ 5 h 19"/>
                <a:gd name="T14" fmla="*/ 9 w 9"/>
                <a:gd name="T15" fmla="*/ 15 h 19"/>
                <a:gd name="T16" fmla="*/ 4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7" y="19"/>
                    <a:pt x="4" y="1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0">
              <a:extLst>
                <a:ext uri="{FF2B5EF4-FFF2-40B4-BE49-F238E27FC236}">
                  <a16:creationId xmlns:a16="http://schemas.microsoft.com/office/drawing/2014/main" id="{ED7355FE-C0AE-4D48-9E61-481F7EAC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05127"/>
              <a:ext cx="114300" cy="68263"/>
            </a:xfrm>
            <a:custGeom>
              <a:avLst/>
              <a:gdLst>
                <a:gd name="T0" fmla="*/ 22 w 44"/>
                <a:gd name="T1" fmla="*/ 1 h 26"/>
                <a:gd name="T2" fmla="*/ 0 w 44"/>
                <a:gd name="T3" fmla="*/ 26 h 26"/>
                <a:gd name="T4" fmla="*/ 44 w 44"/>
                <a:gd name="T5" fmla="*/ 21 h 26"/>
                <a:gd name="T6" fmla="*/ 22 w 44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6">
                  <a:moveTo>
                    <a:pt x="22" y="1"/>
                  </a:moveTo>
                  <a:cubicBezTo>
                    <a:pt x="9" y="3"/>
                    <a:pt x="0" y="14"/>
                    <a:pt x="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9"/>
                    <a:pt x="34" y="0"/>
                    <a:pt x="22" y="1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1">
              <a:extLst>
                <a:ext uri="{FF2B5EF4-FFF2-40B4-BE49-F238E27FC236}">
                  <a16:creationId xmlns:a16="http://schemas.microsoft.com/office/drawing/2014/main" id="{76AA463E-063A-4170-8AD8-BD179D73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2" y="3670215"/>
              <a:ext cx="15875" cy="36513"/>
            </a:xfrm>
            <a:custGeom>
              <a:avLst/>
              <a:gdLst>
                <a:gd name="T0" fmla="*/ 3 w 6"/>
                <a:gd name="T1" fmla="*/ 14 h 14"/>
                <a:gd name="T2" fmla="*/ 3 w 6"/>
                <a:gd name="T3" fmla="*/ 14 h 14"/>
                <a:gd name="T4" fmla="*/ 0 w 6"/>
                <a:gd name="T5" fmla="*/ 10 h 14"/>
                <a:gd name="T6" fmla="*/ 0 w 6"/>
                <a:gd name="T7" fmla="*/ 3 h 14"/>
                <a:gd name="T8" fmla="*/ 3 w 6"/>
                <a:gd name="T9" fmla="*/ 0 h 14"/>
                <a:gd name="T10" fmla="*/ 3 w 6"/>
                <a:gd name="T11" fmla="*/ 0 h 14"/>
                <a:gd name="T12" fmla="*/ 6 w 6"/>
                <a:gd name="T13" fmla="*/ 3 h 14"/>
                <a:gd name="T14" fmla="*/ 6 w 6"/>
                <a:gd name="T15" fmla="*/ 10 h 14"/>
                <a:gd name="T16" fmla="*/ 3 w 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2"/>
                    <a:pt x="5" y="14"/>
                    <a:pt x="3" y="14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2">
              <a:extLst>
                <a:ext uri="{FF2B5EF4-FFF2-40B4-BE49-F238E27FC236}">
                  <a16:creationId xmlns:a16="http://schemas.microsoft.com/office/drawing/2014/main" id="{2EE56C00-0EE7-4C9B-A228-D2597774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7" y="3568615"/>
              <a:ext cx="23813" cy="49213"/>
            </a:xfrm>
            <a:custGeom>
              <a:avLst/>
              <a:gdLst>
                <a:gd name="T0" fmla="*/ 5 w 9"/>
                <a:gd name="T1" fmla="*/ 19 h 19"/>
                <a:gd name="T2" fmla="*/ 5 w 9"/>
                <a:gd name="T3" fmla="*/ 19 h 19"/>
                <a:gd name="T4" fmla="*/ 0 w 9"/>
                <a:gd name="T5" fmla="*/ 14 h 19"/>
                <a:gd name="T6" fmla="*/ 0 w 9"/>
                <a:gd name="T7" fmla="*/ 4 h 19"/>
                <a:gd name="T8" fmla="*/ 5 w 9"/>
                <a:gd name="T9" fmla="*/ 0 h 19"/>
                <a:gd name="T10" fmla="*/ 5 w 9"/>
                <a:gd name="T11" fmla="*/ 0 h 19"/>
                <a:gd name="T12" fmla="*/ 9 w 9"/>
                <a:gd name="T13" fmla="*/ 4 h 19"/>
                <a:gd name="T14" fmla="*/ 9 w 9"/>
                <a:gd name="T15" fmla="*/ 14 h 19"/>
                <a:gd name="T16" fmla="*/ 5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7" y="19"/>
                    <a:pt x="5" y="1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73">
              <a:extLst>
                <a:ext uri="{FF2B5EF4-FFF2-40B4-BE49-F238E27FC236}">
                  <a16:creationId xmlns:a16="http://schemas.microsoft.com/office/drawing/2014/main" id="{BCE0B116-332F-42DF-8E75-B86B599A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16227"/>
              <a:ext cx="65088" cy="42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4">
              <a:extLst>
                <a:ext uri="{FF2B5EF4-FFF2-40B4-BE49-F238E27FC236}">
                  <a16:creationId xmlns:a16="http://schemas.microsoft.com/office/drawing/2014/main" id="{6525C6CF-F269-4ACB-AC7F-F8CAF957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3551152"/>
              <a:ext cx="73025" cy="28575"/>
            </a:xfrm>
            <a:custGeom>
              <a:avLst/>
              <a:gdLst>
                <a:gd name="T0" fmla="*/ 20 w 28"/>
                <a:gd name="T1" fmla="*/ 11 h 11"/>
                <a:gd name="T2" fmla="*/ 7 w 28"/>
                <a:gd name="T3" fmla="*/ 11 h 11"/>
                <a:gd name="T4" fmla="*/ 0 w 28"/>
                <a:gd name="T5" fmla="*/ 3 h 11"/>
                <a:gd name="T6" fmla="*/ 0 w 28"/>
                <a:gd name="T7" fmla="*/ 0 h 11"/>
                <a:gd name="T8" fmla="*/ 28 w 28"/>
                <a:gd name="T9" fmla="*/ 0 h 11"/>
                <a:gd name="T10" fmla="*/ 28 w 28"/>
                <a:gd name="T11" fmla="*/ 3 h 11"/>
                <a:gd name="T12" fmla="*/ 20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4" y="11"/>
                    <a:pt x="20" y="1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5">
              <a:extLst>
                <a:ext uri="{FF2B5EF4-FFF2-40B4-BE49-F238E27FC236}">
                  <a16:creationId xmlns:a16="http://schemas.microsoft.com/office/drawing/2014/main" id="{3C37F001-BB76-47E0-8F3E-BF2699DCE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2" y="4095665"/>
              <a:ext cx="76200" cy="101600"/>
            </a:xfrm>
            <a:custGeom>
              <a:avLst/>
              <a:gdLst>
                <a:gd name="T0" fmla="*/ 15 w 29"/>
                <a:gd name="T1" fmla="*/ 39 h 39"/>
                <a:gd name="T2" fmla="*/ 15 w 29"/>
                <a:gd name="T3" fmla="*/ 39 h 39"/>
                <a:gd name="T4" fmla="*/ 0 w 29"/>
                <a:gd name="T5" fmla="*/ 25 h 39"/>
                <a:gd name="T6" fmla="*/ 0 w 29"/>
                <a:gd name="T7" fmla="*/ 15 h 39"/>
                <a:gd name="T8" fmla="*/ 15 w 29"/>
                <a:gd name="T9" fmla="*/ 0 h 39"/>
                <a:gd name="T10" fmla="*/ 15 w 29"/>
                <a:gd name="T11" fmla="*/ 0 h 39"/>
                <a:gd name="T12" fmla="*/ 29 w 29"/>
                <a:gd name="T13" fmla="*/ 15 h 39"/>
                <a:gd name="T14" fmla="*/ 29 w 29"/>
                <a:gd name="T15" fmla="*/ 25 h 39"/>
                <a:gd name="T16" fmla="*/ 15 w 2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3"/>
                    <a:pt x="23" y="39"/>
                    <a:pt x="15" y="39"/>
                  </a:cubicBezTo>
                  <a:close/>
                </a:path>
              </a:pathLst>
            </a:custGeom>
            <a:noFill/>
            <a:ln w="793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6">
              <a:extLst>
                <a:ext uri="{FF2B5EF4-FFF2-40B4-BE49-F238E27FC236}">
                  <a16:creationId xmlns:a16="http://schemas.microsoft.com/office/drawing/2014/main" id="{36444666-8368-461F-9730-E78F8C30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4022640"/>
              <a:ext cx="33338" cy="125413"/>
            </a:xfrm>
            <a:custGeom>
              <a:avLst/>
              <a:gdLst>
                <a:gd name="T0" fmla="*/ 7 w 13"/>
                <a:gd name="T1" fmla="*/ 48 h 48"/>
                <a:gd name="T2" fmla="*/ 7 w 13"/>
                <a:gd name="T3" fmla="*/ 48 h 48"/>
                <a:gd name="T4" fmla="*/ 0 w 13"/>
                <a:gd name="T5" fmla="*/ 42 h 48"/>
                <a:gd name="T6" fmla="*/ 0 w 13"/>
                <a:gd name="T7" fmla="*/ 7 h 48"/>
                <a:gd name="T8" fmla="*/ 7 w 13"/>
                <a:gd name="T9" fmla="*/ 0 h 48"/>
                <a:gd name="T10" fmla="*/ 7 w 13"/>
                <a:gd name="T11" fmla="*/ 0 h 48"/>
                <a:gd name="T12" fmla="*/ 13 w 13"/>
                <a:gd name="T13" fmla="*/ 7 h 48"/>
                <a:gd name="T14" fmla="*/ 13 w 13"/>
                <a:gd name="T15" fmla="*/ 42 h 48"/>
                <a:gd name="T16" fmla="*/ 7 w 1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7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5"/>
                    <a:pt x="10" y="48"/>
                    <a:pt x="7" y="4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77">
              <a:extLst>
                <a:ext uri="{FF2B5EF4-FFF2-40B4-BE49-F238E27FC236}">
                  <a16:creationId xmlns:a16="http://schemas.microsoft.com/office/drawing/2014/main" id="{50A3FF21-3296-4E7B-939B-29F57AA4A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3887702"/>
              <a:ext cx="15875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78">
              <a:extLst>
                <a:ext uri="{FF2B5EF4-FFF2-40B4-BE49-F238E27FC236}">
                  <a16:creationId xmlns:a16="http://schemas.microsoft.com/office/drawing/2014/main" id="{F181A828-CD64-4142-B64A-CAE71995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3787690"/>
              <a:ext cx="61913" cy="155575"/>
            </a:xfrm>
            <a:prstGeom prst="ellipse">
              <a:avLst/>
            </a:prstGeom>
            <a:noFill/>
            <a:ln w="158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">
              <a:extLst>
                <a:ext uri="{FF2B5EF4-FFF2-40B4-BE49-F238E27FC236}">
                  <a16:creationId xmlns:a16="http://schemas.microsoft.com/office/drawing/2014/main" id="{F3DC48DA-51BA-4C87-90C4-5432F0D8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2265277"/>
              <a:ext cx="25400" cy="1565275"/>
            </a:xfrm>
            <a:custGeom>
              <a:avLst/>
              <a:gdLst>
                <a:gd name="T0" fmla="*/ 5 w 10"/>
                <a:gd name="T1" fmla="*/ 603 h 603"/>
                <a:gd name="T2" fmla="*/ 0 w 10"/>
                <a:gd name="T3" fmla="*/ 591 h 603"/>
                <a:gd name="T4" fmla="*/ 0 w 10"/>
                <a:gd name="T5" fmla="*/ 11 h 603"/>
                <a:gd name="T6" fmla="*/ 5 w 10"/>
                <a:gd name="T7" fmla="*/ 0 h 603"/>
                <a:gd name="T8" fmla="*/ 10 w 10"/>
                <a:gd name="T9" fmla="*/ 11 h 603"/>
                <a:gd name="T10" fmla="*/ 10 w 10"/>
                <a:gd name="T11" fmla="*/ 591 h 603"/>
                <a:gd name="T12" fmla="*/ 5 w 10"/>
                <a:gd name="T1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03">
                  <a:moveTo>
                    <a:pt x="5" y="603"/>
                  </a:moveTo>
                  <a:cubicBezTo>
                    <a:pt x="3" y="603"/>
                    <a:pt x="0" y="598"/>
                    <a:pt x="0" y="59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8" y="0"/>
                    <a:pt x="10" y="5"/>
                    <a:pt x="10" y="11"/>
                  </a:cubicBezTo>
                  <a:cubicBezTo>
                    <a:pt x="10" y="591"/>
                    <a:pt x="10" y="591"/>
                    <a:pt x="10" y="591"/>
                  </a:cubicBezTo>
                  <a:cubicBezTo>
                    <a:pt x="10" y="598"/>
                    <a:pt x="8" y="603"/>
                    <a:pt x="5" y="603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80">
              <a:extLst>
                <a:ext uri="{FF2B5EF4-FFF2-40B4-BE49-F238E27FC236}">
                  <a16:creationId xmlns:a16="http://schemas.microsoft.com/office/drawing/2014/main" id="{6C0AD982-FA45-4C27-8721-E1BCD0F0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2" y="3903577"/>
              <a:ext cx="150813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1">
              <a:extLst>
                <a:ext uri="{FF2B5EF4-FFF2-40B4-BE49-F238E27FC236}">
                  <a16:creationId xmlns:a16="http://schemas.microsoft.com/office/drawing/2014/main" id="{3EEDDC15-15C1-427A-8209-35C154A1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2" y="3903577"/>
              <a:ext cx="150813" cy="195263"/>
            </a:xfrm>
            <a:custGeom>
              <a:avLst/>
              <a:gdLst>
                <a:gd name="T0" fmla="*/ 82 w 95"/>
                <a:gd name="T1" fmla="*/ 0 h 123"/>
                <a:gd name="T2" fmla="*/ 82 w 95"/>
                <a:gd name="T3" fmla="*/ 110 h 123"/>
                <a:gd name="T4" fmla="*/ 0 w 95"/>
                <a:gd name="T5" fmla="*/ 110 h 123"/>
                <a:gd name="T6" fmla="*/ 0 w 95"/>
                <a:gd name="T7" fmla="*/ 123 h 123"/>
                <a:gd name="T8" fmla="*/ 95 w 95"/>
                <a:gd name="T9" fmla="*/ 123 h 123"/>
                <a:gd name="T10" fmla="*/ 95 w 95"/>
                <a:gd name="T11" fmla="*/ 0 h 123"/>
                <a:gd name="T12" fmla="*/ 82 w 95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3">
                  <a:moveTo>
                    <a:pt x="82" y="0"/>
                  </a:moveTo>
                  <a:lnTo>
                    <a:pt x="82" y="110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82">
              <a:extLst>
                <a:ext uri="{FF2B5EF4-FFF2-40B4-BE49-F238E27FC236}">
                  <a16:creationId xmlns:a16="http://schemas.microsoft.com/office/drawing/2014/main" id="{C365EFE7-D791-4C0F-90B7-CFB8E1CF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962" y="3916277"/>
              <a:ext cx="106363" cy="11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83">
              <a:extLst>
                <a:ext uri="{FF2B5EF4-FFF2-40B4-BE49-F238E27FC236}">
                  <a16:creationId xmlns:a16="http://schemas.microsoft.com/office/drawing/2014/main" id="{39CE5156-1BEC-43B2-B699-06FC1BD4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487" y="3968665"/>
              <a:ext cx="52388" cy="73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84">
              <a:extLst>
                <a:ext uri="{FF2B5EF4-FFF2-40B4-BE49-F238E27FC236}">
                  <a16:creationId xmlns:a16="http://schemas.microsoft.com/office/drawing/2014/main" id="{EFFEA909-1FC7-479D-8D81-445EB8A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2412" y="3887702"/>
              <a:ext cx="14288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85">
              <a:extLst>
                <a:ext uri="{FF2B5EF4-FFF2-40B4-BE49-F238E27FC236}">
                  <a16:creationId xmlns:a16="http://schemas.microsoft.com/office/drawing/2014/main" id="{FFF6DA8F-49DF-45D2-8B63-54111962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2" y="5119602"/>
              <a:ext cx="254000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86">
              <a:extLst>
                <a:ext uri="{FF2B5EF4-FFF2-40B4-BE49-F238E27FC236}">
                  <a16:creationId xmlns:a16="http://schemas.microsoft.com/office/drawing/2014/main" id="{DA6D5832-5229-4DC0-A8ED-950DB689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2" y="4919577"/>
              <a:ext cx="63500" cy="90488"/>
            </a:xfrm>
            <a:prstGeom prst="ellipse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87">
              <a:extLst>
                <a:ext uri="{FF2B5EF4-FFF2-40B4-BE49-F238E27FC236}">
                  <a16:creationId xmlns:a16="http://schemas.microsoft.com/office/drawing/2014/main" id="{16B1EF90-44CC-4650-8305-2BEB37BB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55600" cy="15081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88">
              <a:extLst>
                <a:ext uri="{FF2B5EF4-FFF2-40B4-BE49-F238E27FC236}">
                  <a16:creationId xmlns:a16="http://schemas.microsoft.com/office/drawing/2014/main" id="{44C40227-E2D8-45CD-A1E6-BFC21023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89">
              <a:extLst>
                <a:ext uri="{FF2B5EF4-FFF2-40B4-BE49-F238E27FC236}">
                  <a16:creationId xmlns:a16="http://schemas.microsoft.com/office/drawing/2014/main" id="{BEC7335F-0B3E-428F-898E-4F900E36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2" y="5218027"/>
              <a:ext cx="225425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90">
              <a:extLst>
                <a:ext uri="{FF2B5EF4-FFF2-40B4-BE49-F238E27FC236}">
                  <a16:creationId xmlns:a16="http://schemas.microsoft.com/office/drawing/2014/main" id="{D3048BC0-1BFA-45AD-AD20-DE414CF6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2" y="5218027"/>
              <a:ext cx="228600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91">
              <a:extLst>
                <a:ext uri="{FF2B5EF4-FFF2-40B4-BE49-F238E27FC236}">
                  <a16:creationId xmlns:a16="http://schemas.microsoft.com/office/drawing/2014/main" id="{1C65AE70-DB18-419F-8967-6C4CA928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690563" cy="22066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92">
              <a:extLst>
                <a:ext uri="{FF2B5EF4-FFF2-40B4-BE49-F238E27FC236}">
                  <a16:creationId xmlns:a16="http://schemas.microsoft.com/office/drawing/2014/main" id="{71287A85-0EEB-43A3-86E5-7A932E71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2" y="5135477"/>
              <a:ext cx="233363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93">
              <a:extLst>
                <a:ext uri="{FF2B5EF4-FFF2-40B4-BE49-F238E27FC236}">
                  <a16:creationId xmlns:a16="http://schemas.microsoft.com/office/drawing/2014/main" id="{530216A7-60D6-41BC-8A76-8679EB0D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94">
              <a:extLst>
                <a:ext uri="{FF2B5EF4-FFF2-40B4-BE49-F238E27FC236}">
                  <a16:creationId xmlns:a16="http://schemas.microsoft.com/office/drawing/2014/main" id="{3BDADF00-13DA-4D97-B740-ED15FB8C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2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95">
              <a:extLst>
                <a:ext uri="{FF2B5EF4-FFF2-40B4-BE49-F238E27FC236}">
                  <a16:creationId xmlns:a16="http://schemas.microsoft.com/office/drawing/2014/main" id="{EA50F262-9FFA-4B5A-BFB7-98ADC147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849727"/>
              <a:ext cx="474663" cy="407988"/>
            </a:xfrm>
            <a:custGeom>
              <a:avLst/>
              <a:gdLst>
                <a:gd name="T0" fmla="*/ 183 w 183"/>
                <a:gd name="T1" fmla="*/ 157 h 157"/>
                <a:gd name="T2" fmla="*/ 0 w 183"/>
                <a:gd name="T3" fmla="*/ 157 h 157"/>
                <a:gd name="T4" fmla="*/ 0 w 183"/>
                <a:gd name="T5" fmla="*/ 50 h 157"/>
                <a:gd name="T6" fmla="*/ 51 w 183"/>
                <a:gd name="T7" fmla="*/ 0 h 157"/>
                <a:gd name="T8" fmla="*/ 183 w 183"/>
                <a:gd name="T9" fmla="*/ 0 h 157"/>
                <a:gd name="T10" fmla="*/ 183 w 183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7">
                  <a:moveTo>
                    <a:pt x="183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157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96">
              <a:extLst>
                <a:ext uri="{FF2B5EF4-FFF2-40B4-BE49-F238E27FC236}">
                  <a16:creationId xmlns:a16="http://schemas.microsoft.com/office/drawing/2014/main" id="{C7531A87-20AE-4EA8-A8D8-BA07B6AE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552865"/>
              <a:ext cx="842963" cy="704850"/>
            </a:xfrm>
            <a:custGeom>
              <a:avLst/>
              <a:gdLst>
                <a:gd name="T0" fmla="*/ 325 w 325"/>
                <a:gd name="T1" fmla="*/ 271 h 271"/>
                <a:gd name="T2" fmla="*/ 0 w 325"/>
                <a:gd name="T3" fmla="*/ 271 h 271"/>
                <a:gd name="T4" fmla="*/ 0 w 325"/>
                <a:gd name="T5" fmla="*/ 143 h 271"/>
                <a:gd name="T6" fmla="*/ 143 w 325"/>
                <a:gd name="T7" fmla="*/ 0 h 271"/>
                <a:gd name="T8" fmla="*/ 325 w 325"/>
                <a:gd name="T9" fmla="*/ 0 h 271"/>
                <a:gd name="T10" fmla="*/ 325 w 325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271">
                  <a:moveTo>
                    <a:pt x="325" y="271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271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">
              <a:extLst>
                <a:ext uri="{FF2B5EF4-FFF2-40B4-BE49-F238E27FC236}">
                  <a16:creationId xmlns:a16="http://schemas.microsoft.com/office/drawing/2014/main" id="{8AD381C1-4EB5-48A2-881B-AE0187F3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4829090"/>
              <a:ext cx="852488" cy="428625"/>
            </a:xfrm>
            <a:custGeom>
              <a:avLst/>
              <a:gdLst>
                <a:gd name="T0" fmla="*/ 181 w 329"/>
                <a:gd name="T1" fmla="*/ 1 h 165"/>
                <a:gd name="T2" fmla="*/ 154 w 329"/>
                <a:gd name="T3" fmla="*/ 28 h 165"/>
                <a:gd name="T4" fmla="*/ 21 w 329"/>
                <a:gd name="T5" fmla="*/ 28 h 165"/>
                <a:gd name="T6" fmla="*/ 3 w 329"/>
                <a:gd name="T7" fmla="*/ 9 h 165"/>
                <a:gd name="T8" fmla="*/ 0 w 329"/>
                <a:gd name="T9" fmla="*/ 37 h 165"/>
                <a:gd name="T10" fmla="*/ 0 w 329"/>
                <a:gd name="T11" fmla="*/ 165 h 165"/>
                <a:gd name="T12" fmla="*/ 329 w 329"/>
                <a:gd name="T13" fmla="*/ 165 h 165"/>
                <a:gd name="T14" fmla="*/ 329 w 329"/>
                <a:gd name="T15" fmla="*/ 0 h 165"/>
                <a:gd name="T16" fmla="*/ 181 w 329"/>
                <a:gd name="T1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165">
                  <a:moveTo>
                    <a:pt x="181" y="1"/>
                  </a:moveTo>
                  <a:cubicBezTo>
                    <a:pt x="154" y="28"/>
                    <a:pt x="154" y="28"/>
                    <a:pt x="15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8"/>
                    <a:pt x="0" y="28"/>
                    <a:pt x="0" y="3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98">
              <a:extLst>
                <a:ext uri="{FF2B5EF4-FFF2-40B4-BE49-F238E27FC236}">
                  <a16:creationId xmlns:a16="http://schemas.microsoft.com/office/drawing/2014/main" id="{56821D73-93C6-4FD0-B85D-BC4B5FAF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5218027"/>
              <a:ext cx="312738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99">
              <a:extLst>
                <a:ext uri="{FF2B5EF4-FFF2-40B4-BE49-F238E27FC236}">
                  <a16:creationId xmlns:a16="http://schemas.microsoft.com/office/drawing/2014/main" id="{9AFA95E9-57A5-43CE-B132-5F91C1769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7" y="4478252"/>
              <a:ext cx="236538" cy="661988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00">
              <a:extLst>
                <a:ext uri="{FF2B5EF4-FFF2-40B4-BE49-F238E27FC236}">
                  <a16:creationId xmlns:a16="http://schemas.microsoft.com/office/drawing/2014/main" id="{3375CCB5-BE9D-4A44-9F54-C1E8B2F8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5218027"/>
              <a:ext cx="163513" cy="184150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01">
              <a:extLst>
                <a:ext uri="{FF2B5EF4-FFF2-40B4-BE49-F238E27FC236}">
                  <a16:creationId xmlns:a16="http://schemas.microsoft.com/office/drawing/2014/main" id="{F2CF5747-40AB-4B32-AB04-8D6167ED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5218027"/>
              <a:ext cx="165100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">
              <a:extLst>
                <a:ext uri="{FF2B5EF4-FFF2-40B4-BE49-F238E27FC236}">
                  <a16:creationId xmlns:a16="http://schemas.microsoft.com/office/drawing/2014/main" id="{594ED0C7-C1C5-42AC-BAA7-F94AA51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7" y="5108490"/>
              <a:ext cx="1681163" cy="98425"/>
            </a:xfrm>
            <a:custGeom>
              <a:avLst/>
              <a:gdLst>
                <a:gd name="T0" fmla="*/ 616 w 648"/>
                <a:gd name="T1" fmla="*/ 38 h 38"/>
                <a:gd name="T2" fmla="*/ 0 w 648"/>
                <a:gd name="T3" fmla="*/ 38 h 38"/>
                <a:gd name="T4" fmla="*/ 0 w 648"/>
                <a:gd name="T5" fmla="*/ 0 h 38"/>
                <a:gd name="T6" fmla="*/ 648 w 648"/>
                <a:gd name="T7" fmla="*/ 0 h 38"/>
                <a:gd name="T8" fmla="*/ 648 w 648"/>
                <a:gd name="T9" fmla="*/ 6 h 38"/>
                <a:gd name="T10" fmla="*/ 616 w 64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38">
                  <a:moveTo>
                    <a:pt x="616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6"/>
                    <a:pt x="648" y="6"/>
                    <a:pt x="648" y="6"/>
                  </a:cubicBezTo>
                  <a:cubicBezTo>
                    <a:pt x="648" y="23"/>
                    <a:pt x="633" y="38"/>
                    <a:pt x="616" y="3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103">
              <a:extLst>
                <a:ext uri="{FF2B5EF4-FFF2-40B4-BE49-F238E27FC236}">
                  <a16:creationId xmlns:a16="http://schemas.microsoft.com/office/drawing/2014/main" id="{286F4092-BE40-45C1-BF65-471410A5F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04">
              <a:extLst>
                <a:ext uri="{FF2B5EF4-FFF2-40B4-BE49-F238E27FC236}">
                  <a16:creationId xmlns:a16="http://schemas.microsoft.com/office/drawing/2014/main" id="{EF4E2A14-39D6-44A6-9C37-B287B695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1782763" cy="898525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05">
              <a:extLst>
                <a:ext uri="{FF2B5EF4-FFF2-40B4-BE49-F238E27FC236}">
                  <a16:creationId xmlns:a16="http://schemas.microsoft.com/office/drawing/2014/main" id="{A46F29AD-736B-49C1-8A7E-A5C396D8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976313" cy="8985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106">
              <a:extLst>
                <a:ext uri="{FF2B5EF4-FFF2-40B4-BE49-F238E27FC236}">
                  <a16:creationId xmlns:a16="http://schemas.microsoft.com/office/drawing/2014/main" id="{77D6B6D9-2186-4E40-A4CE-90A50BE6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107">
              <a:extLst>
                <a:ext uri="{FF2B5EF4-FFF2-40B4-BE49-F238E27FC236}">
                  <a16:creationId xmlns:a16="http://schemas.microsoft.com/office/drawing/2014/main" id="{790D6C51-EF58-4371-888E-9345AB67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7" y="5119602"/>
              <a:ext cx="250825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08">
              <a:extLst>
                <a:ext uri="{FF2B5EF4-FFF2-40B4-BE49-F238E27FC236}">
                  <a16:creationId xmlns:a16="http://schemas.microsoft.com/office/drawing/2014/main" id="{3A8441AE-3693-4F57-8FAC-100B19C8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7" y="5225965"/>
              <a:ext cx="1535113" cy="98425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09">
              <a:extLst>
                <a:ext uri="{FF2B5EF4-FFF2-40B4-BE49-F238E27FC236}">
                  <a16:creationId xmlns:a16="http://schemas.microsoft.com/office/drawing/2014/main" id="{AE38B5D7-823C-4A18-B983-3CF09BC7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5335502"/>
              <a:ext cx="1498600" cy="1746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10">
              <a:extLst>
                <a:ext uri="{FF2B5EF4-FFF2-40B4-BE49-F238E27FC236}">
                  <a16:creationId xmlns:a16="http://schemas.microsoft.com/office/drawing/2014/main" id="{60DD40C4-4E27-44D7-8877-1AAE1816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5116427"/>
              <a:ext cx="161925" cy="146050"/>
            </a:xfrm>
            <a:custGeom>
              <a:avLst/>
              <a:gdLst>
                <a:gd name="T0" fmla="*/ 62 w 102"/>
                <a:gd name="T1" fmla="*/ 92 h 92"/>
                <a:gd name="T2" fmla="*/ 0 w 102"/>
                <a:gd name="T3" fmla="*/ 92 h 92"/>
                <a:gd name="T4" fmla="*/ 41 w 102"/>
                <a:gd name="T5" fmla="*/ 0 h 92"/>
                <a:gd name="T6" fmla="*/ 102 w 102"/>
                <a:gd name="T7" fmla="*/ 0 h 92"/>
                <a:gd name="T8" fmla="*/ 62 w 102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2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11">
              <a:extLst>
                <a:ext uri="{FF2B5EF4-FFF2-40B4-BE49-F238E27FC236}">
                  <a16:creationId xmlns:a16="http://schemas.microsoft.com/office/drawing/2014/main" id="{5AD803F9-3D5D-4D4D-994C-207341B1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7" y="5116427"/>
              <a:ext cx="160338" cy="146050"/>
            </a:xfrm>
            <a:custGeom>
              <a:avLst/>
              <a:gdLst>
                <a:gd name="T0" fmla="*/ 62 w 101"/>
                <a:gd name="T1" fmla="*/ 92 h 92"/>
                <a:gd name="T2" fmla="*/ 0 w 101"/>
                <a:gd name="T3" fmla="*/ 92 h 92"/>
                <a:gd name="T4" fmla="*/ 41 w 101"/>
                <a:gd name="T5" fmla="*/ 0 h 92"/>
                <a:gd name="T6" fmla="*/ 101 w 101"/>
                <a:gd name="T7" fmla="*/ 0 h 92"/>
                <a:gd name="T8" fmla="*/ 62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1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12">
              <a:extLst>
                <a:ext uri="{FF2B5EF4-FFF2-40B4-BE49-F238E27FC236}">
                  <a16:creationId xmlns:a16="http://schemas.microsoft.com/office/drawing/2014/main" id="{E293BA7C-C047-47E5-A2AD-BB0E3E42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7" y="5116427"/>
              <a:ext cx="160338" cy="146050"/>
            </a:xfrm>
            <a:custGeom>
              <a:avLst/>
              <a:gdLst>
                <a:gd name="T0" fmla="*/ 61 w 101"/>
                <a:gd name="T1" fmla="*/ 92 h 92"/>
                <a:gd name="T2" fmla="*/ 0 w 101"/>
                <a:gd name="T3" fmla="*/ 92 h 92"/>
                <a:gd name="T4" fmla="*/ 39 w 101"/>
                <a:gd name="T5" fmla="*/ 0 h 92"/>
                <a:gd name="T6" fmla="*/ 101 w 101"/>
                <a:gd name="T7" fmla="*/ 0 h 92"/>
                <a:gd name="T8" fmla="*/ 61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1" y="92"/>
                  </a:moveTo>
                  <a:lnTo>
                    <a:pt x="0" y="92"/>
                  </a:lnTo>
                  <a:lnTo>
                    <a:pt x="39" y="0"/>
                  </a:lnTo>
                  <a:lnTo>
                    <a:pt x="101" y="0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13">
              <a:extLst>
                <a:ext uri="{FF2B5EF4-FFF2-40B4-BE49-F238E27FC236}">
                  <a16:creationId xmlns:a16="http://schemas.microsoft.com/office/drawing/2014/main" id="{1F1483B8-C1CD-4086-B045-3B2DC245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7" y="4622715"/>
              <a:ext cx="247650" cy="227013"/>
            </a:xfrm>
            <a:custGeom>
              <a:avLst/>
              <a:gdLst>
                <a:gd name="T0" fmla="*/ 95 w 95"/>
                <a:gd name="T1" fmla="*/ 87 h 87"/>
                <a:gd name="T2" fmla="*/ 0 w 95"/>
                <a:gd name="T3" fmla="*/ 87 h 87"/>
                <a:gd name="T4" fmla="*/ 0 w 95"/>
                <a:gd name="T5" fmla="*/ 87 h 87"/>
                <a:gd name="T6" fmla="*/ 88 w 95"/>
                <a:gd name="T7" fmla="*/ 0 h 87"/>
                <a:gd name="T8" fmla="*/ 95 w 95"/>
                <a:gd name="T9" fmla="*/ 0 h 87"/>
                <a:gd name="T10" fmla="*/ 95 w 95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87">
                  <a:moveTo>
                    <a:pt x="9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87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114">
              <a:extLst>
                <a:ext uri="{FF2B5EF4-FFF2-40B4-BE49-F238E27FC236}">
                  <a16:creationId xmlns:a16="http://schemas.microsoft.com/office/drawing/2014/main" id="{DA3F4663-1B5A-49D2-9F3A-66AC3DE7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115">
              <a:extLst>
                <a:ext uri="{FF2B5EF4-FFF2-40B4-BE49-F238E27FC236}">
                  <a16:creationId xmlns:a16="http://schemas.microsoft.com/office/drawing/2014/main" id="{780B36B4-E150-4098-BCB6-8D890BD3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116">
              <a:extLst>
                <a:ext uri="{FF2B5EF4-FFF2-40B4-BE49-F238E27FC236}">
                  <a16:creationId xmlns:a16="http://schemas.microsoft.com/office/drawing/2014/main" id="{964FB3BC-C1EF-497E-8158-E79C3AD8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17">
              <a:extLst>
                <a:ext uri="{FF2B5EF4-FFF2-40B4-BE49-F238E27FC236}">
                  <a16:creationId xmlns:a16="http://schemas.microsoft.com/office/drawing/2014/main" id="{97B3C9C9-CF51-4557-B00E-1947806E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2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18">
              <a:extLst>
                <a:ext uri="{FF2B5EF4-FFF2-40B4-BE49-F238E27FC236}">
                  <a16:creationId xmlns:a16="http://schemas.microsoft.com/office/drawing/2014/main" id="{A7B4B8BD-DD66-4333-A41B-77D3DF00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4622715"/>
              <a:ext cx="50800" cy="22701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19">
              <a:extLst>
                <a:ext uri="{FF2B5EF4-FFF2-40B4-BE49-F238E27FC236}">
                  <a16:creationId xmlns:a16="http://schemas.microsoft.com/office/drawing/2014/main" id="{2768A9D3-1B10-4258-A0DD-FC447925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4800515"/>
              <a:ext cx="115888" cy="77788"/>
            </a:xfrm>
            <a:custGeom>
              <a:avLst/>
              <a:gdLst>
                <a:gd name="T0" fmla="*/ 45 w 45"/>
                <a:gd name="T1" fmla="*/ 30 h 30"/>
                <a:gd name="T2" fmla="*/ 11 w 45"/>
                <a:gd name="T3" fmla="*/ 30 h 30"/>
                <a:gd name="T4" fmla="*/ 0 w 45"/>
                <a:gd name="T5" fmla="*/ 18 h 30"/>
                <a:gd name="T6" fmla="*/ 0 w 45"/>
                <a:gd name="T7" fmla="*/ 12 h 30"/>
                <a:gd name="T8" fmla="*/ 11 w 45"/>
                <a:gd name="T9" fmla="*/ 0 h 30"/>
                <a:gd name="T10" fmla="*/ 31 w 45"/>
                <a:gd name="T11" fmla="*/ 0 h 30"/>
                <a:gd name="T12" fmla="*/ 45 w 45"/>
                <a:gd name="T13" fmla="*/ 14 h 30"/>
                <a:gd name="T14" fmla="*/ 45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45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45" y="6"/>
                    <a:pt x="45" y="14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20">
              <a:extLst>
                <a:ext uri="{FF2B5EF4-FFF2-40B4-BE49-F238E27FC236}">
                  <a16:creationId xmlns:a16="http://schemas.microsoft.com/office/drawing/2014/main" id="{AD253CCA-2186-4668-96DA-D4C8F7E6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2" y="4810040"/>
              <a:ext cx="82550" cy="60325"/>
            </a:xfrm>
            <a:custGeom>
              <a:avLst/>
              <a:gdLst>
                <a:gd name="T0" fmla="*/ 32 w 32"/>
                <a:gd name="T1" fmla="*/ 23 h 23"/>
                <a:gd name="T2" fmla="*/ 11 w 32"/>
                <a:gd name="T3" fmla="*/ 23 h 23"/>
                <a:gd name="T4" fmla="*/ 0 w 32"/>
                <a:gd name="T5" fmla="*/ 11 h 23"/>
                <a:gd name="T6" fmla="*/ 0 w 32"/>
                <a:gd name="T7" fmla="*/ 11 h 23"/>
                <a:gd name="T8" fmla="*/ 11 w 32"/>
                <a:gd name="T9" fmla="*/ 0 h 23"/>
                <a:gd name="T10" fmla="*/ 18 w 32"/>
                <a:gd name="T11" fmla="*/ 0 h 23"/>
                <a:gd name="T12" fmla="*/ 32 w 32"/>
                <a:gd name="T13" fmla="*/ 13 h 23"/>
                <a:gd name="T14" fmla="*/ 32 w 32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32" y="6"/>
                    <a:pt x="32" y="1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21">
              <a:extLst>
                <a:ext uri="{FF2B5EF4-FFF2-40B4-BE49-F238E27FC236}">
                  <a16:creationId xmlns:a16="http://schemas.microsoft.com/office/drawing/2014/main" id="{0FD78942-62F8-41F4-8AA0-A6CFBB03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4838615"/>
              <a:ext cx="350838" cy="354013"/>
            </a:xfrm>
            <a:custGeom>
              <a:avLst/>
              <a:gdLst>
                <a:gd name="T0" fmla="*/ 134 w 135"/>
                <a:gd name="T1" fmla="*/ 136 h 136"/>
                <a:gd name="T2" fmla="*/ 93 w 135"/>
                <a:gd name="T3" fmla="*/ 136 h 136"/>
                <a:gd name="T4" fmla="*/ 91 w 135"/>
                <a:gd name="T5" fmla="*/ 136 h 136"/>
                <a:gd name="T6" fmla="*/ 53 w 135"/>
                <a:gd name="T7" fmla="*/ 100 h 136"/>
                <a:gd name="T8" fmla="*/ 2 w 135"/>
                <a:gd name="T9" fmla="*/ 120 h 136"/>
                <a:gd name="T10" fmla="*/ 1 w 135"/>
                <a:gd name="T11" fmla="*/ 120 h 136"/>
                <a:gd name="T12" fmla="*/ 0 w 135"/>
                <a:gd name="T13" fmla="*/ 119 h 136"/>
                <a:gd name="T14" fmla="*/ 0 w 135"/>
                <a:gd name="T15" fmla="*/ 24 h 136"/>
                <a:gd name="T16" fmla="*/ 0 w 135"/>
                <a:gd name="T17" fmla="*/ 24 h 136"/>
                <a:gd name="T18" fmla="*/ 4 w 135"/>
                <a:gd name="T19" fmla="*/ 14 h 136"/>
                <a:gd name="T20" fmla="*/ 4 w 135"/>
                <a:gd name="T21" fmla="*/ 14 h 136"/>
                <a:gd name="T22" fmla="*/ 14 w 135"/>
                <a:gd name="T23" fmla="*/ 2 h 136"/>
                <a:gd name="T24" fmla="*/ 16 w 135"/>
                <a:gd name="T25" fmla="*/ 2 h 136"/>
                <a:gd name="T26" fmla="*/ 16 w 135"/>
                <a:gd name="T27" fmla="*/ 4 h 136"/>
                <a:gd name="T28" fmla="*/ 6 w 135"/>
                <a:gd name="T29" fmla="*/ 15 h 136"/>
                <a:gd name="T30" fmla="*/ 2 w 135"/>
                <a:gd name="T31" fmla="*/ 24 h 136"/>
                <a:gd name="T32" fmla="*/ 2 w 135"/>
                <a:gd name="T33" fmla="*/ 116 h 136"/>
                <a:gd name="T34" fmla="*/ 53 w 135"/>
                <a:gd name="T35" fmla="*/ 98 h 136"/>
                <a:gd name="T36" fmla="*/ 93 w 135"/>
                <a:gd name="T37" fmla="*/ 134 h 136"/>
                <a:gd name="T38" fmla="*/ 133 w 135"/>
                <a:gd name="T39" fmla="*/ 134 h 136"/>
                <a:gd name="T40" fmla="*/ 133 w 135"/>
                <a:gd name="T41" fmla="*/ 25 h 136"/>
                <a:gd name="T42" fmla="*/ 117 w 135"/>
                <a:gd name="T43" fmla="*/ 9 h 136"/>
                <a:gd name="T44" fmla="*/ 117 w 135"/>
                <a:gd name="T45" fmla="*/ 8 h 136"/>
                <a:gd name="T46" fmla="*/ 117 w 135"/>
                <a:gd name="T47" fmla="*/ 1 h 136"/>
                <a:gd name="T48" fmla="*/ 118 w 135"/>
                <a:gd name="T49" fmla="*/ 0 h 136"/>
                <a:gd name="T50" fmla="*/ 118 w 135"/>
                <a:gd name="T51" fmla="*/ 0 h 136"/>
                <a:gd name="T52" fmla="*/ 119 w 135"/>
                <a:gd name="T53" fmla="*/ 1 h 136"/>
                <a:gd name="T54" fmla="*/ 119 w 135"/>
                <a:gd name="T55" fmla="*/ 8 h 136"/>
                <a:gd name="T56" fmla="*/ 135 w 135"/>
                <a:gd name="T57" fmla="*/ 23 h 136"/>
                <a:gd name="T58" fmla="*/ 135 w 135"/>
                <a:gd name="T59" fmla="*/ 24 h 136"/>
                <a:gd name="T60" fmla="*/ 135 w 135"/>
                <a:gd name="T61" fmla="*/ 135 h 136"/>
                <a:gd name="T62" fmla="*/ 134 w 135"/>
                <a:gd name="T6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6">
                  <a:moveTo>
                    <a:pt x="134" y="136"/>
                  </a:move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1" y="136"/>
                  </a:cubicBezTo>
                  <a:cubicBezTo>
                    <a:pt x="81" y="115"/>
                    <a:pt x="68" y="103"/>
                    <a:pt x="53" y="100"/>
                  </a:cubicBezTo>
                  <a:cubicBezTo>
                    <a:pt x="27" y="96"/>
                    <a:pt x="2" y="120"/>
                    <a:pt x="2" y="120"/>
                  </a:cubicBezTo>
                  <a:cubicBezTo>
                    <a:pt x="2" y="120"/>
                    <a:pt x="1" y="120"/>
                    <a:pt x="1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9" y="110"/>
                    <a:pt x="30" y="94"/>
                    <a:pt x="53" y="98"/>
                  </a:cubicBezTo>
                  <a:cubicBezTo>
                    <a:pt x="69" y="101"/>
                    <a:pt x="83" y="113"/>
                    <a:pt x="9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8"/>
                    <a:pt x="117" y="8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19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4"/>
                    <a:pt x="135" y="2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4" y="1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2">
              <a:extLst>
                <a:ext uri="{FF2B5EF4-FFF2-40B4-BE49-F238E27FC236}">
                  <a16:creationId xmlns:a16="http://schemas.microsoft.com/office/drawing/2014/main" id="{317D8A38-9A3A-4199-A03F-6F9355DF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209965"/>
              <a:ext cx="392113" cy="8937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23">
              <a:extLst>
                <a:ext uri="{FF2B5EF4-FFF2-40B4-BE49-F238E27FC236}">
                  <a16:creationId xmlns:a16="http://schemas.microsoft.com/office/drawing/2014/main" id="{85BAC04A-9A18-4BF2-810B-19501B8D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209965"/>
              <a:ext cx="392113" cy="522288"/>
            </a:xfrm>
            <a:custGeom>
              <a:avLst/>
              <a:gdLst>
                <a:gd name="T0" fmla="*/ 247 w 247"/>
                <a:gd name="T1" fmla="*/ 12 h 329"/>
                <a:gd name="T2" fmla="*/ 247 w 247"/>
                <a:gd name="T3" fmla="*/ 0 h 329"/>
                <a:gd name="T4" fmla="*/ 0 w 247"/>
                <a:gd name="T5" fmla="*/ 0 h 329"/>
                <a:gd name="T6" fmla="*/ 0 w 247"/>
                <a:gd name="T7" fmla="*/ 329 h 329"/>
                <a:gd name="T8" fmla="*/ 247 w 247"/>
                <a:gd name="T9" fmla="*/ 1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29">
                  <a:moveTo>
                    <a:pt x="247" y="12"/>
                  </a:moveTo>
                  <a:lnTo>
                    <a:pt x="247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47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24">
              <a:extLst>
                <a:ext uri="{FF2B5EF4-FFF2-40B4-BE49-F238E27FC236}">
                  <a16:creationId xmlns:a16="http://schemas.microsoft.com/office/drawing/2014/main" id="{C0A17955-13D0-436C-9BF8-DCE7BD90B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100" y="4197265"/>
              <a:ext cx="831850" cy="925513"/>
            </a:xfrm>
            <a:custGeom>
              <a:avLst/>
              <a:gdLst>
                <a:gd name="T0" fmla="*/ 316 w 321"/>
                <a:gd name="T1" fmla="*/ 356 h 356"/>
                <a:gd name="T2" fmla="*/ 5 w 321"/>
                <a:gd name="T3" fmla="*/ 356 h 356"/>
                <a:gd name="T4" fmla="*/ 0 w 321"/>
                <a:gd name="T5" fmla="*/ 351 h 356"/>
                <a:gd name="T6" fmla="*/ 0 w 321"/>
                <a:gd name="T7" fmla="*/ 5 h 356"/>
                <a:gd name="T8" fmla="*/ 5 w 321"/>
                <a:gd name="T9" fmla="*/ 0 h 356"/>
                <a:gd name="T10" fmla="*/ 316 w 321"/>
                <a:gd name="T11" fmla="*/ 0 h 356"/>
                <a:gd name="T12" fmla="*/ 321 w 321"/>
                <a:gd name="T13" fmla="*/ 5 h 356"/>
                <a:gd name="T14" fmla="*/ 321 w 321"/>
                <a:gd name="T15" fmla="*/ 351 h 356"/>
                <a:gd name="T16" fmla="*/ 316 w 321"/>
                <a:gd name="T17" fmla="*/ 356 h 356"/>
                <a:gd name="T18" fmla="*/ 10 w 321"/>
                <a:gd name="T19" fmla="*/ 346 h 356"/>
                <a:gd name="T20" fmla="*/ 311 w 321"/>
                <a:gd name="T21" fmla="*/ 346 h 356"/>
                <a:gd name="T22" fmla="*/ 311 w 321"/>
                <a:gd name="T23" fmla="*/ 10 h 356"/>
                <a:gd name="T24" fmla="*/ 10 w 321"/>
                <a:gd name="T25" fmla="*/ 10 h 356"/>
                <a:gd name="T26" fmla="*/ 10 w 321"/>
                <a:gd name="T27" fmla="*/ 3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56">
                  <a:moveTo>
                    <a:pt x="316" y="356"/>
                  </a:moveTo>
                  <a:cubicBezTo>
                    <a:pt x="5" y="356"/>
                    <a:pt x="5" y="356"/>
                    <a:pt x="5" y="356"/>
                  </a:cubicBezTo>
                  <a:cubicBezTo>
                    <a:pt x="2" y="356"/>
                    <a:pt x="0" y="354"/>
                    <a:pt x="0" y="3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8" y="0"/>
                    <a:pt x="321" y="2"/>
                    <a:pt x="321" y="5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321" y="354"/>
                    <a:pt x="318" y="356"/>
                    <a:pt x="316" y="356"/>
                  </a:cubicBezTo>
                  <a:close/>
                  <a:moveTo>
                    <a:pt x="10" y="346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46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25">
              <a:extLst>
                <a:ext uri="{FF2B5EF4-FFF2-40B4-BE49-F238E27FC236}">
                  <a16:creationId xmlns:a16="http://schemas.microsoft.com/office/drawing/2014/main" id="{A679C70F-FA93-43AC-8A80-6D048320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5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26">
              <a:extLst>
                <a:ext uri="{FF2B5EF4-FFF2-40B4-BE49-F238E27FC236}">
                  <a16:creationId xmlns:a16="http://schemas.microsoft.com/office/drawing/2014/main" id="{67836BA8-5CA7-4221-A4CB-2E212E67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27">
              <a:extLst>
                <a:ext uri="{FF2B5EF4-FFF2-40B4-BE49-F238E27FC236}">
                  <a16:creationId xmlns:a16="http://schemas.microsoft.com/office/drawing/2014/main" id="{2841A520-4B4B-461B-95F6-855E3A54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28">
              <a:extLst>
                <a:ext uri="{FF2B5EF4-FFF2-40B4-BE49-F238E27FC236}">
                  <a16:creationId xmlns:a16="http://schemas.microsoft.com/office/drawing/2014/main" id="{9BAA0C4F-01F4-4BE1-9A32-A8655F36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29">
              <a:extLst>
                <a:ext uri="{FF2B5EF4-FFF2-40B4-BE49-F238E27FC236}">
                  <a16:creationId xmlns:a16="http://schemas.microsoft.com/office/drawing/2014/main" id="{D0890213-5258-4302-88E3-7660858BA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30">
              <a:extLst>
                <a:ext uri="{FF2B5EF4-FFF2-40B4-BE49-F238E27FC236}">
                  <a16:creationId xmlns:a16="http://schemas.microsoft.com/office/drawing/2014/main" id="{135ABC3D-9A07-4C83-944E-642CC02A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7" y="4229015"/>
              <a:ext cx="396875" cy="850900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31">
              <a:extLst>
                <a:ext uri="{FF2B5EF4-FFF2-40B4-BE49-F238E27FC236}">
                  <a16:creationId xmlns:a16="http://schemas.microsoft.com/office/drawing/2014/main" id="{34666B0B-962F-4A90-914A-C99402BE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7" y="4229015"/>
              <a:ext cx="396875" cy="850900"/>
            </a:xfrm>
            <a:custGeom>
              <a:avLst/>
              <a:gdLst>
                <a:gd name="T0" fmla="*/ 250 w 250"/>
                <a:gd name="T1" fmla="*/ 0 h 536"/>
                <a:gd name="T2" fmla="*/ 0 w 250"/>
                <a:gd name="T3" fmla="*/ 0 h 536"/>
                <a:gd name="T4" fmla="*/ 0 w 250"/>
                <a:gd name="T5" fmla="*/ 536 h 536"/>
                <a:gd name="T6" fmla="*/ 10 w 250"/>
                <a:gd name="T7" fmla="*/ 536 h 536"/>
                <a:gd name="T8" fmla="*/ 250 w 250"/>
                <a:gd name="T9" fmla="*/ 50 h 536"/>
                <a:gd name="T10" fmla="*/ 250 w 250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536">
                  <a:moveTo>
                    <a:pt x="250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10" y="536"/>
                  </a:lnTo>
                  <a:lnTo>
                    <a:pt x="250" y="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32">
              <a:extLst>
                <a:ext uri="{FF2B5EF4-FFF2-40B4-BE49-F238E27FC236}">
                  <a16:creationId xmlns:a16="http://schemas.microsoft.com/office/drawing/2014/main" id="{35EEB0FF-94BA-4397-8448-D34EC1F9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2" y="4625890"/>
              <a:ext cx="131763" cy="360363"/>
            </a:xfrm>
            <a:custGeom>
              <a:avLst/>
              <a:gdLst>
                <a:gd name="T0" fmla="*/ 50 w 51"/>
                <a:gd name="T1" fmla="*/ 9 h 139"/>
                <a:gd name="T2" fmla="*/ 41 w 51"/>
                <a:gd name="T3" fmla="*/ 2 h 139"/>
                <a:gd name="T4" fmla="*/ 29 w 51"/>
                <a:gd name="T5" fmla="*/ 4 h 139"/>
                <a:gd name="T6" fmla="*/ 29 w 51"/>
                <a:gd name="T7" fmla="*/ 4 h 139"/>
                <a:gd name="T8" fmla="*/ 0 w 51"/>
                <a:gd name="T9" fmla="*/ 135 h 139"/>
                <a:gd name="T10" fmla="*/ 22 w 51"/>
                <a:gd name="T11" fmla="*/ 139 h 139"/>
                <a:gd name="T12" fmla="*/ 50 w 51"/>
                <a:gd name="T13" fmla="*/ 9 h 139"/>
                <a:gd name="T14" fmla="*/ 50 w 51"/>
                <a:gd name="T15" fmla="*/ 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9">
                  <a:moveTo>
                    <a:pt x="50" y="9"/>
                  </a:moveTo>
                  <a:cubicBezTo>
                    <a:pt x="51" y="6"/>
                    <a:pt x="47" y="3"/>
                    <a:pt x="41" y="2"/>
                  </a:cubicBezTo>
                  <a:cubicBezTo>
                    <a:pt x="35" y="0"/>
                    <a:pt x="30" y="1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33">
              <a:extLst>
                <a:ext uri="{FF2B5EF4-FFF2-40B4-BE49-F238E27FC236}">
                  <a16:creationId xmlns:a16="http://schemas.microsoft.com/office/drawing/2014/main" id="{D125528E-99C5-4444-92E0-65BA9717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7" y="4602077"/>
              <a:ext cx="192088" cy="349250"/>
            </a:xfrm>
            <a:custGeom>
              <a:avLst/>
              <a:gdLst>
                <a:gd name="T0" fmla="*/ 73 w 74"/>
                <a:gd name="T1" fmla="*/ 11 h 134"/>
                <a:gd name="T2" fmla="*/ 68 w 74"/>
                <a:gd name="T3" fmla="*/ 0 h 134"/>
                <a:gd name="T4" fmla="*/ 66 w 74"/>
                <a:gd name="T5" fmla="*/ 3 h 134"/>
                <a:gd name="T6" fmla="*/ 65 w 74"/>
                <a:gd name="T7" fmla="*/ 2 h 134"/>
                <a:gd name="T8" fmla="*/ 53 w 74"/>
                <a:gd name="T9" fmla="*/ 3 h 134"/>
                <a:gd name="T10" fmla="*/ 53 w 74"/>
                <a:gd name="T11" fmla="*/ 3 h 134"/>
                <a:gd name="T12" fmla="*/ 0 w 74"/>
                <a:gd name="T13" fmla="*/ 125 h 134"/>
                <a:gd name="T14" fmla="*/ 20 w 74"/>
                <a:gd name="T15" fmla="*/ 134 h 134"/>
                <a:gd name="T16" fmla="*/ 73 w 74"/>
                <a:gd name="T17" fmla="*/ 11 h 134"/>
                <a:gd name="T18" fmla="*/ 73 w 74"/>
                <a:gd name="T19" fmla="*/ 11 h 134"/>
                <a:gd name="T20" fmla="*/ 73 w 74"/>
                <a:gd name="T2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34">
                  <a:moveTo>
                    <a:pt x="73" y="11"/>
                  </a:moveTo>
                  <a:cubicBezTo>
                    <a:pt x="74" y="6"/>
                    <a:pt x="68" y="0"/>
                    <a:pt x="68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5" y="3"/>
                    <a:pt x="65" y="2"/>
                  </a:cubicBezTo>
                  <a:cubicBezTo>
                    <a:pt x="60" y="0"/>
                    <a:pt x="54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</a:path>
              </a:pathLst>
            </a:custGeom>
            <a:solidFill>
              <a:srgbClr val="CF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34">
              <a:extLst>
                <a:ext uri="{FF2B5EF4-FFF2-40B4-BE49-F238E27FC236}">
                  <a16:creationId xmlns:a16="http://schemas.microsoft.com/office/drawing/2014/main" id="{AFABFD6F-D93F-4338-94B1-F9D99EB7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00490"/>
              <a:ext cx="101600" cy="204788"/>
            </a:xfrm>
            <a:custGeom>
              <a:avLst/>
              <a:gdLst>
                <a:gd name="T0" fmla="*/ 1 w 39"/>
                <a:gd name="T1" fmla="*/ 79 h 79"/>
                <a:gd name="T2" fmla="*/ 3 w 39"/>
                <a:gd name="T3" fmla="*/ 78 h 79"/>
                <a:gd name="T4" fmla="*/ 39 w 39"/>
                <a:gd name="T5" fmla="*/ 1 h 79"/>
                <a:gd name="T6" fmla="*/ 38 w 39"/>
                <a:gd name="T7" fmla="*/ 1 h 79"/>
                <a:gd name="T8" fmla="*/ 36 w 39"/>
                <a:gd name="T9" fmla="*/ 0 h 79"/>
                <a:gd name="T10" fmla="*/ 0 w 39"/>
                <a:gd name="T11" fmla="*/ 77 h 79"/>
                <a:gd name="T12" fmla="*/ 1 w 39"/>
                <a:gd name="T13" fmla="*/ 79 h 79"/>
                <a:gd name="T14" fmla="*/ 1 w 39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9">
                  <a:moveTo>
                    <a:pt x="1" y="79"/>
                  </a:moveTo>
                  <a:cubicBezTo>
                    <a:pt x="2" y="79"/>
                    <a:pt x="2" y="79"/>
                    <a:pt x="3" y="7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35">
              <a:extLst>
                <a:ext uri="{FF2B5EF4-FFF2-40B4-BE49-F238E27FC236}">
                  <a16:creationId xmlns:a16="http://schemas.microsoft.com/office/drawing/2014/main" id="{84A15E84-FA34-4D23-AFB5-9A1E62F4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794165"/>
              <a:ext cx="231775" cy="3016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36">
              <a:extLst>
                <a:ext uri="{FF2B5EF4-FFF2-40B4-BE49-F238E27FC236}">
                  <a16:creationId xmlns:a16="http://schemas.microsoft.com/office/drawing/2014/main" id="{CA85BA49-CADA-4CC8-A94C-D5722339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794165"/>
              <a:ext cx="231775" cy="301625"/>
            </a:xfrm>
            <a:custGeom>
              <a:avLst/>
              <a:gdLst>
                <a:gd name="T0" fmla="*/ 146 w 146"/>
                <a:gd name="T1" fmla="*/ 171 h 190"/>
                <a:gd name="T2" fmla="*/ 13 w 146"/>
                <a:gd name="T3" fmla="*/ 0 h 190"/>
                <a:gd name="T4" fmla="*/ 0 w 146"/>
                <a:gd name="T5" fmla="*/ 0 h 190"/>
                <a:gd name="T6" fmla="*/ 0 w 146"/>
                <a:gd name="T7" fmla="*/ 190 h 190"/>
                <a:gd name="T8" fmla="*/ 146 w 146"/>
                <a:gd name="T9" fmla="*/ 190 h 190"/>
                <a:gd name="T10" fmla="*/ 146 w 146"/>
                <a:gd name="T1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0">
                  <a:moveTo>
                    <a:pt x="146" y="171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146" y="190"/>
                  </a:lnTo>
                  <a:lnTo>
                    <a:pt x="146" y="171"/>
                  </a:ln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37">
              <a:extLst>
                <a:ext uri="{FF2B5EF4-FFF2-40B4-BE49-F238E27FC236}">
                  <a16:creationId xmlns:a16="http://schemas.microsoft.com/office/drawing/2014/main" id="{2538BB83-7FA0-4E8A-96B8-56DC27C1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4929102"/>
              <a:ext cx="212725" cy="7938"/>
            </a:xfrm>
            <a:custGeom>
              <a:avLst/>
              <a:gdLst>
                <a:gd name="T0" fmla="*/ 81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1 w 82"/>
                <a:gd name="T9" fmla="*/ 0 h 3"/>
                <a:gd name="T10" fmla="*/ 82 w 82"/>
                <a:gd name="T11" fmla="*/ 1 h 3"/>
                <a:gd name="T12" fmla="*/ 81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1"/>
                  </a:cubicBezTo>
                  <a:cubicBezTo>
                    <a:pt x="82" y="2"/>
                    <a:pt x="82" y="3"/>
                    <a:pt x="81" y="3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38">
              <a:extLst>
                <a:ext uri="{FF2B5EF4-FFF2-40B4-BE49-F238E27FC236}">
                  <a16:creationId xmlns:a16="http://schemas.microsoft.com/office/drawing/2014/main" id="{14FE3792-83CB-4451-A99E-A0B0C401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87" y="4621127"/>
              <a:ext cx="57150" cy="230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39">
              <a:extLst>
                <a:ext uri="{FF2B5EF4-FFF2-40B4-BE49-F238E27FC236}">
                  <a16:creationId xmlns:a16="http://schemas.microsoft.com/office/drawing/2014/main" id="{B27F7CD8-CB08-40E1-95E7-B88913CA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4700502"/>
              <a:ext cx="57150" cy="150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40">
              <a:extLst>
                <a:ext uri="{FF2B5EF4-FFF2-40B4-BE49-F238E27FC236}">
                  <a16:creationId xmlns:a16="http://schemas.microsoft.com/office/drawing/2014/main" id="{B1DD6B95-B456-4F87-A457-59577753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2" y="4732252"/>
              <a:ext cx="57150" cy="119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41">
              <a:extLst>
                <a:ext uri="{FF2B5EF4-FFF2-40B4-BE49-F238E27FC236}">
                  <a16:creationId xmlns:a16="http://schemas.microsoft.com/office/drawing/2014/main" id="{AAC42DAB-CE35-467B-A989-25C52747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087" y="4675102"/>
              <a:ext cx="57150" cy="176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42">
              <a:extLst>
                <a:ext uri="{FF2B5EF4-FFF2-40B4-BE49-F238E27FC236}">
                  <a16:creationId xmlns:a16="http://schemas.microsoft.com/office/drawing/2014/main" id="{2266D501-10BF-48A6-B6FD-7637AA65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4602077"/>
              <a:ext cx="57150" cy="249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43">
              <a:extLst>
                <a:ext uri="{FF2B5EF4-FFF2-40B4-BE49-F238E27FC236}">
                  <a16:creationId xmlns:a16="http://schemas.microsoft.com/office/drawing/2014/main" id="{5F8B273B-3FDB-4166-B63A-CF6C2242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589377"/>
              <a:ext cx="28575" cy="282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44">
              <a:extLst>
                <a:ext uri="{FF2B5EF4-FFF2-40B4-BE49-F238E27FC236}">
                  <a16:creationId xmlns:a16="http://schemas.microsoft.com/office/drawing/2014/main" id="{EE0794F1-BB59-42F0-98FA-24B16D76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857665"/>
              <a:ext cx="446088" cy="14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45">
              <a:extLst>
                <a:ext uri="{FF2B5EF4-FFF2-40B4-BE49-F238E27FC236}">
                  <a16:creationId xmlns:a16="http://schemas.microsoft.com/office/drawing/2014/main" id="{C0BDE717-03CE-462D-B020-AF8E420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2" y="4519527"/>
              <a:ext cx="300038" cy="134938"/>
            </a:xfrm>
            <a:custGeom>
              <a:avLst/>
              <a:gdLst>
                <a:gd name="T0" fmla="*/ 0 w 189"/>
                <a:gd name="T1" fmla="*/ 3 h 85"/>
                <a:gd name="T2" fmla="*/ 91 w 189"/>
                <a:gd name="T3" fmla="*/ 85 h 85"/>
                <a:gd name="T4" fmla="*/ 189 w 18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85">
                  <a:moveTo>
                    <a:pt x="0" y="3"/>
                  </a:moveTo>
                  <a:lnTo>
                    <a:pt x="91" y="85"/>
                  </a:lnTo>
                  <a:lnTo>
                    <a:pt x="189" y="0"/>
                  </a:lnTo>
                </a:path>
              </a:pathLst>
            </a:custGeom>
            <a:noFill/>
            <a:ln w="7938" cap="flat">
              <a:solidFill>
                <a:srgbClr val="EBF7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46">
              <a:extLst>
                <a:ext uri="{FF2B5EF4-FFF2-40B4-BE49-F238E27FC236}">
                  <a16:creationId xmlns:a16="http://schemas.microsoft.com/office/drawing/2014/main" id="{6415C348-794E-4845-A1C6-BEF537E4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7" y="4511590"/>
              <a:ext cx="12700" cy="12700"/>
            </a:xfrm>
            <a:custGeom>
              <a:avLst/>
              <a:gdLst>
                <a:gd name="T0" fmla="*/ 7 w 8"/>
                <a:gd name="T1" fmla="*/ 8 h 8"/>
                <a:gd name="T2" fmla="*/ 8 w 8"/>
                <a:gd name="T3" fmla="*/ 0 h 8"/>
                <a:gd name="T4" fmla="*/ 0 w 8"/>
                <a:gd name="T5" fmla="*/ 2 h 8"/>
                <a:gd name="T6" fmla="*/ 7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8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47">
              <a:extLst>
                <a:ext uri="{FF2B5EF4-FFF2-40B4-BE49-F238E27FC236}">
                  <a16:creationId xmlns:a16="http://schemas.microsoft.com/office/drawing/2014/main" id="{5557F6A8-40C8-48AC-8A04-6CB994966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4408402"/>
              <a:ext cx="147638" cy="144463"/>
            </a:xfrm>
            <a:custGeom>
              <a:avLst/>
              <a:gdLst>
                <a:gd name="T0" fmla="*/ 28 w 57"/>
                <a:gd name="T1" fmla="*/ 56 h 56"/>
                <a:gd name="T2" fmla="*/ 52 w 57"/>
                <a:gd name="T3" fmla="*/ 17 h 56"/>
                <a:gd name="T4" fmla="*/ 52 w 57"/>
                <a:gd name="T5" fmla="*/ 17 h 56"/>
                <a:gd name="T6" fmla="*/ 35 w 57"/>
                <a:gd name="T7" fmla="*/ 12 h 56"/>
                <a:gd name="T8" fmla="*/ 46 w 57"/>
                <a:gd name="T9" fmla="*/ 15 h 56"/>
                <a:gd name="T10" fmla="*/ 46 w 57"/>
                <a:gd name="T11" fmla="*/ 15 h 56"/>
                <a:gd name="T12" fmla="*/ 37 w 57"/>
                <a:gd name="T13" fmla="*/ 34 h 56"/>
                <a:gd name="T14" fmla="*/ 45 w 57"/>
                <a:gd name="T15" fmla="*/ 24 h 56"/>
                <a:gd name="T16" fmla="*/ 22 w 57"/>
                <a:gd name="T17" fmla="*/ 34 h 56"/>
                <a:gd name="T18" fmla="*/ 28 w 57"/>
                <a:gd name="T19" fmla="*/ 22 h 56"/>
                <a:gd name="T20" fmla="*/ 34 w 57"/>
                <a:gd name="T21" fmla="*/ 34 h 56"/>
                <a:gd name="T22" fmla="*/ 33 w 57"/>
                <a:gd name="T23" fmla="*/ 45 h 56"/>
                <a:gd name="T24" fmla="*/ 23 w 57"/>
                <a:gd name="T25" fmla="*/ 36 h 56"/>
                <a:gd name="T26" fmla="*/ 11 w 57"/>
                <a:gd name="T27" fmla="*/ 28 h 56"/>
                <a:gd name="T28" fmla="*/ 20 w 57"/>
                <a:gd name="T29" fmla="*/ 28 h 56"/>
                <a:gd name="T30" fmla="*/ 11 w 57"/>
                <a:gd name="T31" fmla="*/ 28 h 56"/>
                <a:gd name="T32" fmla="*/ 28 w 57"/>
                <a:gd name="T33" fmla="*/ 11 h 56"/>
                <a:gd name="T34" fmla="*/ 28 w 57"/>
                <a:gd name="T35" fmla="*/ 20 h 56"/>
                <a:gd name="T36" fmla="*/ 32 w 57"/>
                <a:gd name="T37" fmla="*/ 3 h 56"/>
                <a:gd name="T38" fmla="*/ 32 w 57"/>
                <a:gd name="T39" fmla="*/ 9 h 56"/>
                <a:gd name="T40" fmla="*/ 28 w 57"/>
                <a:gd name="T41" fmla="*/ 2 h 56"/>
                <a:gd name="T42" fmla="*/ 22 w 57"/>
                <a:gd name="T43" fmla="*/ 9 h 56"/>
                <a:gd name="T44" fmla="*/ 21 w 57"/>
                <a:gd name="T45" fmla="*/ 12 h 56"/>
                <a:gd name="T46" fmla="*/ 14 w 57"/>
                <a:gd name="T47" fmla="*/ 14 h 56"/>
                <a:gd name="T48" fmla="*/ 3 w 57"/>
                <a:gd name="T49" fmla="*/ 24 h 56"/>
                <a:gd name="T50" fmla="*/ 9 w 57"/>
                <a:gd name="T51" fmla="*/ 24 h 56"/>
                <a:gd name="T52" fmla="*/ 2 w 57"/>
                <a:gd name="T53" fmla="*/ 28 h 56"/>
                <a:gd name="T54" fmla="*/ 11 w 57"/>
                <a:gd name="T55" fmla="*/ 41 h 56"/>
                <a:gd name="T56" fmla="*/ 12 w 57"/>
                <a:gd name="T57" fmla="*/ 35 h 56"/>
                <a:gd name="T58" fmla="*/ 14 w 57"/>
                <a:gd name="T59" fmla="*/ 42 h 56"/>
                <a:gd name="T60" fmla="*/ 24 w 57"/>
                <a:gd name="T61" fmla="*/ 53 h 56"/>
                <a:gd name="T62" fmla="*/ 24 w 57"/>
                <a:gd name="T63" fmla="*/ 47 h 56"/>
                <a:gd name="T64" fmla="*/ 28 w 57"/>
                <a:gd name="T65" fmla="*/ 54 h 56"/>
                <a:gd name="T66" fmla="*/ 35 w 57"/>
                <a:gd name="T67" fmla="*/ 47 h 56"/>
                <a:gd name="T68" fmla="*/ 35 w 57"/>
                <a:gd name="T69" fmla="*/ 44 h 56"/>
                <a:gd name="T70" fmla="*/ 42 w 57"/>
                <a:gd name="T71" fmla="*/ 42 h 56"/>
                <a:gd name="T72" fmla="*/ 53 w 57"/>
                <a:gd name="T73" fmla="*/ 32 h 56"/>
                <a:gd name="T74" fmla="*/ 47 w 57"/>
                <a:gd name="T75" fmla="*/ 32 h 56"/>
                <a:gd name="T76" fmla="*/ 54 w 57"/>
                <a:gd name="T77" fmla="*/ 28 h 56"/>
                <a:gd name="T78" fmla="*/ 12 w 57"/>
                <a:gd name="T79" fmla="*/ 12 h 56"/>
                <a:gd name="T80" fmla="*/ 5 w 57"/>
                <a:gd name="T81" fmla="*/ 39 h 56"/>
                <a:gd name="T82" fmla="*/ 5 w 57"/>
                <a:gd name="T83" fmla="*/ 39 h 56"/>
                <a:gd name="T84" fmla="*/ 52 w 57"/>
                <a:gd name="T85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2"/>
                    <a:pt x="44" y="0"/>
                    <a:pt x="28" y="0"/>
                  </a:cubicBezTo>
                  <a:close/>
                  <a:moveTo>
                    <a:pt x="52" y="17"/>
                  </a:moveTo>
                  <a:cubicBezTo>
                    <a:pt x="50" y="15"/>
                    <a:pt x="47" y="14"/>
                    <a:pt x="44" y="12"/>
                  </a:cubicBezTo>
                  <a:cubicBezTo>
                    <a:pt x="43" y="9"/>
                    <a:pt x="41" y="7"/>
                    <a:pt x="39" y="4"/>
                  </a:cubicBezTo>
                  <a:cubicBezTo>
                    <a:pt x="45" y="7"/>
                    <a:pt x="49" y="12"/>
                    <a:pt x="52" y="17"/>
                  </a:cubicBezTo>
                  <a:close/>
                  <a:moveTo>
                    <a:pt x="45" y="21"/>
                  </a:moveTo>
                  <a:cubicBezTo>
                    <a:pt x="42" y="20"/>
                    <a:pt x="39" y="20"/>
                    <a:pt x="36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8" y="12"/>
                    <a:pt x="40" y="13"/>
                    <a:pt x="42" y="14"/>
                  </a:cubicBezTo>
                  <a:cubicBezTo>
                    <a:pt x="43" y="16"/>
                    <a:pt x="44" y="18"/>
                    <a:pt x="45" y="21"/>
                  </a:cubicBezTo>
                  <a:close/>
                  <a:moveTo>
                    <a:pt x="46" y="15"/>
                  </a:moveTo>
                  <a:cubicBezTo>
                    <a:pt x="49" y="18"/>
                    <a:pt x="52" y="21"/>
                    <a:pt x="53" y="24"/>
                  </a:cubicBezTo>
                  <a:cubicBezTo>
                    <a:pt x="52" y="23"/>
                    <a:pt x="50" y="22"/>
                    <a:pt x="47" y="22"/>
                  </a:cubicBezTo>
                  <a:cubicBezTo>
                    <a:pt x="47" y="19"/>
                    <a:pt x="46" y="17"/>
                    <a:pt x="46" y="15"/>
                  </a:cubicBezTo>
                  <a:close/>
                  <a:moveTo>
                    <a:pt x="45" y="28"/>
                  </a:moveTo>
                  <a:cubicBezTo>
                    <a:pt x="45" y="30"/>
                    <a:pt x="45" y="31"/>
                    <a:pt x="45" y="33"/>
                  </a:cubicBezTo>
                  <a:cubicBezTo>
                    <a:pt x="43" y="33"/>
                    <a:pt x="40" y="34"/>
                    <a:pt x="37" y="34"/>
                  </a:cubicBezTo>
                  <a:cubicBezTo>
                    <a:pt x="37" y="32"/>
                    <a:pt x="37" y="30"/>
                    <a:pt x="37" y="28"/>
                  </a:cubicBezTo>
                  <a:cubicBezTo>
                    <a:pt x="37" y="26"/>
                    <a:pt x="37" y="24"/>
                    <a:pt x="37" y="22"/>
                  </a:cubicBezTo>
                  <a:cubicBezTo>
                    <a:pt x="40" y="23"/>
                    <a:pt x="43" y="23"/>
                    <a:pt x="45" y="24"/>
                  </a:cubicBezTo>
                  <a:cubicBezTo>
                    <a:pt x="45" y="25"/>
                    <a:pt x="45" y="27"/>
                    <a:pt x="45" y="28"/>
                  </a:cubicBezTo>
                  <a:close/>
                  <a:moveTo>
                    <a:pt x="28" y="34"/>
                  </a:moveTo>
                  <a:cubicBezTo>
                    <a:pt x="26" y="34"/>
                    <a:pt x="24" y="34"/>
                    <a:pt x="22" y="34"/>
                  </a:cubicBezTo>
                  <a:cubicBezTo>
                    <a:pt x="22" y="32"/>
                    <a:pt x="22" y="30"/>
                    <a:pt x="22" y="28"/>
                  </a:cubicBezTo>
                  <a:cubicBezTo>
                    <a:pt x="22" y="26"/>
                    <a:pt x="22" y="24"/>
                    <a:pt x="22" y="22"/>
                  </a:cubicBezTo>
                  <a:cubicBezTo>
                    <a:pt x="24" y="22"/>
                    <a:pt x="26" y="22"/>
                    <a:pt x="28" y="22"/>
                  </a:cubicBezTo>
                  <a:cubicBezTo>
                    <a:pt x="30" y="22"/>
                    <a:pt x="32" y="22"/>
                    <a:pt x="34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2"/>
                    <a:pt x="34" y="34"/>
                  </a:cubicBezTo>
                  <a:cubicBezTo>
                    <a:pt x="32" y="34"/>
                    <a:pt x="30" y="34"/>
                    <a:pt x="28" y="34"/>
                  </a:cubicBezTo>
                  <a:close/>
                  <a:moveTo>
                    <a:pt x="34" y="36"/>
                  </a:moveTo>
                  <a:cubicBezTo>
                    <a:pt x="34" y="40"/>
                    <a:pt x="33" y="42"/>
                    <a:pt x="33" y="45"/>
                  </a:cubicBezTo>
                  <a:cubicBezTo>
                    <a:pt x="31" y="45"/>
                    <a:pt x="30" y="45"/>
                    <a:pt x="28" y="45"/>
                  </a:cubicBezTo>
                  <a:cubicBezTo>
                    <a:pt x="27" y="45"/>
                    <a:pt x="25" y="45"/>
                    <a:pt x="24" y="45"/>
                  </a:cubicBezTo>
                  <a:cubicBezTo>
                    <a:pt x="23" y="42"/>
                    <a:pt x="23" y="40"/>
                    <a:pt x="23" y="36"/>
                  </a:cubicBezTo>
                  <a:cubicBezTo>
                    <a:pt x="24" y="37"/>
                    <a:pt x="26" y="37"/>
                    <a:pt x="28" y="37"/>
                  </a:cubicBezTo>
                  <a:cubicBezTo>
                    <a:pt x="30" y="37"/>
                    <a:pt x="32" y="37"/>
                    <a:pt x="34" y="36"/>
                  </a:cubicBezTo>
                  <a:close/>
                  <a:moveTo>
                    <a:pt x="11" y="28"/>
                  </a:moveTo>
                  <a:cubicBezTo>
                    <a:pt x="11" y="27"/>
                    <a:pt x="11" y="25"/>
                    <a:pt x="12" y="24"/>
                  </a:cubicBezTo>
                  <a:cubicBezTo>
                    <a:pt x="14" y="23"/>
                    <a:pt x="17" y="23"/>
                    <a:pt x="20" y="22"/>
                  </a:cubicBezTo>
                  <a:cubicBezTo>
                    <a:pt x="20" y="24"/>
                    <a:pt x="20" y="26"/>
                    <a:pt x="20" y="28"/>
                  </a:cubicBezTo>
                  <a:cubicBezTo>
                    <a:pt x="20" y="30"/>
                    <a:pt x="20" y="32"/>
                    <a:pt x="20" y="34"/>
                  </a:cubicBezTo>
                  <a:cubicBezTo>
                    <a:pt x="17" y="34"/>
                    <a:pt x="14" y="33"/>
                    <a:pt x="12" y="33"/>
                  </a:cubicBezTo>
                  <a:cubicBezTo>
                    <a:pt x="11" y="31"/>
                    <a:pt x="11" y="30"/>
                    <a:pt x="11" y="28"/>
                  </a:cubicBezTo>
                  <a:close/>
                  <a:moveTo>
                    <a:pt x="23" y="20"/>
                  </a:moveTo>
                  <a:cubicBezTo>
                    <a:pt x="23" y="17"/>
                    <a:pt x="23" y="14"/>
                    <a:pt x="24" y="11"/>
                  </a:cubicBezTo>
                  <a:cubicBezTo>
                    <a:pt x="25" y="11"/>
                    <a:pt x="27" y="11"/>
                    <a:pt x="28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3" y="14"/>
                    <a:pt x="34" y="17"/>
                    <a:pt x="34" y="20"/>
                  </a:cubicBezTo>
                  <a:cubicBezTo>
                    <a:pt x="32" y="20"/>
                    <a:pt x="30" y="20"/>
                    <a:pt x="28" y="20"/>
                  </a:cubicBezTo>
                  <a:cubicBezTo>
                    <a:pt x="26" y="20"/>
                    <a:pt x="24" y="20"/>
                    <a:pt x="23" y="20"/>
                  </a:cubicBezTo>
                  <a:close/>
                  <a:moveTo>
                    <a:pt x="35" y="9"/>
                  </a:moveTo>
                  <a:cubicBezTo>
                    <a:pt x="34" y="7"/>
                    <a:pt x="33" y="5"/>
                    <a:pt x="32" y="3"/>
                  </a:cubicBezTo>
                  <a:cubicBezTo>
                    <a:pt x="36" y="4"/>
                    <a:pt x="39" y="7"/>
                    <a:pt x="41" y="11"/>
                  </a:cubicBezTo>
                  <a:cubicBezTo>
                    <a:pt x="39" y="10"/>
                    <a:pt x="37" y="10"/>
                    <a:pt x="35" y="9"/>
                  </a:cubicBezTo>
                  <a:close/>
                  <a:moveTo>
                    <a:pt x="32" y="9"/>
                  </a:moveTo>
                  <a:cubicBezTo>
                    <a:pt x="31" y="9"/>
                    <a:pt x="30" y="9"/>
                    <a:pt x="28" y="9"/>
                  </a:cubicBezTo>
                  <a:cubicBezTo>
                    <a:pt x="27" y="9"/>
                    <a:pt x="26" y="9"/>
                    <a:pt x="24" y="9"/>
                  </a:cubicBezTo>
                  <a:cubicBezTo>
                    <a:pt x="26" y="5"/>
                    <a:pt x="27" y="2"/>
                    <a:pt x="28" y="2"/>
                  </a:cubicBezTo>
                  <a:cubicBezTo>
                    <a:pt x="29" y="2"/>
                    <a:pt x="31" y="5"/>
                    <a:pt x="32" y="9"/>
                  </a:cubicBezTo>
                  <a:close/>
                  <a:moveTo>
                    <a:pt x="24" y="3"/>
                  </a:moveTo>
                  <a:cubicBezTo>
                    <a:pt x="23" y="5"/>
                    <a:pt x="22" y="7"/>
                    <a:pt x="22" y="9"/>
                  </a:cubicBezTo>
                  <a:cubicBezTo>
                    <a:pt x="20" y="10"/>
                    <a:pt x="18" y="10"/>
                    <a:pt x="16" y="11"/>
                  </a:cubicBezTo>
                  <a:cubicBezTo>
                    <a:pt x="18" y="7"/>
                    <a:pt x="21" y="4"/>
                    <a:pt x="24" y="3"/>
                  </a:cubicBezTo>
                  <a:close/>
                  <a:moveTo>
                    <a:pt x="21" y="12"/>
                  </a:moveTo>
                  <a:cubicBezTo>
                    <a:pt x="21" y="14"/>
                    <a:pt x="20" y="17"/>
                    <a:pt x="20" y="20"/>
                  </a:cubicBezTo>
                  <a:cubicBezTo>
                    <a:pt x="17" y="20"/>
                    <a:pt x="14" y="20"/>
                    <a:pt x="12" y="21"/>
                  </a:cubicBezTo>
                  <a:cubicBezTo>
                    <a:pt x="12" y="18"/>
                    <a:pt x="13" y="16"/>
                    <a:pt x="14" y="14"/>
                  </a:cubicBezTo>
                  <a:cubicBezTo>
                    <a:pt x="16" y="13"/>
                    <a:pt x="19" y="12"/>
                    <a:pt x="21" y="12"/>
                  </a:cubicBezTo>
                  <a:close/>
                  <a:moveTo>
                    <a:pt x="9" y="22"/>
                  </a:moveTo>
                  <a:cubicBezTo>
                    <a:pt x="7" y="22"/>
                    <a:pt x="5" y="23"/>
                    <a:pt x="3" y="24"/>
                  </a:cubicBezTo>
                  <a:cubicBezTo>
                    <a:pt x="4" y="21"/>
                    <a:pt x="7" y="18"/>
                    <a:pt x="11" y="15"/>
                  </a:cubicBezTo>
                  <a:cubicBezTo>
                    <a:pt x="10" y="17"/>
                    <a:pt x="10" y="19"/>
                    <a:pt x="9" y="22"/>
                  </a:cubicBezTo>
                  <a:close/>
                  <a:moveTo>
                    <a:pt x="9" y="24"/>
                  </a:moveTo>
                  <a:cubicBezTo>
                    <a:pt x="9" y="25"/>
                    <a:pt x="9" y="27"/>
                    <a:pt x="9" y="28"/>
                  </a:cubicBezTo>
                  <a:cubicBezTo>
                    <a:pt x="9" y="29"/>
                    <a:pt x="9" y="31"/>
                    <a:pt x="9" y="32"/>
                  </a:cubicBezTo>
                  <a:cubicBezTo>
                    <a:pt x="5" y="31"/>
                    <a:pt x="2" y="29"/>
                    <a:pt x="2" y="28"/>
                  </a:cubicBezTo>
                  <a:cubicBezTo>
                    <a:pt x="2" y="27"/>
                    <a:pt x="5" y="25"/>
                    <a:pt x="9" y="24"/>
                  </a:cubicBezTo>
                  <a:close/>
                  <a:moveTo>
                    <a:pt x="9" y="35"/>
                  </a:moveTo>
                  <a:cubicBezTo>
                    <a:pt x="10" y="37"/>
                    <a:pt x="10" y="39"/>
                    <a:pt x="11" y="41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5" y="33"/>
                    <a:pt x="7" y="34"/>
                    <a:pt x="9" y="35"/>
                  </a:cubicBezTo>
                  <a:close/>
                  <a:moveTo>
                    <a:pt x="12" y="35"/>
                  </a:moveTo>
                  <a:cubicBezTo>
                    <a:pt x="14" y="36"/>
                    <a:pt x="17" y="36"/>
                    <a:pt x="20" y="36"/>
                  </a:cubicBezTo>
                  <a:cubicBezTo>
                    <a:pt x="20" y="39"/>
                    <a:pt x="21" y="42"/>
                    <a:pt x="21" y="44"/>
                  </a:cubicBezTo>
                  <a:cubicBezTo>
                    <a:pt x="19" y="44"/>
                    <a:pt x="16" y="43"/>
                    <a:pt x="14" y="42"/>
                  </a:cubicBezTo>
                  <a:cubicBezTo>
                    <a:pt x="13" y="40"/>
                    <a:pt x="12" y="38"/>
                    <a:pt x="12" y="35"/>
                  </a:cubicBezTo>
                  <a:close/>
                  <a:moveTo>
                    <a:pt x="22" y="47"/>
                  </a:moveTo>
                  <a:cubicBezTo>
                    <a:pt x="22" y="49"/>
                    <a:pt x="23" y="52"/>
                    <a:pt x="24" y="53"/>
                  </a:cubicBezTo>
                  <a:cubicBezTo>
                    <a:pt x="21" y="52"/>
                    <a:pt x="18" y="49"/>
                    <a:pt x="16" y="45"/>
                  </a:cubicBezTo>
                  <a:cubicBezTo>
                    <a:pt x="18" y="46"/>
                    <a:pt x="20" y="47"/>
                    <a:pt x="22" y="47"/>
                  </a:cubicBezTo>
                  <a:close/>
                  <a:moveTo>
                    <a:pt x="24" y="47"/>
                  </a:moveTo>
                  <a:cubicBezTo>
                    <a:pt x="26" y="47"/>
                    <a:pt x="27" y="47"/>
                    <a:pt x="28" y="47"/>
                  </a:cubicBezTo>
                  <a:cubicBezTo>
                    <a:pt x="30" y="47"/>
                    <a:pt x="31" y="47"/>
                    <a:pt x="32" y="47"/>
                  </a:cubicBezTo>
                  <a:cubicBezTo>
                    <a:pt x="31" y="51"/>
                    <a:pt x="29" y="54"/>
                    <a:pt x="28" y="54"/>
                  </a:cubicBezTo>
                  <a:cubicBezTo>
                    <a:pt x="27" y="54"/>
                    <a:pt x="26" y="51"/>
                    <a:pt x="24" y="47"/>
                  </a:cubicBezTo>
                  <a:close/>
                  <a:moveTo>
                    <a:pt x="32" y="53"/>
                  </a:moveTo>
                  <a:cubicBezTo>
                    <a:pt x="33" y="52"/>
                    <a:pt x="34" y="49"/>
                    <a:pt x="35" y="47"/>
                  </a:cubicBezTo>
                  <a:cubicBezTo>
                    <a:pt x="37" y="47"/>
                    <a:pt x="39" y="46"/>
                    <a:pt x="41" y="45"/>
                  </a:cubicBezTo>
                  <a:cubicBezTo>
                    <a:pt x="39" y="49"/>
                    <a:pt x="36" y="52"/>
                    <a:pt x="32" y="53"/>
                  </a:cubicBezTo>
                  <a:close/>
                  <a:moveTo>
                    <a:pt x="35" y="44"/>
                  </a:moveTo>
                  <a:cubicBezTo>
                    <a:pt x="36" y="42"/>
                    <a:pt x="36" y="39"/>
                    <a:pt x="36" y="36"/>
                  </a:cubicBezTo>
                  <a:cubicBezTo>
                    <a:pt x="39" y="36"/>
                    <a:pt x="42" y="36"/>
                    <a:pt x="45" y="35"/>
                  </a:cubicBezTo>
                  <a:cubicBezTo>
                    <a:pt x="44" y="38"/>
                    <a:pt x="43" y="40"/>
                    <a:pt x="42" y="42"/>
                  </a:cubicBezTo>
                  <a:cubicBezTo>
                    <a:pt x="40" y="43"/>
                    <a:pt x="38" y="44"/>
                    <a:pt x="35" y="44"/>
                  </a:cubicBezTo>
                  <a:close/>
                  <a:moveTo>
                    <a:pt x="47" y="35"/>
                  </a:moveTo>
                  <a:cubicBezTo>
                    <a:pt x="50" y="34"/>
                    <a:pt x="52" y="33"/>
                    <a:pt x="53" y="32"/>
                  </a:cubicBezTo>
                  <a:cubicBezTo>
                    <a:pt x="52" y="35"/>
                    <a:pt x="49" y="38"/>
                    <a:pt x="46" y="41"/>
                  </a:cubicBezTo>
                  <a:cubicBezTo>
                    <a:pt x="46" y="39"/>
                    <a:pt x="47" y="37"/>
                    <a:pt x="47" y="35"/>
                  </a:cubicBezTo>
                  <a:close/>
                  <a:moveTo>
                    <a:pt x="47" y="32"/>
                  </a:moveTo>
                  <a:cubicBezTo>
                    <a:pt x="48" y="31"/>
                    <a:pt x="48" y="29"/>
                    <a:pt x="48" y="28"/>
                  </a:cubicBezTo>
                  <a:cubicBezTo>
                    <a:pt x="48" y="27"/>
                    <a:pt x="48" y="25"/>
                    <a:pt x="47" y="24"/>
                  </a:cubicBezTo>
                  <a:cubicBezTo>
                    <a:pt x="52" y="25"/>
                    <a:pt x="54" y="27"/>
                    <a:pt x="54" y="28"/>
                  </a:cubicBezTo>
                  <a:cubicBezTo>
                    <a:pt x="54" y="29"/>
                    <a:pt x="52" y="31"/>
                    <a:pt x="47" y="32"/>
                  </a:cubicBezTo>
                  <a:close/>
                  <a:moveTo>
                    <a:pt x="18" y="4"/>
                  </a:moveTo>
                  <a:cubicBezTo>
                    <a:pt x="16" y="7"/>
                    <a:pt x="14" y="9"/>
                    <a:pt x="12" y="12"/>
                  </a:cubicBezTo>
                  <a:cubicBezTo>
                    <a:pt x="9" y="14"/>
                    <a:pt x="7" y="15"/>
                    <a:pt x="5" y="17"/>
                  </a:cubicBezTo>
                  <a:cubicBezTo>
                    <a:pt x="7" y="12"/>
                    <a:pt x="12" y="7"/>
                    <a:pt x="18" y="4"/>
                  </a:cubicBezTo>
                  <a:close/>
                  <a:moveTo>
                    <a:pt x="5" y="39"/>
                  </a:moveTo>
                  <a:cubicBezTo>
                    <a:pt x="7" y="41"/>
                    <a:pt x="9" y="43"/>
                    <a:pt x="12" y="44"/>
                  </a:cubicBezTo>
                  <a:cubicBezTo>
                    <a:pt x="14" y="47"/>
                    <a:pt x="16" y="50"/>
                    <a:pt x="18" y="52"/>
                  </a:cubicBezTo>
                  <a:cubicBezTo>
                    <a:pt x="12" y="49"/>
                    <a:pt x="7" y="44"/>
                    <a:pt x="5" y="39"/>
                  </a:cubicBezTo>
                  <a:close/>
                  <a:moveTo>
                    <a:pt x="39" y="52"/>
                  </a:moveTo>
                  <a:cubicBezTo>
                    <a:pt x="41" y="50"/>
                    <a:pt x="43" y="47"/>
                    <a:pt x="44" y="44"/>
                  </a:cubicBezTo>
                  <a:cubicBezTo>
                    <a:pt x="47" y="43"/>
                    <a:pt x="50" y="41"/>
                    <a:pt x="52" y="39"/>
                  </a:cubicBezTo>
                  <a:cubicBezTo>
                    <a:pt x="49" y="44"/>
                    <a:pt x="45" y="49"/>
                    <a:pt x="39" y="5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48">
              <a:extLst>
                <a:ext uri="{FF2B5EF4-FFF2-40B4-BE49-F238E27FC236}">
                  <a16:creationId xmlns:a16="http://schemas.microsoft.com/office/drawing/2014/main" id="{6B06DD95-F4DB-437E-AD67-92DE1B6A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4389352"/>
              <a:ext cx="1481138" cy="1062038"/>
            </a:xfrm>
            <a:custGeom>
              <a:avLst/>
              <a:gdLst>
                <a:gd name="T0" fmla="*/ 369 w 571"/>
                <a:gd name="T1" fmla="*/ 10 h 409"/>
                <a:gd name="T2" fmla="*/ 152 w 571"/>
                <a:gd name="T3" fmla="*/ 10 h 409"/>
                <a:gd name="T4" fmla="*/ 112 w 571"/>
                <a:gd name="T5" fmla="*/ 0 h 409"/>
                <a:gd name="T6" fmla="*/ 102 w 571"/>
                <a:gd name="T7" fmla="*/ 39 h 409"/>
                <a:gd name="T8" fmla="*/ 138 w 571"/>
                <a:gd name="T9" fmla="*/ 61 h 409"/>
                <a:gd name="T10" fmla="*/ 239 w 571"/>
                <a:gd name="T11" fmla="*/ 287 h 409"/>
                <a:gd name="T12" fmla="*/ 228 w 571"/>
                <a:gd name="T13" fmla="*/ 342 h 409"/>
                <a:gd name="T14" fmla="*/ 174 w 571"/>
                <a:gd name="T15" fmla="*/ 371 h 409"/>
                <a:gd name="T16" fmla="*/ 11 w 571"/>
                <a:gd name="T17" fmla="*/ 371 h 409"/>
                <a:gd name="T18" fmla="*/ 0 w 571"/>
                <a:gd name="T19" fmla="*/ 409 h 409"/>
                <a:gd name="T20" fmla="*/ 131 w 571"/>
                <a:gd name="T21" fmla="*/ 409 h 409"/>
                <a:gd name="T22" fmla="*/ 163 w 571"/>
                <a:gd name="T23" fmla="*/ 409 h 409"/>
                <a:gd name="T24" fmla="*/ 412 w 571"/>
                <a:gd name="T25" fmla="*/ 409 h 409"/>
                <a:gd name="T26" fmla="*/ 562 w 571"/>
                <a:gd name="T27" fmla="*/ 371 h 409"/>
                <a:gd name="T28" fmla="*/ 571 w 571"/>
                <a:gd name="T29" fmla="*/ 295 h 409"/>
                <a:gd name="T30" fmla="*/ 369 w 571"/>
                <a:gd name="T31" fmla="*/ 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409">
                  <a:moveTo>
                    <a:pt x="369" y="10"/>
                  </a:moveTo>
                  <a:cubicBezTo>
                    <a:pt x="152" y="10"/>
                    <a:pt x="152" y="10"/>
                    <a:pt x="152" y="10"/>
                  </a:cubicBezTo>
                  <a:cubicBezTo>
                    <a:pt x="141" y="4"/>
                    <a:pt x="127" y="0"/>
                    <a:pt x="112" y="0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19" y="39"/>
                    <a:pt x="132" y="47"/>
                    <a:pt x="138" y="61"/>
                  </a:cubicBezTo>
                  <a:cubicBezTo>
                    <a:pt x="239" y="287"/>
                    <a:pt x="239" y="287"/>
                    <a:pt x="239" y="287"/>
                  </a:cubicBezTo>
                  <a:cubicBezTo>
                    <a:pt x="246" y="304"/>
                    <a:pt x="242" y="324"/>
                    <a:pt x="228" y="342"/>
                  </a:cubicBezTo>
                  <a:cubicBezTo>
                    <a:pt x="214" y="360"/>
                    <a:pt x="194" y="371"/>
                    <a:pt x="174" y="371"/>
                  </a:cubicBezTo>
                  <a:cubicBezTo>
                    <a:pt x="11" y="371"/>
                    <a:pt x="11" y="371"/>
                    <a:pt x="11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31" y="409"/>
                    <a:pt x="131" y="409"/>
                    <a:pt x="131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412" y="409"/>
                    <a:pt x="412" y="409"/>
                    <a:pt x="412" y="409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571" y="295"/>
                    <a:pt x="571" y="295"/>
                    <a:pt x="571" y="295"/>
                  </a:cubicBezTo>
                  <a:lnTo>
                    <a:pt x="369" y="1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49">
              <a:extLst>
                <a:ext uri="{FF2B5EF4-FFF2-40B4-BE49-F238E27FC236}">
                  <a16:creationId xmlns:a16="http://schemas.microsoft.com/office/drawing/2014/main" id="{19CE096F-7131-4592-ADF2-1F92520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671513" cy="1062038"/>
            </a:xfrm>
            <a:custGeom>
              <a:avLst/>
              <a:gdLst>
                <a:gd name="T0" fmla="*/ 237 w 259"/>
                <a:gd name="T1" fmla="*/ 265 h 409"/>
                <a:gd name="T2" fmla="*/ 74 w 259"/>
                <a:gd name="T3" fmla="*/ 38 h 409"/>
                <a:gd name="T4" fmla="*/ 0 w 259"/>
                <a:gd name="T5" fmla="*/ 0 h 409"/>
                <a:gd name="T6" fmla="*/ 0 w 259"/>
                <a:gd name="T7" fmla="*/ 39 h 409"/>
                <a:gd name="T8" fmla="*/ 43 w 259"/>
                <a:gd name="T9" fmla="*/ 61 h 409"/>
                <a:gd name="T10" fmla="*/ 205 w 259"/>
                <a:gd name="T11" fmla="*/ 287 h 409"/>
                <a:gd name="T12" fmla="*/ 209 w 259"/>
                <a:gd name="T13" fmla="*/ 342 h 409"/>
                <a:gd name="T14" fmla="*/ 163 w 259"/>
                <a:gd name="T15" fmla="*/ 371 h 409"/>
                <a:gd name="T16" fmla="*/ 0 w 259"/>
                <a:gd name="T17" fmla="*/ 371 h 409"/>
                <a:gd name="T18" fmla="*/ 0 w 259"/>
                <a:gd name="T19" fmla="*/ 409 h 409"/>
                <a:gd name="T20" fmla="*/ 163 w 259"/>
                <a:gd name="T21" fmla="*/ 409 h 409"/>
                <a:gd name="T22" fmla="*/ 244 w 259"/>
                <a:gd name="T23" fmla="*/ 360 h 409"/>
                <a:gd name="T24" fmla="*/ 237 w 259"/>
                <a:gd name="T25" fmla="*/ 26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409">
                  <a:moveTo>
                    <a:pt x="237" y="265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7" y="304"/>
                    <a:pt x="218" y="324"/>
                    <a:pt x="209" y="342"/>
                  </a:cubicBezTo>
                  <a:cubicBezTo>
                    <a:pt x="200" y="360"/>
                    <a:pt x="183" y="371"/>
                    <a:pt x="163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197" y="409"/>
                    <a:pt x="228" y="390"/>
                    <a:pt x="244" y="360"/>
                  </a:cubicBezTo>
                  <a:cubicBezTo>
                    <a:pt x="259" y="329"/>
                    <a:pt x="257" y="293"/>
                    <a:pt x="237" y="265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50">
              <a:extLst>
                <a:ext uri="{FF2B5EF4-FFF2-40B4-BE49-F238E27FC236}">
                  <a16:creationId xmlns:a16="http://schemas.microsoft.com/office/drawing/2014/main" id="{C96CE62F-0A76-4F88-9549-59A438F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7" y="4389352"/>
              <a:ext cx="1047750" cy="574675"/>
            </a:xfrm>
            <a:custGeom>
              <a:avLst/>
              <a:gdLst>
                <a:gd name="T0" fmla="*/ 404 w 404"/>
                <a:gd name="T1" fmla="*/ 203 h 221"/>
                <a:gd name="T2" fmla="*/ 267 w 404"/>
                <a:gd name="T3" fmla="*/ 10 h 221"/>
                <a:gd name="T4" fmla="*/ 50 w 404"/>
                <a:gd name="T5" fmla="*/ 10 h 221"/>
                <a:gd name="T6" fmla="*/ 10 w 404"/>
                <a:gd name="T7" fmla="*/ 0 h 221"/>
                <a:gd name="T8" fmla="*/ 0 w 404"/>
                <a:gd name="T9" fmla="*/ 39 h 221"/>
                <a:gd name="T10" fmla="*/ 36 w 404"/>
                <a:gd name="T11" fmla="*/ 61 h 221"/>
                <a:gd name="T12" fmla="*/ 108 w 404"/>
                <a:gd name="T13" fmla="*/ 221 h 221"/>
                <a:gd name="T14" fmla="*/ 396 w 404"/>
                <a:gd name="T15" fmla="*/ 221 h 221"/>
                <a:gd name="T16" fmla="*/ 404 w 404"/>
                <a:gd name="T17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221">
                  <a:moveTo>
                    <a:pt x="404" y="203"/>
                  </a:moveTo>
                  <a:cubicBezTo>
                    <a:pt x="267" y="10"/>
                    <a:pt x="267" y="10"/>
                    <a:pt x="267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4"/>
                    <a:pt x="25" y="0"/>
                    <a:pt x="1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0" y="47"/>
                    <a:pt x="36" y="61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396" y="221"/>
                    <a:pt x="396" y="221"/>
                    <a:pt x="396" y="221"/>
                  </a:cubicBezTo>
                  <a:lnTo>
                    <a:pt x="404" y="203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51">
              <a:extLst>
                <a:ext uri="{FF2B5EF4-FFF2-40B4-BE49-F238E27FC236}">
                  <a16:creationId xmlns:a16="http://schemas.microsoft.com/office/drawing/2014/main" id="{AAD3E5F9-3A13-425A-9691-D1413D7A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455613" cy="574675"/>
            </a:xfrm>
            <a:custGeom>
              <a:avLst/>
              <a:gdLst>
                <a:gd name="T0" fmla="*/ 0 w 176"/>
                <a:gd name="T1" fmla="*/ 0 h 221"/>
                <a:gd name="T2" fmla="*/ 0 w 176"/>
                <a:gd name="T3" fmla="*/ 39 h 221"/>
                <a:gd name="T4" fmla="*/ 43 w 176"/>
                <a:gd name="T5" fmla="*/ 61 h 221"/>
                <a:gd name="T6" fmla="*/ 158 w 176"/>
                <a:gd name="T7" fmla="*/ 221 h 221"/>
                <a:gd name="T8" fmla="*/ 158 w 176"/>
                <a:gd name="T9" fmla="*/ 221 h 221"/>
                <a:gd name="T10" fmla="*/ 176 w 176"/>
                <a:gd name="T11" fmla="*/ 180 h 221"/>
                <a:gd name="T12" fmla="*/ 74 w 176"/>
                <a:gd name="T13" fmla="*/ 38 h 221"/>
                <a:gd name="T14" fmla="*/ 0 w 176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21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52">
              <a:extLst>
                <a:ext uri="{FF2B5EF4-FFF2-40B4-BE49-F238E27FC236}">
                  <a16:creationId xmlns:a16="http://schemas.microsoft.com/office/drawing/2014/main" id="{63164214-F2FB-498C-B49F-A9A49D8A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2" y="2755815"/>
              <a:ext cx="3030538" cy="2044700"/>
            </a:xfrm>
            <a:custGeom>
              <a:avLst/>
              <a:gdLst>
                <a:gd name="T0" fmla="*/ 99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991 w 1168"/>
                <a:gd name="T11" fmla="*/ 0 h 787"/>
                <a:gd name="T12" fmla="*/ 1168 w 1168"/>
                <a:gd name="T13" fmla="*/ 176 h 787"/>
                <a:gd name="T14" fmla="*/ 1168 w 1168"/>
                <a:gd name="T15" fmla="*/ 610 h 787"/>
                <a:gd name="T16" fmla="*/ 99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99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991" y="0"/>
                    <a:pt x="991" y="0"/>
                    <a:pt x="991" y="0"/>
                  </a:cubicBezTo>
                  <a:cubicBezTo>
                    <a:pt x="1089" y="0"/>
                    <a:pt x="1168" y="79"/>
                    <a:pt x="1168" y="176"/>
                  </a:cubicBezTo>
                  <a:cubicBezTo>
                    <a:pt x="1168" y="610"/>
                    <a:pt x="1168" y="610"/>
                    <a:pt x="1168" y="610"/>
                  </a:cubicBezTo>
                  <a:cubicBezTo>
                    <a:pt x="1168" y="708"/>
                    <a:pt x="1089" y="787"/>
                    <a:pt x="991" y="787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53">
              <a:extLst>
                <a:ext uri="{FF2B5EF4-FFF2-40B4-BE49-F238E27FC236}">
                  <a16:creationId xmlns:a16="http://schemas.microsoft.com/office/drawing/2014/main" id="{508CB9FB-E255-4408-A643-E70B6BA6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2755815"/>
              <a:ext cx="3032125" cy="2044700"/>
            </a:xfrm>
            <a:custGeom>
              <a:avLst/>
              <a:gdLst>
                <a:gd name="T0" fmla="*/ 107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1071 w 1168"/>
                <a:gd name="T11" fmla="*/ 0 h 787"/>
                <a:gd name="T12" fmla="*/ 1168 w 1168"/>
                <a:gd name="T13" fmla="*/ 97 h 787"/>
                <a:gd name="T14" fmla="*/ 1168 w 1168"/>
                <a:gd name="T15" fmla="*/ 690 h 787"/>
                <a:gd name="T16" fmla="*/ 107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107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125" y="0"/>
                    <a:pt x="1168" y="43"/>
                    <a:pt x="1168" y="97"/>
                  </a:cubicBezTo>
                  <a:cubicBezTo>
                    <a:pt x="1168" y="690"/>
                    <a:pt x="1168" y="690"/>
                    <a:pt x="1168" y="690"/>
                  </a:cubicBezTo>
                  <a:cubicBezTo>
                    <a:pt x="1168" y="744"/>
                    <a:pt x="1125" y="787"/>
                    <a:pt x="1071" y="787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54">
              <a:extLst>
                <a:ext uri="{FF2B5EF4-FFF2-40B4-BE49-F238E27FC236}">
                  <a16:creationId xmlns:a16="http://schemas.microsoft.com/office/drawing/2014/main" id="{C3AD4511-A23A-4FE1-9449-6036D102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4078202"/>
              <a:ext cx="620713" cy="722313"/>
            </a:xfrm>
            <a:custGeom>
              <a:avLst/>
              <a:gdLst>
                <a:gd name="T0" fmla="*/ 0 w 239"/>
                <a:gd name="T1" fmla="*/ 143 h 278"/>
                <a:gd name="T2" fmla="*/ 0 w 239"/>
                <a:gd name="T3" fmla="*/ 181 h 278"/>
                <a:gd name="T4" fmla="*/ 97 w 239"/>
                <a:gd name="T5" fmla="*/ 278 h 278"/>
                <a:gd name="T6" fmla="*/ 147 w 239"/>
                <a:gd name="T7" fmla="*/ 278 h 278"/>
                <a:gd name="T8" fmla="*/ 239 w 239"/>
                <a:gd name="T9" fmla="*/ 5 h 278"/>
                <a:gd name="T10" fmla="*/ 76 w 239"/>
                <a:gd name="T11" fmla="*/ 0 h 278"/>
                <a:gd name="T12" fmla="*/ 0 w 239"/>
                <a:gd name="T13" fmla="*/ 14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78">
                  <a:moveTo>
                    <a:pt x="0" y="143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235"/>
                    <a:pt x="43" y="278"/>
                    <a:pt x="97" y="278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55">
              <a:extLst>
                <a:ext uri="{FF2B5EF4-FFF2-40B4-BE49-F238E27FC236}">
                  <a16:creationId xmlns:a16="http://schemas.microsoft.com/office/drawing/2014/main" id="{B8CCB135-E449-4713-AD4F-CB482BDD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7" y="2890752"/>
              <a:ext cx="2771775" cy="1503363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56">
              <a:extLst>
                <a:ext uri="{FF2B5EF4-FFF2-40B4-BE49-F238E27FC236}">
                  <a16:creationId xmlns:a16="http://schemas.microsoft.com/office/drawing/2014/main" id="{9B5B3D51-81E8-4AAA-AE8A-4B88C78F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352965"/>
              <a:ext cx="882650" cy="98425"/>
            </a:xfrm>
            <a:prstGeom prst="rect">
              <a:avLst/>
            </a:pr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57">
              <a:extLst>
                <a:ext uri="{FF2B5EF4-FFF2-40B4-BE49-F238E27FC236}">
                  <a16:creationId xmlns:a16="http://schemas.microsoft.com/office/drawing/2014/main" id="{13C5841D-67F5-4EEB-AAEE-B9888FBA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2909802"/>
              <a:ext cx="2085975" cy="146367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58">
              <a:extLst>
                <a:ext uri="{FF2B5EF4-FFF2-40B4-BE49-F238E27FC236}">
                  <a16:creationId xmlns:a16="http://schemas.microsoft.com/office/drawing/2014/main" id="{75CF03CA-2155-425F-8E16-2A328271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2" y="3101890"/>
              <a:ext cx="428625" cy="315913"/>
            </a:xfrm>
            <a:custGeom>
              <a:avLst/>
              <a:gdLst>
                <a:gd name="T0" fmla="*/ 131 w 165"/>
                <a:gd name="T1" fmla="*/ 0 h 122"/>
                <a:gd name="T2" fmla="*/ 51 w 165"/>
                <a:gd name="T3" fmla="*/ 0 h 122"/>
                <a:gd name="T4" fmla="*/ 17 w 165"/>
                <a:gd name="T5" fmla="*/ 35 h 122"/>
                <a:gd name="T6" fmla="*/ 17 w 165"/>
                <a:gd name="T7" fmla="*/ 54 h 122"/>
                <a:gd name="T8" fmla="*/ 0 w 165"/>
                <a:gd name="T9" fmla="*/ 122 h 122"/>
                <a:gd name="T10" fmla="*/ 64 w 165"/>
                <a:gd name="T11" fmla="*/ 97 h 122"/>
                <a:gd name="T12" fmla="*/ 131 w 165"/>
                <a:gd name="T13" fmla="*/ 97 h 122"/>
                <a:gd name="T14" fmla="*/ 165 w 165"/>
                <a:gd name="T15" fmla="*/ 63 h 122"/>
                <a:gd name="T16" fmla="*/ 165 w 165"/>
                <a:gd name="T17" fmla="*/ 35 h 122"/>
                <a:gd name="T18" fmla="*/ 131 w 165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22">
                  <a:moveTo>
                    <a:pt x="13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32" y="0"/>
                    <a:pt x="17" y="15"/>
                    <a:pt x="17" y="3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50" y="97"/>
                    <a:pt x="165" y="82"/>
                    <a:pt x="165" y="63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15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59">
              <a:extLst>
                <a:ext uri="{FF2B5EF4-FFF2-40B4-BE49-F238E27FC236}">
                  <a16:creationId xmlns:a16="http://schemas.microsoft.com/office/drawing/2014/main" id="{43F24CC6-C5A8-4970-9533-685E8182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2" y="3228890"/>
              <a:ext cx="282575" cy="207963"/>
            </a:xfrm>
            <a:custGeom>
              <a:avLst/>
              <a:gdLst>
                <a:gd name="T0" fmla="*/ 23 w 109"/>
                <a:gd name="T1" fmla="*/ 0 h 80"/>
                <a:gd name="T2" fmla="*/ 75 w 109"/>
                <a:gd name="T3" fmla="*/ 0 h 80"/>
                <a:gd name="T4" fmla="*/ 98 w 109"/>
                <a:gd name="T5" fmla="*/ 22 h 80"/>
                <a:gd name="T6" fmla="*/ 98 w 109"/>
                <a:gd name="T7" fmla="*/ 35 h 80"/>
                <a:gd name="T8" fmla="*/ 109 w 109"/>
                <a:gd name="T9" fmla="*/ 80 h 80"/>
                <a:gd name="T10" fmla="*/ 67 w 109"/>
                <a:gd name="T11" fmla="*/ 64 h 80"/>
                <a:gd name="T12" fmla="*/ 23 w 109"/>
                <a:gd name="T13" fmla="*/ 64 h 80"/>
                <a:gd name="T14" fmla="*/ 0 w 109"/>
                <a:gd name="T15" fmla="*/ 41 h 80"/>
                <a:gd name="T16" fmla="*/ 0 w 109"/>
                <a:gd name="T17" fmla="*/ 22 h 80"/>
                <a:gd name="T18" fmla="*/ 23 w 10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0">
                  <a:moveTo>
                    <a:pt x="2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88" y="0"/>
                    <a:pt x="98" y="10"/>
                    <a:pt x="98" y="22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0" y="64"/>
                    <a:pt x="0" y="54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160">
              <a:extLst>
                <a:ext uri="{FF2B5EF4-FFF2-40B4-BE49-F238E27FC236}">
                  <a16:creationId xmlns:a16="http://schemas.microsoft.com/office/drawing/2014/main" id="{9F61549F-8064-445F-AE4E-6E53533A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025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161">
              <a:extLst>
                <a:ext uri="{FF2B5EF4-FFF2-40B4-BE49-F238E27FC236}">
                  <a16:creationId xmlns:a16="http://schemas.microsoft.com/office/drawing/2014/main" id="{948C572E-EE06-4104-AB8C-E1227A3D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5937" y="3293977"/>
              <a:ext cx="28575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162">
              <a:extLst>
                <a:ext uri="{FF2B5EF4-FFF2-40B4-BE49-F238E27FC236}">
                  <a16:creationId xmlns:a16="http://schemas.microsoft.com/office/drawing/2014/main" id="{584511EC-6289-4A32-A508-A7403291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6262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63">
              <a:extLst>
                <a:ext uri="{FF2B5EF4-FFF2-40B4-BE49-F238E27FC236}">
                  <a16:creationId xmlns:a16="http://schemas.microsoft.com/office/drawing/2014/main" id="{2EDED051-2D90-4F1B-93FE-20FE8CCA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2" y="3857540"/>
              <a:ext cx="525463" cy="293688"/>
            </a:xfrm>
            <a:custGeom>
              <a:avLst/>
              <a:gdLst>
                <a:gd name="T0" fmla="*/ 178 w 202"/>
                <a:gd name="T1" fmla="*/ 48 h 113"/>
                <a:gd name="T2" fmla="*/ 178 w 202"/>
                <a:gd name="T3" fmla="*/ 46 h 113"/>
                <a:gd name="T4" fmla="*/ 150 w 202"/>
                <a:gd name="T5" fmla="*/ 18 h 113"/>
                <a:gd name="T6" fmla="*/ 134 w 202"/>
                <a:gd name="T7" fmla="*/ 23 h 113"/>
                <a:gd name="T8" fmla="*/ 89 w 202"/>
                <a:gd name="T9" fmla="*/ 0 h 113"/>
                <a:gd name="T10" fmla="*/ 34 w 202"/>
                <a:gd name="T11" fmla="*/ 46 h 113"/>
                <a:gd name="T12" fmla="*/ 33 w 202"/>
                <a:gd name="T13" fmla="*/ 46 h 113"/>
                <a:gd name="T14" fmla="*/ 0 w 202"/>
                <a:gd name="T15" fmla="*/ 79 h 113"/>
                <a:gd name="T16" fmla="*/ 33 w 202"/>
                <a:gd name="T17" fmla="*/ 113 h 113"/>
                <a:gd name="T18" fmla="*/ 169 w 202"/>
                <a:gd name="T19" fmla="*/ 113 h 113"/>
                <a:gd name="T20" fmla="*/ 202 w 202"/>
                <a:gd name="T21" fmla="*/ 79 h 113"/>
                <a:gd name="T22" fmla="*/ 178 w 202"/>
                <a:gd name="T23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3">
                  <a:moveTo>
                    <a:pt x="178" y="48"/>
                  </a:moveTo>
                  <a:cubicBezTo>
                    <a:pt x="178" y="47"/>
                    <a:pt x="178" y="47"/>
                    <a:pt x="178" y="46"/>
                  </a:cubicBezTo>
                  <a:cubicBezTo>
                    <a:pt x="178" y="31"/>
                    <a:pt x="166" y="18"/>
                    <a:pt x="150" y="18"/>
                  </a:cubicBezTo>
                  <a:cubicBezTo>
                    <a:pt x="144" y="18"/>
                    <a:pt x="139" y="20"/>
                    <a:pt x="134" y="23"/>
                  </a:cubicBezTo>
                  <a:cubicBezTo>
                    <a:pt x="124" y="9"/>
                    <a:pt x="108" y="0"/>
                    <a:pt x="89" y="0"/>
                  </a:cubicBezTo>
                  <a:cubicBezTo>
                    <a:pt x="61" y="0"/>
                    <a:pt x="38" y="20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5" y="46"/>
                    <a:pt x="0" y="61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87" y="113"/>
                    <a:pt x="202" y="98"/>
                    <a:pt x="202" y="79"/>
                  </a:cubicBezTo>
                  <a:cubicBezTo>
                    <a:pt x="202" y="64"/>
                    <a:pt x="192" y="52"/>
                    <a:pt x="178" y="48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64">
              <a:extLst>
                <a:ext uri="{FF2B5EF4-FFF2-40B4-BE49-F238E27FC236}">
                  <a16:creationId xmlns:a16="http://schemas.microsoft.com/office/drawing/2014/main" id="{F24BA080-1A92-49C5-BBE2-57BD3363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036802"/>
              <a:ext cx="384175" cy="21748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74676ECC-A31B-4EA7-B5EC-D5DCE2FF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90777"/>
              <a:ext cx="384175" cy="163513"/>
            </a:xfrm>
            <a:custGeom>
              <a:avLst/>
              <a:gdLst>
                <a:gd name="T0" fmla="*/ 121 w 242"/>
                <a:gd name="T1" fmla="*/ 0 h 103"/>
                <a:gd name="T2" fmla="*/ 0 w 242"/>
                <a:gd name="T3" fmla="*/ 103 h 103"/>
                <a:gd name="T4" fmla="*/ 242 w 242"/>
                <a:gd name="T5" fmla="*/ 103 h 103"/>
                <a:gd name="T6" fmla="*/ 121 w 242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3">
                  <a:moveTo>
                    <a:pt x="121" y="0"/>
                  </a:moveTo>
                  <a:lnTo>
                    <a:pt x="0" y="103"/>
                  </a:lnTo>
                  <a:lnTo>
                    <a:pt x="242" y="10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66">
              <a:extLst>
                <a:ext uri="{FF2B5EF4-FFF2-40B4-BE49-F238E27FC236}">
                  <a16:creationId xmlns:a16="http://schemas.microsoft.com/office/drawing/2014/main" id="{64471ACA-51F8-4826-AA15-3D9EC1A9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36802"/>
              <a:ext cx="384175" cy="134938"/>
            </a:xfrm>
            <a:custGeom>
              <a:avLst/>
              <a:gdLst>
                <a:gd name="T0" fmla="*/ 121 w 242"/>
                <a:gd name="T1" fmla="*/ 85 h 85"/>
                <a:gd name="T2" fmla="*/ 0 w 242"/>
                <a:gd name="T3" fmla="*/ 0 h 85"/>
                <a:gd name="T4" fmla="*/ 242 w 242"/>
                <a:gd name="T5" fmla="*/ 0 h 85"/>
                <a:gd name="T6" fmla="*/ 121 w 242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85">
                  <a:moveTo>
                    <a:pt x="121" y="8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121" y="85"/>
                  </a:lnTo>
                  <a:close/>
                </a:path>
              </a:pathLst>
            </a:cu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67">
              <a:extLst>
                <a:ext uri="{FF2B5EF4-FFF2-40B4-BE49-F238E27FC236}">
                  <a16:creationId xmlns:a16="http://schemas.microsoft.com/office/drawing/2014/main" id="{6C5C936F-F8D1-42AE-904B-B54EFCD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2" y="3413040"/>
              <a:ext cx="250825" cy="466725"/>
            </a:xfrm>
            <a:custGeom>
              <a:avLst/>
              <a:gdLst>
                <a:gd name="T0" fmla="*/ 1 w 97"/>
                <a:gd name="T1" fmla="*/ 51 h 180"/>
                <a:gd name="T2" fmla="*/ 10 w 97"/>
                <a:gd name="T3" fmla="*/ 24 h 180"/>
                <a:gd name="T4" fmla="*/ 36 w 97"/>
                <a:gd name="T5" fmla="*/ 12 h 180"/>
                <a:gd name="T6" fmla="*/ 36 w 97"/>
                <a:gd name="T7" fmla="*/ 0 h 180"/>
                <a:gd name="T8" fmla="*/ 62 w 97"/>
                <a:gd name="T9" fmla="*/ 0 h 180"/>
                <a:gd name="T10" fmla="*/ 62 w 97"/>
                <a:gd name="T11" fmla="*/ 12 h 180"/>
                <a:gd name="T12" fmla="*/ 88 w 97"/>
                <a:gd name="T13" fmla="*/ 24 h 180"/>
                <a:gd name="T14" fmla="*/ 97 w 97"/>
                <a:gd name="T15" fmla="*/ 51 h 180"/>
                <a:gd name="T16" fmla="*/ 97 w 97"/>
                <a:gd name="T17" fmla="*/ 56 h 180"/>
                <a:gd name="T18" fmla="*/ 66 w 97"/>
                <a:gd name="T19" fmla="*/ 56 h 180"/>
                <a:gd name="T20" fmla="*/ 66 w 97"/>
                <a:gd name="T21" fmla="*/ 49 h 180"/>
                <a:gd name="T22" fmla="*/ 62 w 97"/>
                <a:gd name="T23" fmla="*/ 37 h 180"/>
                <a:gd name="T24" fmla="*/ 50 w 97"/>
                <a:gd name="T25" fmla="*/ 33 h 180"/>
                <a:gd name="T26" fmla="*/ 38 w 97"/>
                <a:gd name="T27" fmla="*/ 37 h 180"/>
                <a:gd name="T28" fmla="*/ 34 w 97"/>
                <a:gd name="T29" fmla="*/ 49 h 180"/>
                <a:gd name="T30" fmla="*/ 38 w 97"/>
                <a:gd name="T31" fmla="*/ 63 h 180"/>
                <a:gd name="T32" fmla="*/ 50 w 97"/>
                <a:gd name="T33" fmla="*/ 74 h 180"/>
                <a:gd name="T34" fmla="*/ 65 w 97"/>
                <a:gd name="T35" fmla="*/ 84 h 180"/>
                <a:gd name="T36" fmla="*/ 81 w 97"/>
                <a:gd name="T37" fmla="*/ 95 h 180"/>
                <a:gd name="T38" fmla="*/ 92 w 97"/>
                <a:gd name="T39" fmla="*/ 110 h 180"/>
                <a:gd name="T40" fmla="*/ 97 w 97"/>
                <a:gd name="T41" fmla="*/ 129 h 180"/>
                <a:gd name="T42" fmla="*/ 88 w 97"/>
                <a:gd name="T43" fmla="*/ 155 h 180"/>
                <a:gd name="T44" fmla="*/ 62 w 97"/>
                <a:gd name="T45" fmla="*/ 168 h 180"/>
                <a:gd name="T46" fmla="*/ 62 w 97"/>
                <a:gd name="T47" fmla="*/ 180 h 180"/>
                <a:gd name="T48" fmla="*/ 36 w 97"/>
                <a:gd name="T49" fmla="*/ 180 h 180"/>
                <a:gd name="T50" fmla="*/ 36 w 97"/>
                <a:gd name="T51" fmla="*/ 168 h 180"/>
                <a:gd name="T52" fmla="*/ 9 w 97"/>
                <a:gd name="T53" fmla="*/ 155 h 180"/>
                <a:gd name="T54" fmla="*/ 0 w 97"/>
                <a:gd name="T55" fmla="*/ 129 h 180"/>
                <a:gd name="T56" fmla="*/ 0 w 97"/>
                <a:gd name="T57" fmla="*/ 118 h 180"/>
                <a:gd name="T58" fmla="*/ 31 w 97"/>
                <a:gd name="T59" fmla="*/ 118 h 180"/>
                <a:gd name="T60" fmla="*/ 31 w 97"/>
                <a:gd name="T61" fmla="*/ 131 h 180"/>
                <a:gd name="T62" fmla="*/ 36 w 97"/>
                <a:gd name="T63" fmla="*/ 143 h 180"/>
                <a:gd name="T64" fmla="*/ 48 w 97"/>
                <a:gd name="T65" fmla="*/ 146 h 180"/>
                <a:gd name="T66" fmla="*/ 60 w 97"/>
                <a:gd name="T67" fmla="*/ 143 h 180"/>
                <a:gd name="T68" fmla="*/ 65 w 97"/>
                <a:gd name="T69" fmla="*/ 131 h 180"/>
                <a:gd name="T70" fmla="*/ 60 w 97"/>
                <a:gd name="T71" fmla="*/ 116 h 180"/>
                <a:gd name="T72" fmla="*/ 48 w 97"/>
                <a:gd name="T73" fmla="*/ 105 h 180"/>
                <a:gd name="T74" fmla="*/ 33 w 97"/>
                <a:gd name="T75" fmla="*/ 95 h 180"/>
                <a:gd name="T76" fmla="*/ 18 w 97"/>
                <a:gd name="T77" fmla="*/ 84 h 180"/>
                <a:gd name="T78" fmla="*/ 6 w 97"/>
                <a:gd name="T79" fmla="*/ 70 h 180"/>
                <a:gd name="T80" fmla="*/ 1 w 97"/>
                <a:gd name="T81" fmla="*/ 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80">
                  <a:moveTo>
                    <a:pt x="1" y="51"/>
                  </a:moveTo>
                  <a:cubicBezTo>
                    <a:pt x="1" y="40"/>
                    <a:pt x="4" y="31"/>
                    <a:pt x="10" y="24"/>
                  </a:cubicBezTo>
                  <a:cubicBezTo>
                    <a:pt x="16" y="18"/>
                    <a:pt x="24" y="14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4" y="13"/>
                    <a:pt x="82" y="18"/>
                    <a:pt x="88" y="24"/>
                  </a:cubicBezTo>
                  <a:cubicBezTo>
                    <a:pt x="94" y="31"/>
                    <a:pt x="97" y="40"/>
                    <a:pt x="97" y="51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3"/>
                    <a:pt x="65" y="39"/>
                    <a:pt x="62" y="37"/>
                  </a:cubicBezTo>
                  <a:cubicBezTo>
                    <a:pt x="59" y="34"/>
                    <a:pt x="55" y="33"/>
                    <a:pt x="50" y="33"/>
                  </a:cubicBezTo>
                  <a:cubicBezTo>
                    <a:pt x="45" y="33"/>
                    <a:pt x="41" y="34"/>
                    <a:pt x="38" y="37"/>
                  </a:cubicBezTo>
                  <a:cubicBezTo>
                    <a:pt x="35" y="39"/>
                    <a:pt x="34" y="43"/>
                    <a:pt x="34" y="49"/>
                  </a:cubicBezTo>
                  <a:cubicBezTo>
                    <a:pt x="34" y="54"/>
                    <a:pt x="35" y="59"/>
                    <a:pt x="38" y="63"/>
                  </a:cubicBezTo>
                  <a:cubicBezTo>
                    <a:pt x="42" y="67"/>
                    <a:pt x="46" y="71"/>
                    <a:pt x="50" y="74"/>
                  </a:cubicBezTo>
                  <a:cubicBezTo>
                    <a:pt x="55" y="78"/>
                    <a:pt x="60" y="81"/>
                    <a:pt x="65" y="84"/>
                  </a:cubicBezTo>
                  <a:cubicBezTo>
                    <a:pt x="71" y="87"/>
                    <a:pt x="76" y="91"/>
                    <a:pt x="81" y="95"/>
                  </a:cubicBezTo>
                  <a:cubicBezTo>
                    <a:pt x="85" y="99"/>
                    <a:pt x="89" y="104"/>
                    <a:pt x="92" y="110"/>
                  </a:cubicBezTo>
                  <a:cubicBezTo>
                    <a:pt x="96" y="115"/>
                    <a:pt x="97" y="121"/>
                    <a:pt x="97" y="129"/>
                  </a:cubicBezTo>
                  <a:cubicBezTo>
                    <a:pt x="97" y="140"/>
                    <a:pt x="94" y="149"/>
                    <a:pt x="88" y="155"/>
                  </a:cubicBezTo>
                  <a:cubicBezTo>
                    <a:pt x="82" y="162"/>
                    <a:pt x="74" y="166"/>
                    <a:pt x="62" y="168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24" y="166"/>
                    <a:pt x="15" y="162"/>
                    <a:pt x="9" y="155"/>
                  </a:cubicBezTo>
                  <a:cubicBezTo>
                    <a:pt x="3" y="149"/>
                    <a:pt x="0" y="140"/>
                    <a:pt x="0" y="12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6"/>
                    <a:pt x="33" y="140"/>
                    <a:pt x="36" y="143"/>
                  </a:cubicBezTo>
                  <a:cubicBezTo>
                    <a:pt x="39" y="145"/>
                    <a:pt x="43" y="146"/>
                    <a:pt x="48" y="146"/>
                  </a:cubicBezTo>
                  <a:cubicBezTo>
                    <a:pt x="53" y="146"/>
                    <a:pt x="57" y="145"/>
                    <a:pt x="60" y="143"/>
                  </a:cubicBezTo>
                  <a:cubicBezTo>
                    <a:pt x="63" y="140"/>
                    <a:pt x="65" y="136"/>
                    <a:pt x="65" y="131"/>
                  </a:cubicBezTo>
                  <a:cubicBezTo>
                    <a:pt x="65" y="125"/>
                    <a:pt x="63" y="120"/>
                    <a:pt x="60" y="116"/>
                  </a:cubicBezTo>
                  <a:cubicBezTo>
                    <a:pt x="57" y="113"/>
                    <a:pt x="53" y="109"/>
                    <a:pt x="48" y="105"/>
                  </a:cubicBezTo>
                  <a:cubicBezTo>
                    <a:pt x="43" y="102"/>
                    <a:pt x="38" y="99"/>
                    <a:pt x="33" y="95"/>
                  </a:cubicBezTo>
                  <a:cubicBezTo>
                    <a:pt x="28" y="92"/>
                    <a:pt x="23" y="88"/>
                    <a:pt x="18" y="84"/>
                  </a:cubicBezTo>
                  <a:cubicBezTo>
                    <a:pt x="13" y="80"/>
                    <a:pt x="9" y="75"/>
                    <a:pt x="6" y="70"/>
                  </a:cubicBezTo>
                  <a:cubicBezTo>
                    <a:pt x="3" y="65"/>
                    <a:pt x="1" y="58"/>
                    <a:pt x="1" y="51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68">
              <a:extLst>
                <a:ext uri="{FF2B5EF4-FFF2-40B4-BE49-F238E27FC236}">
                  <a16:creationId xmlns:a16="http://schemas.microsoft.com/office/drawing/2014/main" id="{0B449757-A78B-49A5-B45F-06BC3333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7" y="4044865"/>
              <a:ext cx="46038" cy="192088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69">
              <a:extLst>
                <a:ext uri="{FF2B5EF4-FFF2-40B4-BE49-F238E27FC236}">
                  <a16:creationId xmlns:a16="http://schemas.microsoft.com/office/drawing/2014/main" id="{74AD8D44-9C69-414D-9692-11F830E6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4111540"/>
              <a:ext cx="47625" cy="1254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70">
              <a:extLst>
                <a:ext uri="{FF2B5EF4-FFF2-40B4-BE49-F238E27FC236}">
                  <a16:creationId xmlns:a16="http://schemas.microsoft.com/office/drawing/2014/main" id="{F8C1CF6C-B530-4460-98E7-BED1E96E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5" y="4136940"/>
              <a:ext cx="46038" cy="1000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71">
              <a:extLst>
                <a:ext uri="{FF2B5EF4-FFF2-40B4-BE49-F238E27FC236}">
                  <a16:creationId xmlns:a16="http://schemas.microsoft.com/office/drawing/2014/main" id="{A249F248-F17F-4E66-8221-080F7330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4090902"/>
              <a:ext cx="47625" cy="146050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72">
              <a:extLst>
                <a:ext uri="{FF2B5EF4-FFF2-40B4-BE49-F238E27FC236}">
                  <a16:creationId xmlns:a16="http://schemas.microsoft.com/office/drawing/2014/main" id="{826B2148-C8BE-464A-A64B-2290462C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062" y="4028990"/>
              <a:ext cx="46038" cy="20796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73">
              <a:extLst>
                <a:ext uri="{FF2B5EF4-FFF2-40B4-BE49-F238E27FC236}">
                  <a16:creationId xmlns:a16="http://schemas.microsoft.com/office/drawing/2014/main" id="{1D4E6616-1541-44F8-A8BE-9EF50495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017877"/>
              <a:ext cx="23813" cy="23653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74">
              <a:extLst>
                <a:ext uri="{FF2B5EF4-FFF2-40B4-BE49-F238E27FC236}">
                  <a16:creationId xmlns:a16="http://schemas.microsoft.com/office/drawing/2014/main" id="{6E3E7221-5CB6-42E1-98F9-CC79300E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0" y="3943265"/>
              <a:ext cx="290513" cy="122238"/>
            </a:xfrm>
            <a:custGeom>
              <a:avLst/>
              <a:gdLst>
                <a:gd name="T0" fmla="*/ 183 w 183"/>
                <a:gd name="T1" fmla="*/ 13 h 77"/>
                <a:gd name="T2" fmla="*/ 180 w 183"/>
                <a:gd name="T3" fmla="*/ 0 h 77"/>
                <a:gd name="T4" fmla="*/ 162 w 183"/>
                <a:gd name="T5" fmla="*/ 5 h 77"/>
                <a:gd name="T6" fmla="*/ 169 w 183"/>
                <a:gd name="T7" fmla="*/ 6 h 77"/>
                <a:gd name="T8" fmla="*/ 126 w 183"/>
                <a:gd name="T9" fmla="*/ 52 h 77"/>
                <a:gd name="T10" fmla="*/ 89 w 183"/>
                <a:gd name="T11" fmla="*/ 67 h 77"/>
                <a:gd name="T12" fmla="*/ 49 w 183"/>
                <a:gd name="T13" fmla="*/ 39 h 77"/>
                <a:gd name="T14" fmla="*/ 7 w 183"/>
                <a:gd name="T15" fmla="*/ 11 h 77"/>
                <a:gd name="T16" fmla="*/ 0 w 183"/>
                <a:gd name="T17" fmla="*/ 16 h 77"/>
                <a:gd name="T18" fmla="*/ 41 w 183"/>
                <a:gd name="T19" fmla="*/ 44 h 77"/>
                <a:gd name="T20" fmla="*/ 87 w 183"/>
                <a:gd name="T21" fmla="*/ 77 h 77"/>
                <a:gd name="T22" fmla="*/ 134 w 183"/>
                <a:gd name="T23" fmla="*/ 57 h 77"/>
                <a:gd name="T24" fmla="*/ 177 w 183"/>
                <a:gd name="T25" fmla="*/ 10 h 77"/>
                <a:gd name="T26" fmla="*/ 183 w 183"/>
                <a:gd name="T27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77">
                  <a:moveTo>
                    <a:pt x="183" y="13"/>
                  </a:moveTo>
                  <a:lnTo>
                    <a:pt x="180" y="0"/>
                  </a:lnTo>
                  <a:lnTo>
                    <a:pt x="162" y="5"/>
                  </a:lnTo>
                  <a:lnTo>
                    <a:pt x="169" y="6"/>
                  </a:lnTo>
                  <a:lnTo>
                    <a:pt x="126" y="52"/>
                  </a:lnTo>
                  <a:lnTo>
                    <a:pt x="89" y="67"/>
                  </a:lnTo>
                  <a:lnTo>
                    <a:pt x="49" y="39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41" y="44"/>
                  </a:lnTo>
                  <a:lnTo>
                    <a:pt x="87" y="77"/>
                  </a:lnTo>
                  <a:lnTo>
                    <a:pt x="134" y="57"/>
                  </a:lnTo>
                  <a:lnTo>
                    <a:pt x="177" y="10"/>
                  </a:lnTo>
                  <a:lnTo>
                    <a:pt x="183" y="13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75">
              <a:extLst>
                <a:ext uri="{FF2B5EF4-FFF2-40B4-BE49-F238E27FC236}">
                  <a16:creationId xmlns:a16="http://schemas.microsoft.com/office/drawing/2014/main" id="{49472608-D95E-4248-B035-3125A082A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241715"/>
              <a:ext cx="373063" cy="12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76">
              <a:extLst>
                <a:ext uri="{FF2B5EF4-FFF2-40B4-BE49-F238E27FC236}">
                  <a16:creationId xmlns:a16="http://schemas.microsoft.com/office/drawing/2014/main" id="{F0777A72-3E14-4203-B2E8-03031548A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2687" y="4022640"/>
              <a:ext cx="242888" cy="247650"/>
            </a:xfrm>
            <a:custGeom>
              <a:avLst/>
              <a:gdLst>
                <a:gd name="T0" fmla="*/ 47 w 94"/>
                <a:gd name="T1" fmla="*/ 95 h 95"/>
                <a:gd name="T2" fmla="*/ 87 w 94"/>
                <a:gd name="T3" fmla="*/ 30 h 95"/>
                <a:gd name="T4" fmla="*/ 87 w 94"/>
                <a:gd name="T5" fmla="*/ 30 h 95"/>
                <a:gd name="T6" fmla="*/ 59 w 94"/>
                <a:gd name="T7" fmla="*/ 20 h 95"/>
                <a:gd name="T8" fmla="*/ 76 w 94"/>
                <a:gd name="T9" fmla="*/ 27 h 95"/>
                <a:gd name="T10" fmla="*/ 76 w 94"/>
                <a:gd name="T11" fmla="*/ 27 h 95"/>
                <a:gd name="T12" fmla="*/ 61 w 94"/>
                <a:gd name="T13" fmla="*/ 57 h 95"/>
                <a:gd name="T14" fmla="*/ 75 w 94"/>
                <a:gd name="T15" fmla="*/ 40 h 95"/>
                <a:gd name="T16" fmla="*/ 37 w 94"/>
                <a:gd name="T17" fmla="*/ 58 h 95"/>
                <a:gd name="T18" fmla="*/ 47 w 94"/>
                <a:gd name="T19" fmla="*/ 37 h 95"/>
                <a:gd name="T20" fmla="*/ 57 w 94"/>
                <a:gd name="T21" fmla="*/ 58 h 95"/>
                <a:gd name="T22" fmla="*/ 55 w 94"/>
                <a:gd name="T23" fmla="*/ 75 h 95"/>
                <a:gd name="T24" fmla="*/ 38 w 94"/>
                <a:gd name="T25" fmla="*/ 62 h 95"/>
                <a:gd name="T26" fmla="*/ 19 w 94"/>
                <a:gd name="T27" fmla="*/ 48 h 95"/>
                <a:gd name="T28" fmla="*/ 33 w 94"/>
                <a:gd name="T29" fmla="*/ 48 h 95"/>
                <a:gd name="T30" fmla="*/ 19 w 94"/>
                <a:gd name="T31" fmla="*/ 48 h 95"/>
                <a:gd name="T32" fmla="*/ 47 w 94"/>
                <a:gd name="T33" fmla="*/ 19 h 95"/>
                <a:gd name="T34" fmla="*/ 47 w 94"/>
                <a:gd name="T35" fmla="*/ 33 h 95"/>
                <a:gd name="T36" fmla="*/ 54 w 94"/>
                <a:gd name="T37" fmla="*/ 6 h 95"/>
                <a:gd name="T38" fmla="*/ 54 w 94"/>
                <a:gd name="T39" fmla="*/ 16 h 95"/>
                <a:gd name="T40" fmla="*/ 47 w 94"/>
                <a:gd name="T41" fmla="*/ 4 h 95"/>
                <a:gd name="T42" fmla="*/ 36 w 94"/>
                <a:gd name="T43" fmla="*/ 16 h 95"/>
                <a:gd name="T44" fmla="*/ 35 w 94"/>
                <a:gd name="T45" fmla="*/ 20 h 95"/>
                <a:gd name="T46" fmla="*/ 24 w 94"/>
                <a:gd name="T47" fmla="*/ 24 h 95"/>
                <a:gd name="T48" fmla="*/ 5 w 94"/>
                <a:gd name="T49" fmla="*/ 41 h 95"/>
                <a:gd name="T50" fmla="*/ 15 w 94"/>
                <a:gd name="T51" fmla="*/ 41 h 95"/>
                <a:gd name="T52" fmla="*/ 4 w 94"/>
                <a:gd name="T53" fmla="*/ 48 h 95"/>
                <a:gd name="T54" fmla="*/ 18 w 94"/>
                <a:gd name="T55" fmla="*/ 69 h 95"/>
                <a:gd name="T56" fmla="*/ 20 w 94"/>
                <a:gd name="T57" fmla="*/ 59 h 95"/>
                <a:gd name="T58" fmla="*/ 24 w 94"/>
                <a:gd name="T59" fmla="*/ 71 h 95"/>
                <a:gd name="T60" fmla="*/ 40 w 94"/>
                <a:gd name="T61" fmla="*/ 89 h 95"/>
                <a:gd name="T62" fmla="*/ 41 w 94"/>
                <a:gd name="T63" fmla="*/ 80 h 95"/>
                <a:gd name="T64" fmla="*/ 47 w 94"/>
                <a:gd name="T65" fmla="*/ 91 h 95"/>
                <a:gd name="T66" fmla="*/ 58 w 94"/>
                <a:gd name="T67" fmla="*/ 79 h 95"/>
                <a:gd name="T68" fmla="*/ 59 w 94"/>
                <a:gd name="T69" fmla="*/ 75 h 95"/>
                <a:gd name="T70" fmla="*/ 71 w 94"/>
                <a:gd name="T71" fmla="*/ 71 h 95"/>
                <a:gd name="T72" fmla="*/ 89 w 94"/>
                <a:gd name="T73" fmla="*/ 55 h 95"/>
                <a:gd name="T74" fmla="*/ 79 w 94"/>
                <a:gd name="T75" fmla="*/ 54 h 95"/>
                <a:gd name="T76" fmla="*/ 90 w 94"/>
                <a:gd name="T77" fmla="*/ 48 h 95"/>
                <a:gd name="T78" fmla="*/ 21 w 94"/>
                <a:gd name="T79" fmla="*/ 21 h 95"/>
                <a:gd name="T80" fmla="*/ 8 w 94"/>
                <a:gd name="T81" fmla="*/ 65 h 95"/>
                <a:gd name="T82" fmla="*/ 8 w 94"/>
                <a:gd name="T83" fmla="*/ 65 h 95"/>
                <a:gd name="T84" fmla="*/ 87 w 94"/>
                <a:gd name="T8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22"/>
                    <a:pt x="73" y="0"/>
                    <a:pt x="47" y="0"/>
                  </a:cubicBezTo>
                  <a:close/>
                  <a:moveTo>
                    <a:pt x="87" y="30"/>
                  </a:moveTo>
                  <a:cubicBezTo>
                    <a:pt x="83" y="26"/>
                    <a:pt x="79" y="23"/>
                    <a:pt x="74" y="21"/>
                  </a:cubicBezTo>
                  <a:cubicBezTo>
                    <a:pt x="72" y="16"/>
                    <a:pt x="69" y="12"/>
                    <a:pt x="65" y="8"/>
                  </a:cubicBezTo>
                  <a:cubicBezTo>
                    <a:pt x="75" y="13"/>
                    <a:pt x="82" y="20"/>
                    <a:pt x="87" y="30"/>
                  </a:cubicBezTo>
                  <a:close/>
                  <a:moveTo>
                    <a:pt x="74" y="36"/>
                  </a:moveTo>
                  <a:cubicBezTo>
                    <a:pt x="70" y="35"/>
                    <a:pt x="66" y="34"/>
                    <a:pt x="61" y="34"/>
                  </a:cubicBezTo>
                  <a:cubicBezTo>
                    <a:pt x="61" y="29"/>
                    <a:pt x="60" y="25"/>
                    <a:pt x="59" y="20"/>
                  </a:cubicBezTo>
                  <a:cubicBezTo>
                    <a:pt x="63" y="21"/>
                    <a:pt x="67" y="22"/>
                    <a:pt x="71" y="24"/>
                  </a:cubicBezTo>
                  <a:cubicBezTo>
                    <a:pt x="72" y="28"/>
                    <a:pt x="74" y="32"/>
                    <a:pt x="74" y="36"/>
                  </a:cubicBezTo>
                  <a:close/>
                  <a:moveTo>
                    <a:pt x="76" y="27"/>
                  </a:moveTo>
                  <a:cubicBezTo>
                    <a:pt x="82" y="30"/>
                    <a:pt x="87" y="35"/>
                    <a:pt x="89" y="41"/>
                  </a:cubicBezTo>
                  <a:cubicBezTo>
                    <a:pt x="86" y="39"/>
                    <a:pt x="83" y="38"/>
                    <a:pt x="79" y="37"/>
                  </a:cubicBezTo>
                  <a:cubicBezTo>
                    <a:pt x="78" y="33"/>
                    <a:pt x="77" y="30"/>
                    <a:pt x="76" y="27"/>
                  </a:cubicBezTo>
                  <a:close/>
                  <a:moveTo>
                    <a:pt x="76" y="48"/>
                  </a:moveTo>
                  <a:cubicBezTo>
                    <a:pt x="76" y="50"/>
                    <a:pt x="75" y="53"/>
                    <a:pt x="75" y="55"/>
                  </a:cubicBezTo>
                  <a:cubicBezTo>
                    <a:pt x="71" y="56"/>
                    <a:pt x="67" y="57"/>
                    <a:pt x="61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1"/>
                    <a:pt x="61" y="38"/>
                  </a:cubicBezTo>
                  <a:cubicBezTo>
                    <a:pt x="67" y="38"/>
                    <a:pt x="71" y="39"/>
                    <a:pt x="75" y="40"/>
                  </a:cubicBezTo>
                  <a:cubicBezTo>
                    <a:pt x="75" y="43"/>
                    <a:pt x="76" y="45"/>
                    <a:pt x="76" y="48"/>
                  </a:cubicBezTo>
                  <a:close/>
                  <a:moveTo>
                    <a:pt x="47" y="58"/>
                  </a:moveTo>
                  <a:cubicBezTo>
                    <a:pt x="44" y="58"/>
                    <a:pt x="40" y="58"/>
                    <a:pt x="37" y="58"/>
                  </a:cubicBezTo>
                  <a:cubicBezTo>
                    <a:pt x="37" y="54"/>
                    <a:pt x="37" y="51"/>
                    <a:pt x="37" y="48"/>
                  </a:cubicBezTo>
                  <a:cubicBezTo>
                    <a:pt x="37" y="44"/>
                    <a:pt x="37" y="41"/>
                    <a:pt x="37" y="38"/>
                  </a:cubicBezTo>
                  <a:cubicBezTo>
                    <a:pt x="40" y="37"/>
                    <a:pt x="44" y="37"/>
                    <a:pt x="47" y="37"/>
                  </a:cubicBezTo>
                  <a:cubicBezTo>
                    <a:pt x="51" y="37"/>
                    <a:pt x="54" y="37"/>
                    <a:pt x="57" y="38"/>
                  </a:cubicBezTo>
                  <a:cubicBezTo>
                    <a:pt x="57" y="41"/>
                    <a:pt x="58" y="44"/>
                    <a:pt x="58" y="48"/>
                  </a:cubicBezTo>
                  <a:cubicBezTo>
                    <a:pt x="58" y="51"/>
                    <a:pt x="57" y="54"/>
                    <a:pt x="57" y="58"/>
                  </a:cubicBezTo>
                  <a:cubicBezTo>
                    <a:pt x="54" y="58"/>
                    <a:pt x="51" y="58"/>
                    <a:pt x="47" y="58"/>
                  </a:cubicBezTo>
                  <a:close/>
                  <a:moveTo>
                    <a:pt x="57" y="62"/>
                  </a:moveTo>
                  <a:cubicBezTo>
                    <a:pt x="56" y="67"/>
                    <a:pt x="56" y="71"/>
                    <a:pt x="55" y="75"/>
                  </a:cubicBezTo>
                  <a:cubicBezTo>
                    <a:pt x="52" y="76"/>
                    <a:pt x="50" y="76"/>
                    <a:pt x="47" y="76"/>
                  </a:cubicBezTo>
                  <a:cubicBezTo>
                    <a:pt x="45" y="76"/>
                    <a:pt x="42" y="76"/>
                    <a:pt x="40" y="75"/>
                  </a:cubicBezTo>
                  <a:cubicBezTo>
                    <a:pt x="39" y="71"/>
                    <a:pt x="38" y="67"/>
                    <a:pt x="38" y="62"/>
                  </a:cubicBezTo>
                  <a:cubicBezTo>
                    <a:pt x="41" y="62"/>
                    <a:pt x="44" y="62"/>
                    <a:pt x="47" y="62"/>
                  </a:cubicBezTo>
                  <a:cubicBezTo>
                    <a:pt x="50" y="62"/>
                    <a:pt x="54" y="62"/>
                    <a:pt x="57" y="62"/>
                  </a:cubicBezTo>
                  <a:close/>
                  <a:moveTo>
                    <a:pt x="19" y="48"/>
                  </a:moveTo>
                  <a:cubicBezTo>
                    <a:pt x="19" y="45"/>
                    <a:pt x="19" y="43"/>
                    <a:pt x="19" y="40"/>
                  </a:cubicBezTo>
                  <a:cubicBezTo>
                    <a:pt x="23" y="39"/>
                    <a:pt x="28" y="38"/>
                    <a:pt x="33" y="38"/>
                  </a:cubicBezTo>
                  <a:cubicBezTo>
                    <a:pt x="33" y="41"/>
                    <a:pt x="33" y="44"/>
                    <a:pt x="33" y="48"/>
                  </a:cubicBezTo>
                  <a:cubicBezTo>
                    <a:pt x="33" y="51"/>
                    <a:pt x="33" y="54"/>
                    <a:pt x="33" y="57"/>
                  </a:cubicBezTo>
                  <a:cubicBezTo>
                    <a:pt x="28" y="57"/>
                    <a:pt x="23" y="56"/>
                    <a:pt x="19" y="55"/>
                  </a:cubicBezTo>
                  <a:cubicBezTo>
                    <a:pt x="19" y="53"/>
                    <a:pt x="19" y="50"/>
                    <a:pt x="19" y="48"/>
                  </a:cubicBezTo>
                  <a:close/>
                  <a:moveTo>
                    <a:pt x="38" y="34"/>
                  </a:moveTo>
                  <a:cubicBezTo>
                    <a:pt x="38" y="28"/>
                    <a:pt x="39" y="24"/>
                    <a:pt x="40" y="20"/>
                  </a:cubicBezTo>
                  <a:cubicBezTo>
                    <a:pt x="42" y="19"/>
                    <a:pt x="45" y="19"/>
                    <a:pt x="47" y="19"/>
                  </a:cubicBezTo>
                  <a:cubicBezTo>
                    <a:pt x="50" y="19"/>
                    <a:pt x="52" y="19"/>
                    <a:pt x="55" y="20"/>
                  </a:cubicBezTo>
                  <a:cubicBezTo>
                    <a:pt x="56" y="24"/>
                    <a:pt x="56" y="28"/>
                    <a:pt x="57" y="34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1" y="33"/>
                    <a:pt x="38" y="34"/>
                  </a:cubicBezTo>
                  <a:close/>
                  <a:moveTo>
                    <a:pt x="58" y="16"/>
                  </a:moveTo>
                  <a:cubicBezTo>
                    <a:pt x="57" y="12"/>
                    <a:pt x="56" y="8"/>
                    <a:pt x="54" y="6"/>
                  </a:cubicBezTo>
                  <a:cubicBezTo>
                    <a:pt x="60" y="8"/>
                    <a:pt x="65" y="12"/>
                    <a:pt x="68" y="19"/>
                  </a:cubicBezTo>
                  <a:cubicBezTo>
                    <a:pt x="65" y="18"/>
                    <a:pt x="62" y="17"/>
                    <a:pt x="58" y="16"/>
                  </a:cubicBezTo>
                  <a:close/>
                  <a:moveTo>
                    <a:pt x="54" y="16"/>
                  </a:moveTo>
                  <a:cubicBezTo>
                    <a:pt x="52" y="15"/>
                    <a:pt x="50" y="15"/>
                    <a:pt x="47" y="15"/>
                  </a:cubicBezTo>
                  <a:cubicBezTo>
                    <a:pt x="45" y="15"/>
                    <a:pt x="43" y="15"/>
                    <a:pt x="41" y="16"/>
                  </a:cubicBezTo>
                  <a:cubicBezTo>
                    <a:pt x="43" y="8"/>
                    <a:pt x="45" y="4"/>
                    <a:pt x="47" y="4"/>
                  </a:cubicBezTo>
                  <a:cubicBezTo>
                    <a:pt x="49" y="4"/>
                    <a:pt x="52" y="8"/>
                    <a:pt x="54" y="16"/>
                  </a:cubicBezTo>
                  <a:close/>
                  <a:moveTo>
                    <a:pt x="40" y="6"/>
                  </a:moveTo>
                  <a:cubicBezTo>
                    <a:pt x="39" y="8"/>
                    <a:pt x="37" y="12"/>
                    <a:pt x="36" y="16"/>
                  </a:cubicBezTo>
                  <a:cubicBezTo>
                    <a:pt x="33" y="17"/>
                    <a:pt x="29" y="18"/>
                    <a:pt x="26" y="19"/>
                  </a:cubicBezTo>
                  <a:cubicBezTo>
                    <a:pt x="30" y="12"/>
                    <a:pt x="35" y="8"/>
                    <a:pt x="40" y="6"/>
                  </a:cubicBezTo>
                  <a:close/>
                  <a:moveTo>
                    <a:pt x="35" y="20"/>
                  </a:moveTo>
                  <a:cubicBezTo>
                    <a:pt x="35" y="25"/>
                    <a:pt x="34" y="29"/>
                    <a:pt x="34" y="34"/>
                  </a:cubicBezTo>
                  <a:cubicBezTo>
                    <a:pt x="29" y="34"/>
                    <a:pt x="24" y="35"/>
                    <a:pt x="20" y="36"/>
                  </a:cubicBezTo>
                  <a:cubicBezTo>
                    <a:pt x="21" y="32"/>
                    <a:pt x="22" y="28"/>
                    <a:pt x="24" y="24"/>
                  </a:cubicBezTo>
                  <a:cubicBezTo>
                    <a:pt x="27" y="22"/>
                    <a:pt x="31" y="21"/>
                    <a:pt x="35" y="20"/>
                  </a:cubicBezTo>
                  <a:close/>
                  <a:moveTo>
                    <a:pt x="16" y="37"/>
                  </a:moveTo>
                  <a:cubicBezTo>
                    <a:pt x="12" y="38"/>
                    <a:pt x="8" y="39"/>
                    <a:pt x="5" y="41"/>
                  </a:cubicBezTo>
                  <a:cubicBezTo>
                    <a:pt x="8" y="35"/>
                    <a:pt x="12" y="30"/>
                    <a:pt x="18" y="27"/>
                  </a:cubicBezTo>
                  <a:cubicBezTo>
                    <a:pt x="17" y="30"/>
                    <a:pt x="16" y="33"/>
                    <a:pt x="16" y="37"/>
                  </a:cubicBezTo>
                  <a:close/>
                  <a:moveTo>
                    <a:pt x="15" y="41"/>
                  </a:moveTo>
                  <a:cubicBezTo>
                    <a:pt x="15" y="43"/>
                    <a:pt x="15" y="45"/>
                    <a:pt x="15" y="48"/>
                  </a:cubicBezTo>
                  <a:cubicBezTo>
                    <a:pt x="15" y="50"/>
                    <a:pt x="15" y="52"/>
                    <a:pt x="15" y="54"/>
                  </a:cubicBezTo>
                  <a:cubicBezTo>
                    <a:pt x="8" y="52"/>
                    <a:pt x="4" y="50"/>
                    <a:pt x="4" y="48"/>
                  </a:cubicBezTo>
                  <a:cubicBezTo>
                    <a:pt x="4" y="46"/>
                    <a:pt x="8" y="43"/>
                    <a:pt x="15" y="41"/>
                  </a:cubicBezTo>
                  <a:close/>
                  <a:moveTo>
                    <a:pt x="16" y="58"/>
                  </a:moveTo>
                  <a:cubicBezTo>
                    <a:pt x="16" y="62"/>
                    <a:pt x="17" y="65"/>
                    <a:pt x="18" y="69"/>
                  </a:cubicBezTo>
                  <a:cubicBezTo>
                    <a:pt x="12" y="65"/>
                    <a:pt x="8" y="60"/>
                    <a:pt x="5" y="55"/>
                  </a:cubicBezTo>
                  <a:cubicBezTo>
                    <a:pt x="8" y="56"/>
                    <a:pt x="12" y="57"/>
                    <a:pt x="16" y="58"/>
                  </a:cubicBezTo>
                  <a:close/>
                  <a:moveTo>
                    <a:pt x="20" y="59"/>
                  </a:moveTo>
                  <a:cubicBezTo>
                    <a:pt x="24" y="60"/>
                    <a:pt x="29" y="61"/>
                    <a:pt x="34" y="61"/>
                  </a:cubicBezTo>
                  <a:cubicBezTo>
                    <a:pt x="34" y="66"/>
                    <a:pt x="35" y="71"/>
                    <a:pt x="35" y="75"/>
                  </a:cubicBezTo>
                  <a:cubicBezTo>
                    <a:pt x="31" y="74"/>
                    <a:pt x="27" y="73"/>
                    <a:pt x="24" y="71"/>
                  </a:cubicBezTo>
                  <a:cubicBezTo>
                    <a:pt x="22" y="68"/>
                    <a:pt x="21" y="64"/>
                    <a:pt x="20" y="59"/>
                  </a:cubicBezTo>
                  <a:close/>
                  <a:moveTo>
                    <a:pt x="36" y="79"/>
                  </a:moveTo>
                  <a:cubicBezTo>
                    <a:pt x="37" y="83"/>
                    <a:pt x="39" y="87"/>
                    <a:pt x="40" y="89"/>
                  </a:cubicBezTo>
                  <a:cubicBezTo>
                    <a:pt x="35" y="87"/>
                    <a:pt x="30" y="83"/>
                    <a:pt x="26" y="76"/>
                  </a:cubicBezTo>
                  <a:cubicBezTo>
                    <a:pt x="29" y="78"/>
                    <a:pt x="33" y="78"/>
                    <a:pt x="36" y="79"/>
                  </a:cubicBezTo>
                  <a:close/>
                  <a:moveTo>
                    <a:pt x="41" y="80"/>
                  </a:moveTo>
                  <a:cubicBezTo>
                    <a:pt x="43" y="80"/>
                    <a:pt x="45" y="80"/>
                    <a:pt x="47" y="80"/>
                  </a:cubicBezTo>
                  <a:cubicBezTo>
                    <a:pt x="50" y="80"/>
                    <a:pt x="52" y="80"/>
                    <a:pt x="54" y="80"/>
                  </a:cubicBezTo>
                  <a:cubicBezTo>
                    <a:pt x="52" y="87"/>
                    <a:pt x="49" y="91"/>
                    <a:pt x="47" y="91"/>
                  </a:cubicBezTo>
                  <a:cubicBezTo>
                    <a:pt x="45" y="91"/>
                    <a:pt x="43" y="87"/>
                    <a:pt x="41" y="80"/>
                  </a:cubicBezTo>
                  <a:close/>
                  <a:moveTo>
                    <a:pt x="54" y="89"/>
                  </a:moveTo>
                  <a:cubicBezTo>
                    <a:pt x="56" y="87"/>
                    <a:pt x="57" y="83"/>
                    <a:pt x="58" y="79"/>
                  </a:cubicBezTo>
                  <a:cubicBezTo>
                    <a:pt x="62" y="78"/>
                    <a:pt x="65" y="78"/>
                    <a:pt x="68" y="76"/>
                  </a:cubicBezTo>
                  <a:cubicBezTo>
                    <a:pt x="65" y="83"/>
                    <a:pt x="60" y="87"/>
                    <a:pt x="54" y="89"/>
                  </a:cubicBezTo>
                  <a:close/>
                  <a:moveTo>
                    <a:pt x="59" y="75"/>
                  </a:moveTo>
                  <a:cubicBezTo>
                    <a:pt x="60" y="71"/>
                    <a:pt x="61" y="66"/>
                    <a:pt x="61" y="61"/>
                  </a:cubicBezTo>
                  <a:cubicBezTo>
                    <a:pt x="66" y="61"/>
                    <a:pt x="70" y="60"/>
                    <a:pt x="74" y="59"/>
                  </a:cubicBezTo>
                  <a:cubicBezTo>
                    <a:pt x="74" y="64"/>
                    <a:pt x="72" y="68"/>
                    <a:pt x="71" y="71"/>
                  </a:cubicBezTo>
                  <a:cubicBezTo>
                    <a:pt x="67" y="73"/>
                    <a:pt x="63" y="74"/>
                    <a:pt x="59" y="75"/>
                  </a:cubicBezTo>
                  <a:close/>
                  <a:moveTo>
                    <a:pt x="79" y="58"/>
                  </a:moveTo>
                  <a:cubicBezTo>
                    <a:pt x="83" y="57"/>
                    <a:pt x="86" y="56"/>
                    <a:pt x="89" y="55"/>
                  </a:cubicBezTo>
                  <a:cubicBezTo>
                    <a:pt x="87" y="60"/>
                    <a:pt x="82" y="65"/>
                    <a:pt x="76" y="69"/>
                  </a:cubicBezTo>
                  <a:cubicBezTo>
                    <a:pt x="77" y="65"/>
                    <a:pt x="78" y="62"/>
                    <a:pt x="79" y="58"/>
                  </a:cubicBezTo>
                  <a:close/>
                  <a:moveTo>
                    <a:pt x="79" y="54"/>
                  </a:moveTo>
                  <a:cubicBezTo>
                    <a:pt x="79" y="52"/>
                    <a:pt x="80" y="50"/>
                    <a:pt x="80" y="48"/>
                  </a:cubicBezTo>
                  <a:cubicBezTo>
                    <a:pt x="80" y="45"/>
                    <a:pt x="79" y="43"/>
                    <a:pt x="79" y="41"/>
                  </a:cubicBezTo>
                  <a:cubicBezTo>
                    <a:pt x="86" y="43"/>
                    <a:pt x="90" y="46"/>
                    <a:pt x="90" y="48"/>
                  </a:cubicBezTo>
                  <a:cubicBezTo>
                    <a:pt x="90" y="50"/>
                    <a:pt x="86" y="52"/>
                    <a:pt x="79" y="54"/>
                  </a:cubicBezTo>
                  <a:close/>
                  <a:moveTo>
                    <a:pt x="29" y="8"/>
                  </a:moveTo>
                  <a:cubicBezTo>
                    <a:pt x="26" y="12"/>
                    <a:pt x="23" y="16"/>
                    <a:pt x="21" y="21"/>
                  </a:cubicBezTo>
                  <a:cubicBezTo>
                    <a:pt x="16" y="23"/>
                    <a:pt x="11" y="26"/>
                    <a:pt x="8" y="30"/>
                  </a:cubicBezTo>
                  <a:cubicBezTo>
                    <a:pt x="12" y="20"/>
                    <a:pt x="20" y="13"/>
                    <a:pt x="29" y="8"/>
                  </a:cubicBezTo>
                  <a:close/>
                  <a:moveTo>
                    <a:pt x="8" y="65"/>
                  </a:moveTo>
                  <a:cubicBezTo>
                    <a:pt x="11" y="69"/>
                    <a:pt x="16" y="72"/>
                    <a:pt x="21" y="74"/>
                  </a:cubicBezTo>
                  <a:cubicBezTo>
                    <a:pt x="23" y="79"/>
                    <a:pt x="26" y="84"/>
                    <a:pt x="29" y="87"/>
                  </a:cubicBezTo>
                  <a:cubicBezTo>
                    <a:pt x="20" y="83"/>
                    <a:pt x="12" y="75"/>
                    <a:pt x="8" y="65"/>
                  </a:cubicBezTo>
                  <a:close/>
                  <a:moveTo>
                    <a:pt x="65" y="87"/>
                  </a:moveTo>
                  <a:cubicBezTo>
                    <a:pt x="69" y="84"/>
                    <a:pt x="72" y="79"/>
                    <a:pt x="74" y="74"/>
                  </a:cubicBezTo>
                  <a:cubicBezTo>
                    <a:pt x="79" y="72"/>
                    <a:pt x="83" y="69"/>
                    <a:pt x="87" y="65"/>
                  </a:cubicBezTo>
                  <a:cubicBezTo>
                    <a:pt x="82" y="75"/>
                    <a:pt x="75" y="83"/>
                    <a:pt x="65" y="87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77">
              <a:extLst>
                <a:ext uri="{FF2B5EF4-FFF2-40B4-BE49-F238E27FC236}">
                  <a16:creationId xmlns:a16="http://schemas.microsoft.com/office/drawing/2014/main" id="{6818AEF9-96A2-4E02-B685-71E12C3B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2" y="3584490"/>
              <a:ext cx="228600" cy="184150"/>
            </a:xfrm>
            <a:custGeom>
              <a:avLst/>
              <a:gdLst>
                <a:gd name="T0" fmla="*/ 83 w 88"/>
                <a:gd name="T1" fmla="*/ 39 h 71"/>
                <a:gd name="T2" fmla="*/ 88 w 88"/>
                <a:gd name="T3" fmla="*/ 34 h 71"/>
                <a:gd name="T4" fmla="*/ 83 w 88"/>
                <a:gd name="T5" fmla="*/ 29 h 71"/>
                <a:gd name="T6" fmla="*/ 66 w 88"/>
                <a:gd name="T7" fmla="*/ 29 h 71"/>
                <a:gd name="T8" fmla="*/ 62 w 88"/>
                <a:gd name="T9" fmla="*/ 26 h 71"/>
                <a:gd name="T10" fmla="*/ 66 w 88"/>
                <a:gd name="T11" fmla="*/ 10 h 71"/>
                <a:gd name="T12" fmla="*/ 60 w 88"/>
                <a:gd name="T13" fmla="*/ 0 h 71"/>
                <a:gd name="T14" fmla="*/ 54 w 88"/>
                <a:gd name="T15" fmla="*/ 5 h 71"/>
                <a:gd name="T16" fmla="*/ 47 w 88"/>
                <a:gd name="T17" fmla="*/ 22 h 71"/>
                <a:gd name="T18" fmla="*/ 47 w 88"/>
                <a:gd name="T19" fmla="*/ 23 h 71"/>
                <a:gd name="T20" fmla="*/ 46 w 88"/>
                <a:gd name="T21" fmla="*/ 23 h 71"/>
                <a:gd name="T22" fmla="*/ 30 w 88"/>
                <a:gd name="T23" fmla="*/ 30 h 71"/>
                <a:gd name="T24" fmla="*/ 0 w 88"/>
                <a:gd name="T25" fmla="*/ 30 h 71"/>
                <a:gd name="T26" fmla="*/ 0 w 88"/>
                <a:gd name="T27" fmla="*/ 63 h 71"/>
                <a:gd name="T28" fmla="*/ 30 w 88"/>
                <a:gd name="T29" fmla="*/ 63 h 71"/>
                <a:gd name="T30" fmla="*/ 46 w 88"/>
                <a:gd name="T31" fmla="*/ 71 h 71"/>
                <a:gd name="T32" fmla="*/ 49 w 88"/>
                <a:gd name="T33" fmla="*/ 71 h 71"/>
                <a:gd name="T34" fmla="*/ 62 w 88"/>
                <a:gd name="T35" fmla="*/ 71 h 71"/>
                <a:gd name="T36" fmla="*/ 73 w 88"/>
                <a:gd name="T37" fmla="*/ 71 h 71"/>
                <a:gd name="T38" fmla="*/ 78 w 88"/>
                <a:gd name="T39" fmla="*/ 66 h 71"/>
                <a:gd name="T40" fmla="*/ 73 w 88"/>
                <a:gd name="T41" fmla="*/ 60 h 71"/>
                <a:gd name="T42" fmla="*/ 79 w 88"/>
                <a:gd name="T43" fmla="*/ 60 h 71"/>
                <a:gd name="T44" fmla="*/ 84 w 88"/>
                <a:gd name="T45" fmla="*/ 55 h 71"/>
                <a:gd name="T46" fmla="*/ 79 w 88"/>
                <a:gd name="T47" fmla="*/ 50 h 71"/>
                <a:gd name="T48" fmla="*/ 83 w 88"/>
                <a:gd name="T49" fmla="*/ 50 h 71"/>
                <a:gd name="T50" fmla="*/ 88 w 88"/>
                <a:gd name="T51" fmla="*/ 45 h 71"/>
                <a:gd name="T52" fmla="*/ 83 w 88"/>
                <a:gd name="T53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1">
                  <a:moveTo>
                    <a:pt x="83" y="39"/>
                  </a:moveTo>
                  <a:cubicBezTo>
                    <a:pt x="85" y="39"/>
                    <a:pt x="88" y="37"/>
                    <a:pt x="88" y="34"/>
                  </a:cubicBezTo>
                  <a:cubicBezTo>
                    <a:pt x="88" y="31"/>
                    <a:pt x="85" y="29"/>
                    <a:pt x="83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7"/>
                    <a:pt x="64" y="26"/>
                    <a:pt x="62" y="2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5"/>
                    <a:pt x="65" y="0"/>
                    <a:pt x="60" y="0"/>
                  </a:cubicBezTo>
                  <a:cubicBezTo>
                    <a:pt x="58" y="0"/>
                    <a:pt x="55" y="2"/>
                    <a:pt x="54" y="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3"/>
                    <a:pt x="47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23"/>
                    <a:pt x="34" y="25"/>
                    <a:pt x="3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3" y="68"/>
                    <a:pt x="39" y="71"/>
                    <a:pt x="46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6" y="71"/>
                    <a:pt x="78" y="69"/>
                    <a:pt x="78" y="66"/>
                  </a:cubicBezTo>
                  <a:cubicBezTo>
                    <a:pt x="78" y="63"/>
                    <a:pt x="76" y="60"/>
                    <a:pt x="73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2" y="60"/>
                    <a:pt x="84" y="58"/>
                    <a:pt x="84" y="55"/>
                  </a:cubicBezTo>
                  <a:cubicBezTo>
                    <a:pt x="84" y="52"/>
                    <a:pt x="82" y="50"/>
                    <a:pt x="79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50"/>
                    <a:pt x="88" y="47"/>
                    <a:pt x="88" y="45"/>
                  </a:cubicBezTo>
                  <a:cubicBezTo>
                    <a:pt x="88" y="42"/>
                    <a:pt x="85" y="39"/>
                    <a:pt x="83" y="39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78">
              <a:extLst>
                <a:ext uri="{FF2B5EF4-FFF2-40B4-BE49-F238E27FC236}">
                  <a16:creationId xmlns:a16="http://schemas.microsoft.com/office/drawing/2014/main" id="{AAADB07A-53CA-4F38-BCB0-A7BD573D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00" y="3636877"/>
              <a:ext cx="57150" cy="139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79">
              <a:extLst>
                <a:ext uri="{FF2B5EF4-FFF2-40B4-BE49-F238E27FC236}">
                  <a16:creationId xmlns:a16="http://schemas.microsoft.com/office/drawing/2014/main" id="{0F147C03-7315-4388-A8C0-BFE7A56E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80">
              <a:extLst>
                <a:ext uri="{FF2B5EF4-FFF2-40B4-BE49-F238E27FC236}">
                  <a16:creationId xmlns:a16="http://schemas.microsoft.com/office/drawing/2014/main" id="{F220BACE-651D-4215-B9BE-88F8E250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42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81">
              <a:extLst>
                <a:ext uri="{FF2B5EF4-FFF2-40B4-BE49-F238E27FC236}">
                  <a16:creationId xmlns:a16="http://schemas.microsoft.com/office/drawing/2014/main" id="{73236E91-F339-4CE2-9D5B-054B639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00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82">
              <a:extLst>
                <a:ext uri="{FF2B5EF4-FFF2-40B4-BE49-F238E27FC236}">
                  <a16:creationId xmlns:a16="http://schemas.microsoft.com/office/drawing/2014/main" id="{DC4DCF6F-2126-45B4-9315-17087EA6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37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83">
              <a:extLst>
                <a:ext uri="{FF2B5EF4-FFF2-40B4-BE49-F238E27FC236}">
                  <a16:creationId xmlns:a16="http://schemas.microsoft.com/office/drawing/2014/main" id="{FD5128FF-01DF-4496-9F2E-38920F9B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112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84">
              <a:extLst>
                <a:ext uri="{FF2B5EF4-FFF2-40B4-BE49-F238E27FC236}">
                  <a16:creationId xmlns:a16="http://schemas.microsoft.com/office/drawing/2014/main" id="{A9FAF204-A36C-4B20-9505-4DBB1D5B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867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85">
              <a:extLst>
                <a:ext uri="{FF2B5EF4-FFF2-40B4-BE49-F238E27FC236}">
                  <a16:creationId xmlns:a16="http://schemas.microsoft.com/office/drawing/2014/main" id="{997CB582-0BF6-4C5F-B335-994A3DE6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012" y="2909802"/>
              <a:ext cx="330200" cy="355600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186">
              <a:extLst>
                <a:ext uri="{FF2B5EF4-FFF2-40B4-BE49-F238E27FC236}">
                  <a16:creationId xmlns:a16="http://schemas.microsoft.com/office/drawing/2014/main" id="{B9553A03-0913-412D-B7AB-666DCDC5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3265402"/>
              <a:ext cx="300038" cy="400050"/>
            </a:xfrm>
            <a:custGeom>
              <a:avLst/>
              <a:gdLst>
                <a:gd name="T0" fmla="*/ 0 w 189"/>
                <a:gd name="T1" fmla="*/ 252 h 252"/>
                <a:gd name="T2" fmla="*/ 189 w 189"/>
                <a:gd name="T3" fmla="*/ 36 h 252"/>
                <a:gd name="T4" fmla="*/ 189 w 189"/>
                <a:gd name="T5" fmla="*/ 0 h 252"/>
                <a:gd name="T6" fmla="*/ 0 w 189"/>
                <a:gd name="T7" fmla="*/ 0 h 252"/>
                <a:gd name="T8" fmla="*/ 0 w 1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52">
                  <a:moveTo>
                    <a:pt x="0" y="252"/>
                  </a:moveTo>
                  <a:lnTo>
                    <a:pt x="189" y="36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187">
              <a:extLst>
                <a:ext uri="{FF2B5EF4-FFF2-40B4-BE49-F238E27FC236}">
                  <a16:creationId xmlns:a16="http://schemas.microsoft.com/office/drawing/2014/main" id="{6359EBA5-31A2-4B11-9004-ABDA6AF0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2" y="3265402"/>
              <a:ext cx="419100" cy="157163"/>
            </a:xfrm>
            <a:custGeom>
              <a:avLst/>
              <a:gdLst>
                <a:gd name="T0" fmla="*/ 162 w 162"/>
                <a:gd name="T1" fmla="*/ 2 h 61"/>
                <a:gd name="T2" fmla="*/ 162 w 162"/>
                <a:gd name="T3" fmla="*/ 0 h 61"/>
                <a:gd name="T4" fmla="*/ 57 w 162"/>
                <a:gd name="T5" fmla="*/ 0 h 61"/>
                <a:gd name="T6" fmla="*/ 0 w 162"/>
                <a:gd name="T7" fmla="*/ 41 h 61"/>
                <a:gd name="T8" fmla="*/ 0 w 162"/>
                <a:gd name="T9" fmla="*/ 61 h 61"/>
                <a:gd name="T10" fmla="*/ 118 w 162"/>
                <a:gd name="T11" fmla="*/ 61 h 61"/>
                <a:gd name="T12" fmla="*/ 118 w 162"/>
                <a:gd name="T13" fmla="*/ 41 h 61"/>
                <a:gd name="T14" fmla="*/ 162 w 162"/>
                <a:gd name="T1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1">
                  <a:moveTo>
                    <a:pt x="162" y="2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22"/>
                    <a:pt x="137" y="6"/>
                    <a:pt x="162" y="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88">
              <a:extLst>
                <a:ext uri="{FF2B5EF4-FFF2-40B4-BE49-F238E27FC236}">
                  <a16:creationId xmlns:a16="http://schemas.microsoft.com/office/drawing/2014/main" id="{413DA12C-2795-4D90-B50A-13E53C94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2" y="3748002"/>
              <a:ext cx="517525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89">
              <a:extLst>
                <a:ext uri="{FF2B5EF4-FFF2-40B4-BE49-F238E27FC236}">
                  <a16:creationId xmlns:a16="http://schemas.microsoft.com/office/drawing/2014/main" id="{782C6A96-4D93-425E-88BE-171F1ED1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10 w 199"/>
                <a:gd name="T3" fmla="*/ 656 h 656"/>
                <a:gd name="T4" fmla="*/ 2 w 199"/>
                <a:gd name="T5" fmla="*/ 642 h 656"/>
                <a:gd name="T6" fmla="*/ 175 w 199"/>
                <a:gd name="T7" fmla="*/ 9 h 656"/>
                <a:gd name="T8" fmla="*/ 190 w 199"/>
                <a:gd name="T9" fmla="*/ 1 h 656"/>
                <a:gd name="T10" fmla="*/ 198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7" y="3"/>
                    <a:pt x="183" y="0"/>
                    <a:pt x="190" y="1"/>
                  </a:cubicBezTo>
                  <a:cubicBezTo>
                    <a:pt x="196" y="3"/>
                    <a:pt x="199" y="9"/>
                    <a:pt x="198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90">
              <a:extLst>
                <a:ext uri="{FF2B5EF4-FFF2-40B4-BE49-F238E27FC236}">
                  <a16:creationId xmlns:a16="http://schemas.microsoft.com/office/drawing/2014/main" id="{2B7157A0-5354-4E52-B3E4-7BC45E9B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7" y="5298990"/>
              <a:ext cx="371475" cy="46038"/>
            </a:xfrm>
            <a:custGeom>
              <a:avLst/>
              <a:gdLst>
                <a:gd name="T0" fmla="*/ 134 w 143"/>
                <a:gd name="T1" fmla="*/ 18 h 18"/>
                <a:gd name="T2" fmla="*/ 8 w 143"/>
                <a:gd name="T3" fmla="*/ 18 h 18"/>
                <a:gd name="T4" fmla="*/ 0 w 143"/>
                <a:gd name="T5" fmla="*/ 9 h 18"/>
                <a:gd name="T6" fmla="*/ 8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91">
              <a:extLst>
                <a:ext uri="{FF2B5EF4-FFF2-40B4-BE49-F238E27FC236}">
                  <a16:creationId xmlns:a16="http://schemas.microsoft.com/office/drawing/2014/main" id="{EC56DBBE-6724-47F7-A42C-BEB9C27E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2" y="5145002"/>
              <a:ext cx="373063" cy="47625"/>
            </a:xfrm>
            <a:custGeom>
              <a:avLst/>
              <a:gdLst>
                <a:gd name="T0" fmla="*/ 135 w 144"/>
                <a:gd name="T1" fmla="*/ 18 h 18"/>
                <a:gd name="T2" fmla="*/ 9 w 144"/>
                <a:gd name="T3" fmla="*/ 18 h 18"/>
                <a:gd name="T4" fmla="*/ 0 w 144"/>
                <a:gd name="T5" fmla="*/ 9 h 18"/>
                <a:gd name="T6" fmla="*/ 9 w 144"/>
                <a:gd name="T7" fmla="*/ 0 h 18"/>
                <a:gd name="T8" fmla="*/ 135 w 144"/>
                <a:gd name="T9" fmla="*/ 0 h 18"/>
                <a:gd name="T10" fmla="*/ 144 w 144"/>
                <a:gd name="T11" fmla="*/ 9 h 18"/>
                <a:gd name="T12" fmla="*/ 135 w 14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9"/>
                  </a:cubicBezTo>
                  <a:cubicBezTo>
                    <a:pt x="144" y="14"/>
                    <a:pt x="140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92">
              <a:extLst>
                <a:ext uri="{FF2B5EF4-FFF2-40B4-BE49-F238E27FC236}">
                  <a16:creationId xmlns:a16="http://schemas.microsoft.com/office/drawing/2014/main" id="{966B58D2-145C-4819-A942-B1F4682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994190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93">
              <a:extLst>
                <a:ext uri="{FF2B5EF4-FFF2-40B4-BE49-F238E27FC236}">
                  <a16:creationId xmlns:a16="http://schemas.microsoft.com/office/drawing/2014/main" id="{D0893F4E-0769-45CC-A8A5-69622440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4841790"/>
              <a:ext cx="373063" cy="44450"/>
            </a:xfrm>
            <a:custGeom>
              <a:avLst/>
              <a:gdLst>
                <a:gd name="T0" fmla="*/ 135 w 144"/>
                <a:gd name="T1" fmla="*/ 17 h 17"/>
                <a:gd name="T2" fmla="*/ 9 w 144"/>
                <a:gd name="T3" fmla="*/ 17 h 17"/>
                <a:gd name="T4" fmla="*/ 0 w 144"/>
                <a:gd name="T5" fmla="*/ 8 h 17"/>
                <a:gd name="T6" fmla="*/ 9 w 144"/>
                <a:gd name="T7" fmla="*/ 0 h 17"/>
                <a:gd name="T8" fmla="*/ 135 w 144"/>
                <a:gd name="T9" fmla="*/ 0 h 17"/>
                <a:gd name="T10" fmla="*/ 144 w 144"/>
                <a:gd name="T11" fmla="*/ 8 h 17"/>
                <a:gd name="T12" fmla="*/ 135 w 1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8"/>
                  </a:cubicBezTo>
                  <a:cubicBezTo>
                    <a:pt x="144" y="13"/>
                    <a:pt x="140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94">
              <a:extLst>
                <a:ext uri="{FF2B5EF4-FFF2-40B4-BE49-F238E27FC236}">
                  <a16:creationId xmlns:a16="http://schemas.microsoft.com/office/drawing/2014/main" id="{EFA169DD-7949-4D62-A063-5D11971C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46878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8 w 143"/>
                <a:gd name="T3" fmla="*/ 17 h 17"/>
                <a:gd name="T4" fmla="*/ 0 w 143"/>
                <a:gd name="T5" fmla="*/ 9 h 17"/>
                <a:gd name="T6" fmla="*/ 8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3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95">
              <a:extLst>
                <a:ext uri="{FF2B5EF4-FFF2-40B4-BE49-F238E27FC236}">
                  <a16:creationId xmlns:a16="http://schemas.microsoft.com/office/drawing/2014/main" id="{E2BFD6DD-0CEA-416A-9AE8-EC5D1BB1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2" y="45354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9 w 143"/>
                <a:gd name="T3" fmla="*/ 17 h 17"/>
                <a:gd name="T4" fmla="*/ 0 w 143"/>
                <a:gd name="T5" fmla="*/ 9 h 17"/>
                <a:gd name="T6" fmla="*/ 9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6">
              <a:extLst>
                <a:ext uri="{FF2B5EF4-FFF2-40B4-BE49-F238E27FC236}">
                  <a16:creationId xmlns:a16="http://schemas.microsoft.com/office/drawing/2014/main" id="{D8F3EA30-018B-4ECA-BE7F-16FA778DD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7" y="4381415"/>
              <a:ext cx="371475" cy="47625"/>
            </a:xfrm>
            <a:custGeom>
              <a:avLst/>
              <a:gdLst>
                <a:gd name="T0" fmla="*/ 134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7">
              <a:extLst>
                <a:ext uri="{FF2B5EF4-FFF2-40B4-BE49-F238E27FC236}">
                  <a16:creationId xmlns:a16="http://schemas.microsoft.com/office/drawing/2014/main" id="{015020F3-1996-4E5A-9448-334C0210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229015"/>
              <a:ext cx="371475" cy="46038"/>
            </a:xfrm>
            <a:custGeom>
              <a:avLst/>
              <a:gdLst>
                <a:gd name="T0" fmla="*/ 135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5 w 143"/>
                <a:gd name="T9" fmla="*/ 0 h 18"/>
                <a:gd name="T10" fmla="*/ 143 w 143"/>
                <a:gd name="T11" fmla="*/ 9 h 18"/>
                <a:gd name="T12" fmla="*/ 135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198">
              <a:extLst>
                <a:ext uri="{FF2B5EF4-FFF2-40B4-BE49-F238E27FC236}">
                  <a16:creationId xmlns:a16="http://schemas.microsoft.com/office/drawing/2014/main" id="{D3028AB9-8C72-4CED-8C6E-7EE3AE2F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078202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9">
              <a:extLst>
                <a:ext uri="{FF2B5EF4-FFF2-40B4-BE49-F238E27FC236}">
                  <a16:creationId xmlns:a16="http://schemas.microsoft.com/office/drawing/2014/main" id="{9D1A96E8-D770-4453-A2C3-22E09726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924215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00">
              <a:extLst>
                <a:ext uri="{FF2B5EF4-FFF2-40B4-BE49-F238E27FC236}">
                  <a16:creationId xmlns:a16="http://schemas.microsoft.com/office/drawing/2014/main" id="{FC4B5AB7-B3D8-47BA-8B87-C6C08FEE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1" y="656"/>
                    <a:pt x="10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01">
              <a:extLst>
                <a:ext uri="{FF2B5EF4-FFF2-40B4-BE49-F238E27FC236}">
                  <a16:creationId xmlns:a16="http://schemas.microsoft.com/office/drawing/2014/main" id="{AE5E40FD-09A6-439E-8847-AB0857E3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3748002"/>
              <a:ext cx="519113" cy="1703388"/>
            </a:xfrm>
            <a:custGeom>
              <a:avLst/>
              <a:gdLst>
                <a:gd name="T0" fmla="*/ 13 w 200"/>
                <a:gd name="T1" fmla="*/ 656 h 656"/>
                <a:gd name="T2" fmla="*/ 10 w 200"/>
                <a:gd name="T3" fmla="*/ 656 h 656"/>
                <a:gd name="T4" fmla="*/ 2 w 200"/>
                <a:gd name="T5" fmla="*/ 642 h 656"/>
                <a:gd name="T6" fmla="*/ 176 w 200"/>
                <a:gd name="T7" fmla="*/ 9 h 656"/>
                <a:gd name="T8" fmla="*/ 190 w 200"/>
                <a:gd name="T9" fmla="*/ 1 h 656"/>
                <a:gd name="T10" fmla="*/ 198 w 200"/>
                <a:gd name="T11" fmla="*/ 15 h 656"/>
                <a:gd name="T12" fmla="*/ 25 w 200"/>
                <a:gd name="T13" fmla="*/ 648 h 656"/>
                <a:gd name="T14" fmla="*/ 13 w 200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7" y="3"/>
                    <a:pt x="184" y="0"/>
                    <a:pt x="190" y="1"/>
                  </a:cubicBezTo>
                  <a:cubicBezTo>
                    <a:pt x="196" y="3"/>
                    <a:pt x="200" y="9"/>
                    <a:pt x="198" y="15"/>
                  </a:cubicBezTo>
                  <a:cubicBezTo>
                    <a:pt x="25" y="648"/>
                    <a:pt x="25" y="648"/>
                    <a:pt x="25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202">
              <a:extLst>
                <a:ext uri="{FF2B5EF4-FFF2-40B4-BE49-F238E27FC236}">
                  <a16:creationId xmlns:a16="http://schemas.microsoft.com/office/drawing/2014/main" id="{8D3DD6AF-087B-4A8D-850A-DE649AA9C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5250" y="3462252"/>
              <a:ext cx="165100" cy="311150"/>
            </a:xfrm>
            <a:prstGeom prst="line">
              <a:avLst/>
            </a:prstGeom>
            <a:noFill/>
            <a:ln w="9525" cap="rnd">
              <a:solidFill>
                <a:srgbClr val="3A4D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03">
              <a:extLst>
                <a:ext uri="{FF2B5EF4-FFF2-40B4-BE49-F238E27FC236}">
                  <a16:creationId xmlns:a16="http://schemas.microsoft.com/office/drawing/2014/main" id="{E9EC70D3-750D-424F-94CC-52CA3ACE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7" y="3816265"/>
              <a:ext cx="106363" cy="152400"/>
            </a:xfrm>
            <a:custGeom>
              <a:avLst/>
              <a:gdLst>
                <a:gd name="T0" fmla="*/ 21 w 41"/>
                <a:gd name="T1" fmla="*/ 59 h 59"/>
                <a:gd name="T2" fmla="*/ 21 w 41"/>
                <a:gd name="T3" fmla="*/ 59 h 59"/>
                <a:gd name="T4" fmla="*/ 0 w 41"/>
                <a:gd name="T5" fmla="*/ 39 h 59"/>
                <a:gd name="T6" fmla="*/ 0 w 41"/>
                <a:gd name="T7" fmla="*/ 21 h 59"/>
                <a:gd name="T8" fmla="*/ 21 w 41"/>
                <a:gd name="T9" fmla="*/ 0 h 59"/>
                <a:gd name="T10" fmla="*/ 21 w 41"/>
                <a:gd name="T11" fmla="*/ 0 h 59"/>
                <a:gd name="T12" fmla="*/ 41 w 41"/>
                <a:gd name="T13" fmla="*/ 21 h 59"/>
                <a:gd name="T14" fmla="*/ 41 w 41"/>
                <a:gd name="T15" fmla="*/ 39 h 59"/>
                <a:gd name="T16" fmla="*/ 21 w 41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9"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50"/>
                    <a:pt x="0" y="3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50"/>
                    <a:pt x="32" y="59"/>
                    <a:pt x="21" y="5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04">
              <a:extLst>
                <a:ext uri="{FF2B5EF4-FFF2-40B4-BE49-F238E27FC236}">
                  <a16:creationId xmlns:a16="http://schemas.microsoft.com/office/drawing/2014/main" id="{6E2C6187-3629-4B7A-9327-2B731643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2" y="3836902"/>
              <a:ext cx="85725" cy="36513"/>
            </a:xfrm>
            <a:custGeom>
              <a:avLst/>
              <a:gdLst>
                <a:gd name="T0" fmla="*/ 30 w 33"/>
                <a:gd name="T1" fmla="*/ 6 h 14"/>
                <a:gd name="T2" fmla="*/ 2 w 33"/>
                <a:gd name="T3" fmla="*/ 13 h 14"/>
                <a:gd name="T4" fmla="*/ 0 w 33"/>
                <a:gd name="T5" fmla="*/ 12 h 14"/>
                <a:gd name="T6" fmla="*/ 0 w 33"/>
                <a:gd name="T7" fmla="*/ 12 h 14"/>
                <a:gd name="T8" fmla="*/ 2 w 33"/>
                <a:gd name="T9" fmla="*/ 8 h 14"/>
                <a:gd name="T10" fmla="*/ 30 w 33"/>
                <a:gd name="T11" fmla="*/ 1 h 14"/>
                <a:gd name="T12" fmla="*/ 33 w 33"/>
                <a:gd name="T13" fmla="*/ 3 h 14"/>
                <a:gd name="T14" fmla="*/ 33 w 33"/>
                <a:gd name="T15" fmla="*/ 3 h 14"/>
                <a:gd name="T16" fmla="*/ 30 w 33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0" y="6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1" y="5"/>
                    <a:pt x="30" y="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05">
              <a:extLst>
                <a:ext uri="{FF2B5EF4-FFF2-40B4-BE49-F238E27FC236}">
                  <a16:creationId xmlns:a16="http://schemas.microsoft.com/office/drawing/2014/main" id="{BD4302C0-A14B-46FD-A6B1-70B84682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841665"/>
              <a:ext cx="76200" cy="117475"/>
            </a:xfrm>
            <a:custGeom>
              <a:avLst/>
              <a:gdLst>
                <a:gd name="T0" fmla="*/ 14 w 29"/>
                <a:gd name="T1" fmla="*/ 45 h 45"/>
                <a:gd name="T2" fmla="*/ 14 w 29"/>
                <a:gd name="T3" fmla="*/ 45 h 45"/>
                <a:gd name="T4" fmla="*/ 0 w 29"/>
                <a:gd name="T5" fmla="*/ 30 h 45"/>
                <a:gd name="T6" fmla="*/ 0 w 29"/>
                <a:gd name="T7" fmla="*/ 14 h 45"/>
                <a:gd name="T8" fmla="*/ 14 w 29"/>
                <a:gd name="T9" fmla="*/ 0 h 45"/>
                <a:gd name="T10" fmla="*/ 14 w 29"/>
                <a:gd name="T11" fmla="*/ 0 h 45"/>
                <a:gd name="T12" fmla="*/ 29 w 29"/>
                <a:gd name="T13" fmla="*/ 14 h 45"/>
                <a:gd name="T14" fmla="*/ 29 w 29"/>
                <a:gd name="T15" fmla="*/ 30 h 45"/>
                <a:gd name="T16" fmla="*/ 14 w 2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5"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8"/>
                    <a:pt x="22" y="45"/>
                    <a:pt x="14" y="4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06">
              <a:extLst>
                <a:ext uri="{FF2B5EF4-FFF2-40B4-BE49-F238E27FC236}">
                  <a16:creationId xmlns:a16="http://schemas.microsoft.com/office/drawing/2014/main" id="{5B78B915-A0CB-4C26-B398-EE342DFF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2" y="3955965"/>
              <a:ext cx="147638" cy="258763"/>
            </a:xfrm>
            <a:custGeom>
              <a:avLst/>
              <a:gdLst>
                <a:gd name="T0" fmla="*/ 42 w 57"/>
                <a:gd name="T1" fmla="*/ 100 h 100"/>
                <a:gd name="T2" fmla="*/ 32 w 57"/>
                <a:gd name="T3" fmla="*/ 96 h 100"/>
                <a:gd name="T4" fmla="*/ 5 w 57"/>
                <a:gd name="T5" fmla="*/ 67 h 100"/>
                <a:gd name="T6" fmla="*/ 2 w 57"/>
                <a:gd name="T7" fmla="*/ 51 h 100"/>
                <a:gd name="T8" fmla="*/ 24 w 57"/>
                <a:gd name="T9" fmla="*/ 9 h 100"/>
                <a:gd name="T10" fmla="*/ 42 w 57"/>
                <a:gd name="T11" fmla="*/ 4 h 100"/>
                <a:gd name="T12" fmla="*/ 48 w 57"/>
                <a:gd name="T13" fmla="*/ 21 h 100"/>
                <a:gd name="T14" fmla="*/ 30 w 57"/>
                <a:gd name="T15" fmla="*/ 55 h 100"/>
                <a:gd name="T16" fmla="*/ 52 w 57"/>
                <a:gd name="T17" fmla="*/ 77 h 100"/>
                <a:gd name="T18" fmla="*/ 51 w 57"/>
                <a:gd name="T19" fmla="*/ 96 h 100"/>
                <a:gd name="T20" fmla="*/ 42 w 57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00">
                  <a:moveTo>
                    <a:pt x="42" y="100"/>
                  </a:moveTo>
                  <a:cubicBezTo>
                    <a:pt x="38" y="100"/>
                    <a:pt x="35" y="98"/>
                    <a:pt x="32" y="9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62"/>
                    <a:pt x="0" y="56"/>
                    <a:pt x="2" y="5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3"/>
                    <a:pt x="36" y="0"/>
                    <a:pt x="42" y="4"/>
                  </a:cubicBezTo>
                  <a:cubicBezTo>
                    <a:pt x="49" y="7"/>
                    <a:pt x="51" y="15"/>
                    <a:pt x="48" y="2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7" y="83"/>
                    <a:pt x="56" y="91"/>
                    <a:pt x="51" y="96"/>
                  </a:cubicBezTo>
                  <a:cubicBezTo>
                    <a:pt x="49" y="99"/>
                    <a:pt x="45" y="100"/>
                    <a:pt x="42" y="10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07">
              <a:extLst>
                <a:ext uri="{FF2B5EF4-FFF2-40B4-BE49-F238E27FC236}">
                  <a16:creationId xmlns:a16="http://schemas.microsoft.com/office/drawing/2014/main" id="{B28BF0B7-7446-43FB-B9A8-796F08F1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213140"/>
              <a:ext cx="114300" cy="338138"/>
            </a:xfrm>
            <a:custGeom>
              <a:avLst/>
              <a:gdLst>
                <a:gd name="T0" fmla="*/ 39 w 72"/>
                <a:gd name="T1" fmla="*/ 213 h 213"/>
                <a:gd name="T2" fmla="*/ 0 w 72"/>
                <a:gd name="T3" fmla="*/ 213 h 213"/>
                <a:gd name="T4" fmla="*/ 34 w 72"/>
                <a:gd name="T5" fmla="*/ 0 h 213"/>
                <a:gd name="T6" fmla="*/ 72 w 72"/>
                <a:gd name="T7" fmla="*/ 0 h 213"/>
                <a:gd name="T8" fmla="*/ 39 w 72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3">
                  <a:moveTo>
                    <a:pt x="39" y="213"/>
                  </a:moveTo>
                  <a:lnTo>
                    <a:pt x="0" y="213"/>
                  </a:lnTo>
                  <a:lnTo>
                    <a:pt x="34" y="0"/>
                  </a:lnTo>
                  <a:lnTo>
                    <a:pt x="72" y="0"/>
                  </a:lnTo>
                  <a:lnTo>
                    <a:pt x="39" y="21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208">
              <a:extLst>
                <a:ext uri="{FF2B5EF4-FFF2-40B4-BE49-F238E27FC236}">
                  <a16:creationId xmlns:a16="http://schemas.microsoft.com/office/drawing/2014/main" id="{220760AE-BBF7-416C-8F3D-B15F0900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0" y="3744827"/>
              <a:ext cx="80963" cy="77788"/>
            </a:xfrm>
            <a:custGeom>
              <a:avLst/>
              <a:gdLst>
                <a:gd name="T0" fmla="*/ 29 w 31"/>
                <a:gd name="T1" fmla="*/ 18 h 30"/>
                <a:gd name="T2" fmla="*/ 12 w 31"/>
                <a:gd name="T3" fmla="*/ 28 h 30"/>
                <a:gd name="T4" fmla="*/ 2 w 31"/>
                <a:gd name="T5" fmla="*/ 12 h 30"/>
                <a:gd name="T6" fmla="*/ 19 w 31"/>
                <a:gd name="T7" fmla="*/ 1 h 30"/>
                <a:gd name="T8" fmla="*/ 29 w 3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9" y="18"/>
                  </a:moveTo>
                  <a:cubicBezTo>
                    <a:pt x="27" y="25"/>
                    <a:pt x="20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1" y="0"/>
                    <a:pt x="19" y="1"/>
                  </a:cubicBezTo>
                  <a:cubicBezTo>
                    <a:pt x="26" y="3"/>
                    <a:pt x="31" y="10"/>
                    <a:pt x="29" y="1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09">
              <a:extLst>
                <a:ext uri="{FF2B5EF4-FFF2-40B4-BE49-F238E27FC236}">
                  <a16:creationId xmlns:a16="http://schemas.microsoft.com/office/drawing/2014/main" id="{0DF31375-E771-4E23-8A8B-9CD8FA85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350838"/>
            </a:xfrm>
            <a:custGeom>
              <a:avLst/>
              <a:gdLst>
                <a:gd name="T0" fmla="*/ 29 w 58"/>
                <a:gd name="T1" fmla="*/ 135 h 135"/>
                <a:gd name="T2" fmla="*/ 29 w 58"/>
                <a:gd name="T3" fmla="*/ 135 h 135"/>
                <a:gd name="T4" fmla="*/ 0 w 58"/>
                <a:gd name="T5" fmla="*/ 105 h 135"/>
                <a:gd name="T6" fmla="*/ 0 w 58"/>
                <a:gd name="T7" fmla="*/ 29 h 135"/>
                <a:gd name="T8" fmla="*/ 29 w 58"/>
                <a:gd name="T9" fmla="*/ 0 h 135"/>
                <a:gd name="T10" fmla="*/ 29 w 58"/>
                <a:gd name="T11" fmla="*/ 0 h 135"/>
                <a:gd name="T12" fmla="*/ 58 w 58"/>
                <a:gd name="T13" fmla="*/ 29 h 135"/>
                <a:gd name="T14" fmla="*/ 58 w 58"/>
                <a:gd name="T15" fmla="*/ 105 h 135"/>
                <a:gd name="T16" fmla="*/ 29 w 58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5">
                  <a:moveTo>
                    <a:pt x="29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13" y="135"/>
                    <a:pt x="0" y="122"/>
                    <a:pt x="0" y="10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22"/>
                    <a:pt x="45" y="135"/>
                    <a:pt x="29" y="13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10">
              <a:extLst>
                <a:ext uri="{FF2B5EF4-FFF2-40B4-BE49-F238E27FC236}">
                  <a16:creationId xmlns:a16="http://schemas.microsoft.com/office/drawing/2014/main" id="{76969ABC-DDA9-4848-BAB2-8542B494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265113"/>
            </a:xfrm>
            <a:custGeom>
              <a:avLst/>
              <a:gdLst>
                <a:gd name="T0" fmla="*/ 29 w 58"/>
                <a:gd name="T1" fmla="*/ 0 h 102"/>
                <a:gd name="T2" fmla="*/ 0 w 58"/>
                <a:gd name="T3" fmla="*/ 29 h 102"/>
                <a:gd name="T4" fmla="*/ 0 w 58"/>
                <a:gd name="T5" fmla="*/ 73 h 102"/>
                <a:gd name="T6" fmla="*/ 29 w 58"/>
                <a:gd name="T7" fmla="*/ 102 h 102"/>
                <a:gd name="T8" fmla="*/ 58 w 58"/>
                <a:gd name="T9" fmla="*/ 73 h 102"/>
                <a:gd name="T10" fmla="*/ 58 w 58"/>
                <a:gd name="T11" fmla="*/ 29 h 102"/>
                <a:gd name="T12" fmla="*/ 29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13" y="102"/>
                    <a:pt x="29" y="102"/>
                  </a:cubicBezTo>
                  <a:cubicBezTo>
                    <a:pt x="45" y="102"/>
                    <a:pt x="58" y="89"/>
                    <a:pt x="58" y="73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11">
              <a:extLst>
                <a:ext uri="{FF2B5EF4-FFF2-40B4-BE49-F238E27FC236}">
                  <a16:creationId xmlns:a16="http://schemas.microsoft.com/office/drawing/2014/main" id="{540D71FE-4AA5-48DE-9B39-0212E53D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2" y="3943265"/>
              <a:ext cx="85725" cy="265113"/>
            </a:xfrm>
            <a:custGeom>
              <a:avLst/>
              <a:gdLst>
                <a:gd name="T0" fmla="*/ 4 w 33"/>
                <a:gd name="T1" fmla="*/ 0 h 102"/>
                <a:gd name="T2" fmla="*/ 0 w 33"/>
                <a:gd name="T3" fmla="*/ 0 h 102"/>
                <a:gd name="T4" fmla="*/ 25 w 33"/>
                <a:gd name="T5" fmla="*/ 29 h 102"/>
                <a:gd name="T6" fmla="*/ 25 w 33"/>
                <a:gd name="T7" fmla="*/ 73 h 102"/>
                <a:gd name="T8" fmla="*/ 0 w 33"/>
                <a:gd name="T9" fmla="*/ 102 h 102"/>
                <a:gd name="T10" fmla="*/ 4 w 33"/>
                <a:gd name="T11" fmla="*/ 102 h 102"/>
                <a:gd name="T12" fmla="*/ 33 w 33"/>
                <a:gd name="T13" fmla="*/ 73 h 102"/>
                <a:gd name="T14" fmla="*/ 33 w 33"/>
                <a:gd name="T15" fmla="*/ 29 h 102"/>
                <a:gd name="T16" fmla="*/ 4 w 3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88"/>
                    <a:pt x="14" y="100"/>
                    <a:pt x="0" y="102"/>
                  </a:cubicBezTo>
                  <a:cubicBezTo>
                    <a:pt x="1" y="102"/>
                    <a:pt x="3" y="102"/>
                    <a:pt x="4" y="102"/>
                  </a:cubicBezTo>
                  <a:cubicBezTo>
                    <a:pt x="20" y="102"/>
                    <a:pt x="33" y="89"/>
                    <a:pt x="33" y="7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3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12">
              <a:extLst>
                <a:ext uri="{FF2B5EF4-FFF2-40B4-BE49-F238E27FC236}">
                  <a16:creationId xmlns:a16="http://schemas.microsoft.com/office/drawing/2014/main" id="{73BC37D5-A548-465E-B8B6-6BD08B52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3779752"/>
              <a:ext cx="269875" cy="274638"/>
            </a:xfrm>
            <a:custGeom>
              <a:avLst/>
              <a:gdLst>
                <a:gd name="T0" fmla="*/ 13 w 104"/>
                <a:gd name="T1" fmla="*/ 106 h 106"/>
                <a:gd name="T2" fmla="*/ 4 w 104"/>
                <a:gd name="T3" fmla="*/ 100 h 106"/>
                <a:gd name="T4" fmla="*/ 9 w 104"/>
                <a:gd name="T5" fmla="*/ 81 h 106"/>
                <a:gd name="T6" fmla="*/ 55 w 104"/>
                <a:gd name="T7" fmla="*/ 53 h 106"/>
                <a:gd name="T8" fmla="*/ 77 w 104"/>
                <a:gd name="T9" fmla="*/ 9 h 106"/>
                <a:gd name="T10" fmla="*/ 95 w 104"/>
                <a:gd name="T11" fmla="*/ 3 h 106"/>
                <a:gd name="T12" fmla="*/ 101 w 104"/>
                <a:gd name="T13" fmla="*/ 21 h 106"/>
                <a:gd name="T14" fmla="*/ 77 w 104"/>
                <a:gd name="T15" fmla="*/ 68 h 106"/>
                <a:gd name="T16" fmla="*/ 72 w 104"/>
                <a:gd name="T17" fmla="*/ 74 h 106"/>
                <a:gd name="T18" fmla="*/ 23 w 104"/>
                <a:gd name="T19" fmla="*/ 104 h 106"/>
                <a:gd name="T20" fmla="*/ 13 w 104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13" y="106"/>
                  </a:moveTo>
                  <a:cubicBezTo>
                    <a:pt x="9" y="105"/>
                    <a:pt x="6" y="103"/>
                    <a:pt x="4" y="100"/>
                  </a:cubicBezTo>
                  <a:cubicBezTo>
                    <a:pt x="0" y="93"/>
                    <a:pt x="2" y="85"/>
                    <a:pt x="9" y="81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0" y="2"/>
                    <a:pt x="88" y="0"/>
                    <a:pt x="95" y="3"/>
                  </a:cubicBezTo>
                  <a:cubicBezTo>
                    <a:pt x="101" y="6"/>
                    <a:pt x="104" y="14"/>
                    <a:pt x="101" y="21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0" y="106"/>
                    <a:pt x="16" y="106"/>
                    <a:pt x="13" y="106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14">
              <a:extLst>
                <a:ext uri="{FF2B5EF4-FFF2-40B4-BE49-F238E27FC236}">
                  <a16:creationId xmlns:a16="http://schemas.microsoft.com/office/drawing/2014/main" id="{4C071889-FD54-4F6B-A7A5-097DDAE5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3781340"/>
              <a:ext cx="241300" cy="273050"/>
            </a:xfrm>
            <a:custGeom>
              <a:avLst/>
              <a:gdLst>
                <a:gd name="T0" fmla="*/ 84 w 93"/>
                <a:gd name="T1" fmla="*/ 2 h 105"/>
                <a:gd name="T2" fmla="*/ 73 w 93"/>
                <a:gd name="T3" fmla="*/ 2 h 105"/>
                <a:gd name="T4" fmla="*/ 74 w 93"/>
                <a:gd name="T5" fmla="*/ 2 h 105"/>
                <a:gd name="T6" fmla="*/ 80 w 93"/>
                <a:gd name="T7" fmla="*/ 20 h 105"/>
                <a:gd name="T8" fmla="*/ 56 w 93"/>
                <a:gd name="T9" fmla="*/ 67 h 105"/>
                <a:gd name="T10" fmla="*/ 52 w 93"/>
                <a:gd name="T11" fmla="*/ 73 h 105"/>
                <a:gd name="T12" fmla="*/ 2 w 93"/>
                <a:gd name="T13" fmla="*/ 103 h 105"/>
                <a:gd name="T14" fmla="*/ 0 w 93"/>
                <a:gd name="T15" fmla="*/ 104 h 105"/>
                <a:gd name="T16" fmla="*/ 2 w 93"/>
                <a:gd name="T17" fmla="*/ 105 h 105"/>
                <a:gd name="T18" fmla="*/ 12 w 93"/>
                <a:gd name="T19" fmla="*/ 103 h 105"/>
                <a:gd name="T20" fmla="*/ 61 w 93"/>
                <a:gd name="T21" fmla="*/ 73 h 105"/>
                <a:gd name="T22" fmla="*/ 66 w 93"/>
                <a:gd name="T23" fmla="*/ 67 h 105"/>
                <a:gd name="T24" fmla="*/ 90 w 93"/>
                <a:gd name="T25" fmla="*/ 20 h 105"/>
                <a:gd name="T26" fmla="*/ 84 w 9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5">
                  <a:moveTo>
                    <a:pt x="84" y="2"/>
                  </a:moveTo>
                  <a:cubicBezTo>
                    <a:pt x="80" y="0"/>
                    <a:pt x="76" y="0"/>
                    <a:pt x="73" y="2"/>
                  </a:cubicBezTo>
                  <a:cubicBezTo>
                    <a:pt x="73" y="2"/>
                    <a:pt x="74" y="2"/>
                    <a:pt x="74" y="2"/>
                  </a:cubicBezTo>
                  <a:cubicBezTo>
                    <a:pt x="81" y="5"/>
                    <a:pt x="84" y="13"/>
                    <a:pt x="80" y="20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5" y="105"/>
                    <a:pt x="9" y="105"/>
                    <a:pt x="12" y="10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1"/>
                    <a:pt x="65" y="70"/>
                    <a:pt x="66" y="6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13"/>
                    <a:pt x="90" y="5"/>
                    <a:pt x="8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15">
              <a:extLst>
                <a:ext uri="{FF2B5EF4-FFF2-40B4-BE49-F238E27FC236}">
                  <a16:creationId xmlns:a16="http://schemas.microsoft.com/office/drawing/2014/main" id="{DD546B8D-B38B-4F47-BCD8-822BBBC6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7" y="3849602"/>
              <a:ext cx="28575" cy="61913"/>
            </a:xfrm>
            <a:custGeom>
              <a:avLst/>
              <a:gdLst>
                <a:gd name="T0" fmla="*/ 6 w 11"/>
                <a:gd name="T1" fmla="*/ 24 h 24"/>
                <a:gd name="T2" fmla="*/ 6 w 11"/>
                <a:gd name="T3" fmla="*/ 24 h 24"/>
                <a:gd name="T4" fmla="*/ 0 w 11"/>
                <a:gd name="T5" fmla="*/ 18 h 24"/>
                <a:gd name="T6" fmla="*/ 0 w 11"/>
                <a:gd name="T7" fmla="*/ 6 h 24"/>
                <a:gd name="T8" fmla="*/ 6 w 11"/>
                <a:gd name="T9" fmla="*/ 0 h 24"/>
                <a:gd name="T10" fmla="*/ 6 w 11"/>
                <a:gd name="T11" fmla="*/ 0 h 24"/>
                <a:gd name="T12" fmla="*/ 11 w 11"/>
                <a:gd name="T13" fmla="*/ 6 h 24"/>
                <a:gd name="T14" fmla="*/ 11 w 11"/>
                <a:gd name="T15" fmla="*/ 18 h 24"/>
                <a:gd name="T16" fmla="*/ 6 w 1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4"/>
                    <a:pt x="6" y="24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16">
              <a:extLst>
                <a:ext uri="{FF2B5EF4-FFF2-40B4-BE49-F238E27FC236}">
                  <a16:creationId xmlns:a16="http://schemas.microsoft.com/office/drawing/2014/main" id="{737969DE-738E-489C-8EDC-819A0B6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0" y="4213140"/>
              <a:ext cx="58738" cy="338138"/>
            </a:xfrm>
            <a:custGeom>
              <a:avLst/>
              <a:gdLst>
                <a:gd name="T0" fmla="*/ 13 w 23"/>
                <a:gd name="T1" fmla="*/ 130 h 130"/>
                <a:gd name="T2" fmla="*/ 9 w 23"/>
                <a:gd name="T3" fmla="*/ 130 h 130"/>
                <a:gd name="T4" fmla="*/ 0 w 23"/>
                <a:gd name="T5" fmla="*/ 120 h 130"/>
                <a:gd name="T6" fmla="*/ 0 w 23"/>
                <a:gd name="T7" fmla="*/ 0 h 130"/>
                <a:gd name="T8" fmla="*/ 23 w 23"/>
                <a:gd name="T9" fmla="*/ 0 h 130"/>
                <a:gd name="T10" fmla="*/ 23 w 23"/>
                <a:gd name="T11" fmla="*/ 120 h 130"/>
                <a:gd name="T12" fmla="*/ 13 w 2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0">
                  <a:moveTo>
                    <a:pt x="13" y="130"/>
                  </a:moveTo>
                  <a:cubicBezTo>
                    <a:pt x="9" y="130"/>
                    <a:pt x="9" y="130"/>
                    <a:pt x="9" y="130"/>
                  </a:cubicBezTo>
                  <a:cubicBezTo>
                    <a:pt x="4" y="130"/>
                    <a:pt x="0" y="125"/>
                    <a:pt x="0" y="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5"/>
                    <a:pt x="19" y="130"/>
                    <a:pt x="13" y="1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7">
              <a:extLst>
                <a:ext uri="{FF2B5EF4-FFF2-40B4-BE49-F238E27FC236}">
                  <a16:creationId xmlns:a16="http://schemas.microsoft.com/office/drawing/2014/main" id="{F48D4DCB-F9CC-49CF-A639-A5B65D99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7" y="3801977"/>
              <a:ext cx="125413" cy="92075"/>
            </a:xfrm>
            <a:custGeom>
              <a:avLst/>
              <a:gdLst>
                <a:gd name="T0" fmla="*/ 24 w 48"/>
                <a:gd name="T1" fmla="*/ 4 h 35"/>
                <a:gd name="T2" fmla="*/ 0 w 48"/>
                <a:gd name="T3" fmla="*/ 35 h 35"/>
                <a:gd name="T4" fmla="*/ 48 w 48"/>
                <a:gd name="T5" fmla="*/ 22 h 35"/>
                <a:gd name="T6" fmla="*/ 24 w 48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5">
                  <a:moveTo>
                    <a:pt x="24" y="4"/>
                  </a:moveTo>
                  <a:cubicBezTo>
                    <a:pt x="11" y="8"/>
                    <a:pt x="0" y="21"/>
                    <a:pt x="0" y="3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8"/>
                    <a:pt x="37" y="0"/>
                    <a:pt x="24" y="4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218">
              <a:extLst>
                <a:ext uri="{FF2B5EF4-FFF2-40B4-BE49-F238E27FC236}">
                  <a16:creationId xmlns:a16="http://schemas.microsoft.com/office/drawing/2014/main" id="{7984AE4C-E5BD-4CF6-A23D-448936CD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75002"/>
              <a:ext cx="12700" cy="39688"/>
            </a:xfrm>
            <a:custGeom>
              <a:avLst/>
              <a:gdLst>
                <a:gd name="T0" fmla="*/ 3 w 5"/>
                <a:gd name="T1" fmla="*/ 15 h 15"/>
                <a:gd name="T2" fmla="*/ 3 w 5"/>
                <a:gd name="T3" fmla="*/ 15 h 15"/>
                <a:gd name="T4" fmla="*/ 0 w 5"/>
                <a:gd name="T5" fmla="*/ 13 h 15"/>
                <a:gd name="T6" fmla="*/ 0 w 5"/>
                <a:gd name="T7" fmla="*/ 3 h 15"/>
                <a:gd name="T8" fmla="*/ 3 w 5"/>
                <a:gd name="T9" fmla="*/ 0 h 15"/>
                <a:gd name="T10" fmla="*/ 3 w 5"/>
                <a:gd name="T11" fmla="*/ 0 h 15"/>
                <a:gd name="T12" fmla="*/ 5 w 5"/>
                <a:gd name="T13" fmla="*/ 3 h 15"/>
                <a:gd name="T14" fmla="*/ 5 w 5"/>
                <a:gd name="T15" fmla="*/ 13 h 15"/>
                <a:gd name="T16" fmla="*/ 3 w 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9">
              <a:extLst>
                <a:ext uri="{FF2B5EF4-FFF2-40B4-BE49-F238E27FC236}">
                  <a16:creationId xmlns:a16="http://schemas.microsoft.com/office/drawing/2014/main" id="{9A3A852A-6871-4E89-8F4F-EE514BFA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3433677"/>
              <a:ext cx="163513" cy="44450"/>
            </a:xfrm>
            <a:custGeom>
              <a:avLst/>
              <a:gdLst>
                <a:gd name="T0" fmla="*/ 54 w 63"/>
                <a:gd name="T1" fmla="*/ 17 h 17"/>
                <a:gd name="T2" fmla="*/ 8 w 63"/>
                <a:gd name="T3" fmla="*/ 17 h 17"/>
                <a:gd name="T4" fmla="*/ 0 w 63"/>
                <a:gd name="T5" fmla="*/ 8 h 17"/>
                <a:gd name="T6" fmla="*/ 0 w 63"/>
                <a:gd name="T7" fmla="*/ 8 h 17"/>
                <a:gd name="T8" fmla="*/ 8 w 63"/>
                <a:gd name="T9" fmla="*/ 0 h 17"/>
                <a:gd name="T10" fmla="*/ 54 w 63"/>
                <a:gd name="T11" fmla="*/ 0 h 17"/>
                <a:gd name="T12" fmla="*/ 63 w 63"/>
                <a:gd name="T13" fmla="*/ 8 h 17"/>
                <a:gd name="T14" fmla="*/ 63 w 63"/>
                <a:gd name="T15" fmla="*/ 8 h 17"/>
                <a:gd name="T16" fmla="*/ 54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5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13"/>
                    <a:pt x="59" y="17"/>
                    <a:pt x="5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20">
              <a:extLst>
                <a:ext uri="{FF2B5EF4-FFF2-40B4-BE49-F238E27FC236}">
                  <a16:creationId xmlns:a16="http://schemas.microsoft.com/office/drawing/2014/main" id="{73BC2C51-D824-407F-B1CF-6CF5D43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3438440"/>
              <a:ext cx="25400" cy="31750"/>
            </a:xfrm>
            <a:custGeom>
              <a:avLst/>
              <a:gdLst>
                <a:gd name="T0" fmla="*/ 5 w 10"/>
                <a:gd name="T1" fmla="*/ 0 h 12"/>
                <a:gd name="T2" fmla="*/ 0 w 10"/>
                <a:gd name="T3" fmla="*/ 6 h 12"/>
                <a:gd name="T4" fmla="*/ 5 w 10"/>
                <a:gd name="T5" fmla="*/ 12 h 12"/>
                <a:gd name="T6" fmla="*/ 10 w 10"/>
                <a:gd name="T7" fmla="*/ 6 h 12"/>
                <a:gd name="T8" fmla="*/ 5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8" y="11"/>
                    <a:pt x="10" y="9"/>
                    <a:pt x="10" y="6"/>
                  </a:cubicBezTo>
                  <a:cubicBezTo>
                    <a:pt x="10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21">
              <a:extLst>
                <a:ext uri="{FF2B5EF4-FFF2-40B4-BE49-F238E27FC236}">
                  <a16:creationId xmlns:a16="http://schemas.microsoft.com/office/drawing/2014/main" id="{29C2282A-8E52-445B-9E3D-3B894F2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511590"/>
              <a:ext cx="88900" cy="41275"/>
            </a:xfrm>
            <a:custGeom>
              <a:avLst/>
              <a:gdLst>
                <a:gd name="T0" fmla="*/ 29 w 34"/>
                <a:gd name="T1" fmla="*/ 16 h 16"/>
                <a:gd name="T2" fmla="*/ 6 w 34"/>
                <a:gd name="T3" fmla="*/ 16 h 16"/>
                <a:gd name="T4" fmla="*/ 0 w 34"/>
                <a:gd name="T5" fmla="*/ 10 h 16"/>
                <a:gd name="T6" fmla="*/ 0 w 34"/>
                <a:gd name="T7" fmla="*/ 10 h 16"/>
                <a:gd name="T8" fmla="*/ 10 w 34"/>
                <a:gd name="T9" fmla="*/ 0 h 16"/>
                <a:gd name="T10" fmla="*/ 22 w 34"/>
                <a:gd name="T11" fmla="*/ 0 h 16"/>
                <a:gd name="T12" fmla="*/ 34 w 34"/>
                <a:gd name="T13" fmla="*/ 12 h 16"/>
                <a:gd name="T14" fmla="*/ 34 w 34"/>
                <a:gd name="T15" fmla="*/ 12 h 16"/>
                <a:gd name="T16" fmla="*/ 29 w 3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29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4"/>
                    <a:pt x="32" y="16"/>
                    <a:pt x="29" y="1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Oval 222">
              <a:extLst>
                <a:ext uri="{FF2B5EF4-FFF2-40B4-BE49-F238E27FC236}">
                  <a16:creationId xmlns:a16="http://schemas.microsoft.com/office/drawing/2014/main" id="{9D1C88F0-27F8-4E3D-A77E-62268BB2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7" y="4351252"/>
              <a:ext cx="106363" cy="106363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223">
              <a:extLst>
                <a:ext uri="{FF2B5EF4-FFF2-40B4-BE49-F238E27FC236}">
                  <a16:creationId xmlns:a16="http://schemas.microsoft.com/office/drawing/2014/main" id="{D678F920-8D01-476F-B717-6172EF25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2" y="4379827"/>
              <a:ext cx="312738" cy="438150"/>
            </a:xfrm>
            <a:custGeom>
              <a:avLst/>
              <a:gdLst>
                <a:gd name="T0" fmla="*/ 101 w 121"/>
                <a:gd name="T1" fmla="*/ 169 h 169"/>
                <a:gd name="T2" fmla="*/ 86 w 121"/>
                <a:gd name="T3" fmla="*/ 160 h 169"/>
                <a:gd name="T4" fmla="*/ 5 w 121"/>
                <a:gd name="T5" fmla="*/ 29 h 169"/>
                <a:gd name="T6" fmla="*/ 11 w 121"/>
                <a:gd name="T7" fmla="*/ 5 h 169"/>
                <a:gd name="T8" fmla="*/ 35 w 121"/>
                <a:gd name="T9" fmla="*/ 11 h 169"/>
                <a:gd name="T10" fmla="*/ 116 w 121"/>
                <a:gd name="T11" fmla="*/ 142 h 169"/>
                <a:gd name="T12" fmla="*/ 110 w 121"/>
                <a:gd name="T13" fmla="*/ 166 h 169"/>
                <a:gd name="T14" fmla="*/ 101 w 121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9">
                  <a:moveTo>
                    <a:pt x="101" y="169"/>
                  </a:moveTo>
                  <a:cubicBezTo>
                    <a:pt x="95" y="169"/>
                    <a:pt x="89" y="166"/>
                    <a:pt x="86" y="16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1"/>
                    <a:pt x="3" y="10"/>
                    <a:pt x="11" y="5"/>
                  </a:cubicBezTo>
                  <a:cubicBezTo>
                    <a:pt x="19" y="0"/>
                    <a:pt x="30" y="3"/>
                    <a:pt x="35" y="1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21" y="150"/>
                    <a:pt x="118" y="161"/>
                    <a:pt x="110" y="166"/>
                  </a:cubicBezTo>
                  <a:cubicBezTo>
                    <a:pt x="107" y="168"/>
                    <a:pt x="104" y="169"/>
                    <a:pt x="101" y="169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224">
              <a:extLst>
                <a:ext uri="{FF2B5EF4-FFF2-40B4-BE49-F238E27FC236}">
                  <a16:creationId xmlns:a16="http://schemas.microsoft.com/office/drawing/2014/main" id="{1A2B42D0-CEE5-4FBC-8346-FF305B9B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7" y="4384590"/>
              <a:ext cx="271463" cy="433388"/>
            </a:xfrm>
            <a:custGeom>
              <a:avLst/>
              <a:gdLst>
                <a:gd name="T0" fmla="*/ 100 w 105"/>
                <a:gd name="T1" fmla="*/ 140 h 167"/>
                <a:gd name="T2" fmla="*/ 19 w 105"/>
                <a:gd name="T3" fmla="*/ 9 h 167"/>
                <a:gd name="T4" fmla="*/ 0 w 105"/>
                <a:gd name="T5" fmla="*/ 1 h 167"/>
                <a:gd name="T6" fmla="*/ 11 w 105"/>
                <a:gd name="T7" fmla="*/ 9 h 167"/>
                <a:gd name="T8" fmla="*/ 92 w 105"/>
                <a:gd name="T9" fmla="*/ 140 h 167"/>
                <a:gd name="T10" fmla="*/ 86 w 105"/>
                <a:gd name="T11" fmla="*/ 164 h 167"/>
                <a:gd name="T12" fmla="*/ 81 w 105"/>
                <a:gd name="T13" fmla="*/ 166 h 167"/>
                <a:gd name="T14" fmla="*/ 85 w 105"/>
                <a:gd name="T15" fmla="*/ 167 h 167"/>
                <a:gd name="T16" fmla="*/ 94 w 105"/>
                <a:gd name="T17" fmla="*/ 164 h 167"/>
                <a:gd name="T18" fmla="*/ 100 w 105"/>
                <a:gd name="T1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67">
                  <a:moveTo>
                    <a:pt x="100" y="140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5" y="2"/>
                    <a:pt x="7" y="0"/>
                    <a:pt x="0" y="1"/>
                  </a:cubicBezTo>
                  <a:cubicBezTo>
                    <a:pt x="4" y="2"/>
                    <a:pt x="8" y="5"/>
                    <a:pt x="11" y="9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7" y="148"/>
                    <a:pt x="94" y="159"/>
                    <a:pt x="86" y="164"/>
                  </a:cubicBezTo>
                  <a:cubicBezTo>
                    <a:pt x="85" y="165"/>
                    <a:pt x="83" y="166"/>
                    <a:pt x="81" y="166"/>
                  </a:cubicBezTo>
                  <a:cubicBezTo>
                    <a:pt x="82" y="166"/>
                    <a:pt x="84" y="167"/>
                    <a:pt x="85" y="167"/>
                  </a:cubicBezTo>
                  <a:cubicBezTo>
                    <a:pt x="88" y="167"/>
                    <a:pt x="91" y="166"/>
                    <a:pt x="94" y="164"/>
                  </a:cubicBezTo>
                  <a:cubicBezTo>
                    <a:pt x="102" y="159"/>
                    <a:pt x="105" y="148"/>
                    <a:pt x="10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25">
              <a:extLst>
                <a:ext uri="{FF2B5EF4-FFF2-40B4-BE49-F238E27FC236}">
                  <a16:creationId xmlns:a16="http://schemas.microsoft.com/office/drawing/2014/main" id="{5465503D-866E-4020-B691-C6CF527F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2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226">
              <a:extLst>
                <a:ext uri="{FF2B5EF4-FFF2-40B4-BE49-F238E27FC236}">
                  <a16:creationId xmlns:a16="http://schemas.microsoft.com/office/drawing/2014/main" id="{52E3EF8A-0F4C-47CB-ABFA-20431B31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1112" y="5013240"/>
              <a:ext cx="123825" cy="438150"/>
            </a:xfrm>
            <a:prstGeom prst="rect">
              <a:avLst/>
            </a:pr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27">
              <a:extLst>
                <a:ext uri="{FF2B5EF4-FFF2-40B4-BE49-F238E27FC236}">
                  <a16:creationId xmlns:a16="http://schemas.microsoft.com/office/drawing/2014/main" id="{97742BAC-928C-46FF-8FA5-6DA24AF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28">
              <a:extLst>
                <a:ext uri="{FF2B5EF4-FFF2-40B4-BE49-F238E27FC236}">
                  <a16:creationId xmlns:a16="http://schemas.microsoft.com/office/drawing/2014/main" id="{39674389-199A-438E-878C-EA89D404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7" y="4581440"/>
              <a:ext cx="73025" cy="96838"/>
            </a:xfrm>
            <a:custGeom>
              <a:avLst/>
              <a:gdLst>
                <a:gd name="T0" fmla="*/ 14 w 28"/>
                <a:gd name="T1" fmla="*/ 37 h 37"/>
                <a:gd name="T2" fmla="*/ 14 w 28"/>
                <a:gd name="T3" fmla="*/ 37 h 37"/>
                <a:gd name="T4" fmla="*/ 0 w 28"/>
                <a:gd name="T5" fmla="*/ 23 h 37"/>
                <a:gd name="T6" fmla="*/ 0 w 28"/>
                <a:gd name="T7" fmla="*/ 14 h 37"/>
                <a:gd name="T8" fmla="*/ 14 w 28"/>
                <a:gd name="T9" fmla="*/ 0 h 37"/>
                <a:gd name="T10" fmla="*/ 14 w 28"/>
                <a:gd name="T11" fmla="*/ 0 h 37"/>
                <a:gd name="T12" fmla="*/ 28 w 28"/>
                <a:gd name="T13" fmla="*/ 14 h 37"/>
                <a:gd name="T14" fmla="*/ 28 w 28"/>
                <a:gd name="T15" fmla="*/ 23 h 37"/>
                <a:gd name="T16" fmla="*/ 14 w 2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31"/>
                    <a:pt x="0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31"/>
                    <a:pt x="21" y="37"/>
                    <a:pt x="14" y="37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229">
              <a:extLst>
                <a:ext uri="{FF2B5EF4-FFF2-40B4-BE49-F238E27FC236}">
                  <a16:creationId xmlns:a16="http://schemas.microsoft.com/office/drawing/2014/main" id="{0957B248-8826-4ADB-AE62-2BF8B068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7" y="5013240"/>
              <a:ext cx="200025" cy="441325"/>
            </a:xfrm>
            <a:custGeom>
              <a:avLst/>
              <a:gdLst>
                <a:gd name="T0" fmla="*/ 75 w 126"/>
                <a:gd name="T1" fmla="*/ 278 h 278"/>
                <a:gd name="T2" fmla="*/ 0 w 126"/>
                <a:gd name="T3" fmla="*/ 278 h 278"/>
                <a:gd name="T4" fmla="*/ 53 w 126"/>
                <a:gd name="T5" fmla="*/ 0 h 278"/>
                <a:gd name="T6" fmla="*/ 126 w 126"/>
                <a:gd name="T7" fmla="*/ 0 h 278"/>
                <a:gd name="T8" fmla="*/ 75 w 126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78">
                  <a:moveTo>
                    <a:pt x="75" y="278"/>
                  </a:moveTo>
                  <a:lnTo>
                    <a:pt x="0" y="278"/>
                  </a:lnTo>
                  <a:lnTo>
                    <a:pt x="53" y="0"/>
                  </a:lnTo>
                  <a:lnTo>
                    <a:pt x="126" y="0"/>
                  </a:lnTo>
                  <a:lnTo>
                    <a:pt x="75" y="278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230">
              <a:extLst>
                <a:ext uri="{FF2B5EF4-FFF2-40B4-BE49-F238E27FC236}">
                  <a16:creationId xmlns:a16="http://schemas.microsoft.com/office/drawing/2014/main" id="{53E9A82D-E53A-4CB4-A762-02C89B09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73225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3 h 165"/>
                <a:gd name="T6" fmla="*/ 0 w 105"/>
                <a:gd name="T7" fmla="*/ 53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3 h 165"/>
                <a:gd name="T14" fmla="*/ 105 w 105"/>
                <a:gd name="T15" fmla="*/ 113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2"/>
                    <a:pt x="0" y="11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42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31">
              <a:extLst>
                <a:ext uri="{FF2B5EF4-FFF2-40B4-BE49-F238E27FC236}">
                  <a16:creationId xmlns:a16="http://schemas.microsoft.com/office/drawing/2014/main" id="{954C9E9A-70B2-4171-887D-EE282594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732252"/>
              <a:ext cx="144463" cy="428625"/>
            </a:xfrm>
            <a:custGeom>
              <a:avLst/>
              <a:gdLst>
                <a:gd name="T0" fmla="*/ 3 w 56"/>
                <a:gd name="T1" fmla="*/ 0 h 165"/>
                <a:gd name="T2" fmla="*/ 0 w 56"/>
                <a:gd name="T3" fmla="*/ 1 h 165"/>
                <a:gd name="T4" fmla="*/ 49 w 56"/>
                <a:gd name="T5" fmla="*/ 53 h 165"/>
                <a:gd name="T6" fmla="*/ 49 w 56"/>
                <a:gd name="T7" fmla="*/ 113 h 165"/>
                <a:gd name="T8" fmla="*/ 0 w 56"/>
                <a:gd name="T9" fmla="*/ 165 h 165"/>
                <a:gd name="T10" fmla="*/ 3 w 56"/>
                <a:gd name="T11" fmla="*/ 165 h 165"/>
                <a:gd name="T12" fmla="*/ 56 w 56"/>
                <a:gd name="T13" fmla="*/ 113 h 165"/>
                <a:gd name="T14" fmla="*/ 56 w 56"/>
                <a:gd name="T15" fmla="*/ 53 h 165"/>
                <a:gd name="T16" fmla="*/ 3 w 56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6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7" y="2"/>
                    <a:pt x="49" y="25"/>
                    <a:pt x="49" y="5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1"/>
                    <a:pt x="27" y="163"/>
                    <a:pt x="0" y="165"/>
                  </a:cubicBezTo>
                  <a:cubicBezTo>
                    <a:pt x="1" y="165"/>
                    <a:pt x="2" y="165"/>
                    <a:pt x="3" y="165"/>
                  </a:cubicBezTo>
                  <a:cubicBezTo>
                    <a:pt x="32" y="165"/>
                    <a:pt x="56" y="142"/>
                    <a:pt x="56" y="11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24"/>
                    <a:pt x="3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32">
              <a:extLst>
                <a:ext uri="{FF2B5EF4-FFF2-40B4-BE49-F238E27FC236}">
                  <a16:creationId xmlns:a16="http://schemas.microsoft.com/office/drawing/2014/main" id="{A75533E3-AA98-4AED-8D24-8163C4B9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63700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2 h 165"/>
                <a:gd name="T6" fmla="*/ 0 w 105"/>
                <a:gd name="T7" fmla="*/ 52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2 h 165"/>
                <a:gd name="T14" fmla="*/ 105 w 105"/>
                <a:gd name="T15" fmla="*/ 112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1"/>
                    <a:pt x="0" y="1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5" y="141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33">
              <a:extLst>
                <a:ext uri="{FF2B5EF4-FFF2-40B4-BE49-F238E27FC236}">
                  <a16:creationId xmlns:a16="http://schemas.microsoft.com/office/drawing/2014/main" id="{44E0C332-66AB-44A2-A09D-ECC2217D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37" y="4633827"/>
              <a:ext cx="241300" cy="400050"/>
            </a:xfrm>
            <a:custGeom>
              <a:avLst/>
              <a:gdLst>
                <a:gd name="T0" fmla="*/ 41 w 93"/>
                <a:gd name="T1" fmla="*/ 0 h 154"/>
                <a:gd name="T2" fmla="*/ 0 w 93"/>
                <a:gd name="T3" fmla="*/ 19 h 154"/>
                <a:gd name="T4" fmla="*/ 34 w 93"/>
                <a:gd name="T5" fmla="*/ 7 h 154"/>
                <a:gd name="T6" fmla="*/ 34 w 93"/>
                <a:gd name="T7" fmla="*/ 7 h 154"/>
                <a:gd name="T8" fmla="*/ 86 w 93"/>
                <a:gd name="T9" fmla="*/ 59 h 154"/>
                <a:gd name="T10" fmla="*/ 86 w 93"/>
                <a:gd name="T11" fmla="*/ 120 h 154"/>
                <a:gd name="T12" fmla="*/ 74 w 93"/>
                <a:gd name="T13" fmla="*/ 154 h 154"/>
                <a:gd name="T14" fmla="*/ 93 w 93"/>
                <a:gd name="T15" fmla="*/ 113 h 154"/>
                <a:gd name="T16" fmla="*/ 93 w 93"/>
                <a:gd name="T17" fmla="*/ 52 h 154"/>
                <a:gd name="T18" fmla="*/ 41 w 9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4">
                  <a:moveTo>
                    <a:pt x="41" y="0"/>
                  </a:moveTo>
                  <a:cubicBezTo>
                    <a:pt x="24" y="0"/>
                    <a:pt x="10" y="7"/>
                    <a:pt x="0" y="19"/>
                  </a:cubicBezTo>
                  <a:cubicBezTo>
                    <a:pt x="9" y="11"/>
                    <a:pt x="21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63" y="7"/>
                    <a:pt x="86" y="30"/>
                    <a:pt x="86" y="59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33"/>
                    <a:pt x="82" y="144"/>
                    <a:pt x="74" y="154"/>
                  </a:cubicBezTo>
                  <a:cubicBezTo>
                    <a:pt x="86" y="144"/>
                    <a:pt x="93" y="129"/>
                    <a:pt x="93" y="11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23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34">
              <a:extLst>
                <a:ext uri="{FF2B5EF4-FFF2-40B4-BE49-F238E27FC236}">
                  <a16:creationId xmlns:a16="http://schemas.microsoft.com/office/drawing/2014/main" id="{B2C2BD22-7FA9-48F7-AC18-DB7100CF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0" y="4952915"/>
              <a:ext cx="114300" cy="134938"/>
            </a:xfrm>
            <a:custGeom>
              <a:avLst/>
              <a:gdLst>
                <a:gd name="T0" fmla="*/ 44 w 44"/>
                <a:gd name="T1" fmla="*/ 19 h 52"/>
                <a:gd name="T2" fmla="*/ 22 w 44"/>
                <a:gd name="T3" fmla="*/ 48 h 52"/>
                <a:gd name="T4" fmla="*/ 0 w 44"/>
                <a:gd name="T5" fmla="*/ 33 h 52"/>
                <a:gd name="T6" fmla="*/ 22 w 44"/>
                <a:gd name="T7" fmla="*/ 4 h 52"/>
                <a:gd name="T8" fmla="*/ 44 w 44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2">
                  <a:moveTo>
                    <a:pt x="44" y="19"/>
                  </a:moveTo>
                  <a:cubicBezTo>
                    <a:pt x="44" y="31"/>
                    <a:pt x="34" y="44"/>
                    <a:pt x="22" y="48"/>
                  </a:cubicBezTo>
                  <a:cubicBezTo>
                    <a:pt x="10" y="52"/>
                    <a:pt x="0" y="45"/>
                    <a:pt x="0" y="33"/>
                  </a:cubicBezTo>
                  <a:cubicBezTo>
                    <a:pt x="0" y="21"/>
                    <a:pt x="10" y="8"/>
                    <a:pt x="22" y="4"/>
                  </a:cubicBezTo>
                  <a:cubicBezTo>
                    <a:pt x="34" y="0"/>
                    <a:pt x="44" y="7"/>
                    <a:pt x="44" y="1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35">
              <a:extLst>
                <a:ext uri="{FF2B5EF4-FFF2-40B4-BE49-F238E27FC236}">
                  <a16:creationId xmlns:a16="http://schemas.microsoft.com/office/drawing/2014/main" id="{C2633CD0-DAD7-4456-9D56-A7959DEC5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2" y="4316327"/>
              <a:ext cx="57150" cy="63500"/>
            </a:xfrm>
            <a:custGeom>
              <a:avLst/>
              <a:gdLst>
                <a:gd name="T0" fmla="*/ 20 w 22"/>
                <a:gd name="T1" fmla="*/ 22 h 24"/>
                <a:gd name="T2" fmla="*/ 20 w 22"/>
                <a:gd name="T3" fmla="*/ 22 h 24"/>
                <a:gd name="T4" fmla="*/ 14 w 22"/>
                <a:gd name="T5" fmla="*/ 22 h 24"/>
                <a:gd name="T6" fmla="*/ 2 w 22"/>
                <a:gd name="T7" fmla="*/ 8 h 24"/>
                <a:gd name="T8" fmla="*/ 2 w 22"/>
                <a:gd name="T9" fmla="*/ 2 h 24"/>
                <a:gd name="T10" fmla="*/ 2 w 22"/>
                <a:gd name="T11" fmla="*/ 2 h 24"/>
                <a:gd name="T12" fmla="*/ 8 w 22"/>
                <a:gd name="T13" fmla="*/ 2 h 24"/>
                <a:gd name="T14" fmla="*/ 21 w 22"/>
                <a:gd name="T15" fmla="*/ 16 h 24"/>
                <a:gd name="T16" fmla="*/ 20 w 22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8" y="24"/>
                    <a:pt x="16" y="24"/>
                    <a:pt x="14" y="2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21"/>
                    <a:pt x="20" y="22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36">
              <a:extLst>
                <a:ext uri="{FF2B5EF4-FFF2-40B4-BE49-F238E27FC236}">
                  <a16:creationId xmlns:a16="http://schemas.microsoft.com/office/drawing/2014/main" id="{2EB25045-F649-4521-B7C9-21D1D2DF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7" y="4667165"/>
              <a:ext cx="287338" cy="358775"/>
            </a:xfrm>
            <a:custGeom>
              <a:avLst/>
              <a:gdLst>
                <a:gd name="T0" fmla="*/ 72 w 111"/>
                <a:gd name="T1" fmla="*/ 138 h 138"/>
                <a:gd name="T2" fmla="*/ 60 w 111"/>
                <a:gd name="T3" fmla="*/ 133 h 138"/>
                <a:gd name="T4" fmla="*/ 6 w 111"/>
                <a:gd name="T5" fmla="*/ 85 h 138"/>
                <a:gd name="T6" fmla="*/ 1 w 111"/>
                <a:gd name="T7" fmla="*/ 71 h 138"/>
                <a:gd name="T8" fmla="*/ 8 w 111"/>
                <a:gd name="T9" fmla="*/ 57 h 138"/>
                <a:gd name="T10" fmla="*/ 81 w 111"/>
                <a:gd name="T11" fmla="*/ 6 h 138"/>
                <a:gd name="T12" fmla="*/ 105 w 111"/>
                <a:gd name="T13" fmla="*/ 10 h 138"/>
                <a:gd name="T14" fmla="*/ 101 w 111"/>
                <a:gd name="T15" fmla="*/ 34 h 138"/>
                <a:gd name="T16" fmla="*/ 46 w 111"/>
                <a:gd name="T17" fmla="*/ 73 h 138"/>
                <a:gd name="T18" fmla="*/ 84 w 111"/>
                <a:gd name="T19" fmla="*/ 107 h 138"/>
                <a:gd name="T20" fmla="*/ 85 w 111"/>
                <a:gd name="T21" fmla="*/ 132 h 138"/>
                <a:gd name="T22" fmla="*/ 72 w 111"/>
                <a:gd name="T2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38">
                  <a:moveTo>
                    <a:pt x="72" y="138"/>
                  </a:moveTo>
                  <a:cubicBezTo>
                    <a:pt x="68" y="138"/>
                    <a:pt x="64" y="136"/>
                    <a:pt x="60" y="13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2" y="81"/>
                    <a:pt x="0" y="76"/>
                    <a:pt x="1" y="71"/>
                  </a:cubicBezTo>
                  <a:cubicBezTo>
                    <a:pt x="1" y="65"/>
                    <a:pt x="4" y="61"/>
                    <a:pt x="8" y="5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9" y="0"/>
                    <a:pt x="100" y="2"/>
                    <a:pt x="105" y="10"/>
                  </a:cubicBezTo>
                  <a:cubicBezTo>
                    <a:pt x="111" y="18"/>
                    <a:pt x="109" y="29"/>
                    <a:pt x="101" y="3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1" y="114"/>
                    <a:pt x="91" y="125"/>
                    <a:pt x="85" y="132"/>
                  </a:cubicBezTo>
                  <a:cubicBezTo>
                    <a:pt x="81" y="136"/>
                    <a:pt x="77" y="138"/>
                    <a:pt x="72" y="138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37">
              <a:extLst>
                <a:ext uri="{FF2B5EF4-FFF2-40B4-BE49-F238E27FC236}">
                  <a16:creationId xmlns:a16="http://schemas.microsoft.com/office/drawing/2014/main" id="{2DCAD373-F5B1-4A1D-BFDF-757BC77D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2687" y="4425865"/>
              <a:ext cx="196850" cy="217488"/>
            </a:xfrm>
            <a:custGeom>
              <a:avLst/>
              <a:gdLst>
                <a:gd name="T0" fmla="*/ 26 w 76"/>
                <a:gd name="T1" fmla="*/ 78 h 84"/>
                <a:gd name="T2" fmla="*/ 26 w 76"/>
                <a:gd name="T3" fmla="*/ 78 h 84"/>
                <a:gd name="T4" fmla="*/ 5 w 76"/>
                <a:gd name="T5" fmla="*/ 37 h 84"/>
                <a:gd name="T6" fmla="*/ 9 w 76"/>
                <a:gd name="T7" fmla="*/ 26 h 84"/>
                <a:gd name="T8" fmla="*/ 50 w 76"/>
                <a:gd name="T9" fmla="*/ 6 h 84"/>
                <a:gd name="T10" fmla="*/ 50 w 76"/>
                <a:gd name="T11" fmla="*/ 6 h 84"/>
                <a:gd name="T12" fmla="*/ 70 w 76"/>
                <a:gd name="T13" fmla="*/ 47 h 84"/>
                <a:gd name="T14" fmla="*/ 67 w 76"/>
                <a:gd name="T15" fmla="*/ 58 h 84"/>
                <a:gd name="T16" fmla="*/ 26 w 76"/>
                <a:gd name="T1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4">
                  <a:moveTo>
                    <a:pt x="26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9" y="72"/>
                    <a:pt x="0" y="54"/>
                    <a:pt x="5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5" y="9"/>
                    <a:pt x="33" y="0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7" y="12"/>
                    <a:pt x="76" y="30"/>
                    <a:pt x="70" y="4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1" y="75"/>
                    <a:pt x="43" y="84"/>
                    <a:pt x="26" y="7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38">
              <a:extLst>
                <a:ext uri="{FF2B5EF4-FFF2-40B4-BE49-F238E27FC236}">
                  <a16:creationId xmlns:a16="http://schemas.microsoft.com/office/drawing/2014/main" id="{62ABFB65-6BBA-4144-A8F2-F1D961E7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4400465"/>
              <a:ext cx="193675" cy="258763"/>
            </a:xfrm>
            <a:custGeom>
              <a:avLst/>
              <a:gdLst>
                <a:gd name="T0" fmla="*/ 68 w 75"/>
                <a:gd name="T1" fmla="*/ 41 h 100"/>
                <a:gd name="T2" fmla="*/ 73 w 75"/>
                <a:gd name="T3" fmla="*/ 35 h 100"/>
                <a:gd name="T4" fmla="*/ 69 w 75"/>
                <a:gd name="T5" fmla="*/ 20 h 100"/>
                <a:gd name="T6" fmla="*/ 60 w 75"/>
                <a:gd name="T7" fmla="*/ 9 h 100"/>
                <a:gd name="T8" fmla="*/ 37 w 75"/>
                <a:gd name="T9" fmla="*/ 1 h 100"/>
                <a:gd name="T10" fmla="*/ 24 w 75"/>
                <a:gd name="T11" fmla="*/ 4 h 100"/>
                <a:gd name="T12" fmla="*/ 19 w 75"/>
                <a:gd name="T13" fmla="*/ 3 h 100"/>
                <a:gd name="T14" fmla="*/ 2 w 75"/>
                <a:gd name="T15" fmla="*/ 11 h 100"/>
                <a:gd name="T16" fmla="*/ 10 w 75"/>
                <a:gd name="T17" fmla="*/ 28 h 100"/>
                <a:gd name="T18" fmla="*/ 23 w 75"/>
                <a:gd name="T19" fmla="*/ 32 h 100"/>
                <a:gd name="T20" fmla="*/ 17 w 75"/>
                <a:gd name="T21" fmla="*/ 50 h 100"/>
                <a:gd name="T22" fmla="*/ 23 w 75"/>
                <a:gd name="T23" fmla="*/ 62 h 100"/>
                <a:gd name="T24" fmla="*/ 26 w 75"/>
                <a:gd name="T25" fmla="*/ 62 h 100"/>
                <a:gd name="T26" fmla="*/ 22 w 75"/>
                <a:gd name="T27" fmla="*/ 74 h 100"/>
                <a:gd name="T28" fmla="*/ 34 w 75"/>
                <a:gd name="T29" fmla="*/ 97 h 100"/>
                <a:gd name="T30" fmla="*/ 56 w 75"/>
                <a:gd name="T31" fmla="*/ 85 h 100"/>
                <a:gd name="T32" fmla="*/ 68 w 75"/>
                <a:gd name="T33" fmla="*/ 51 h 100"/>
                <a:gd name="T34" fmla="*/ 68 w 75"/>
                <a:gd name="T35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0">
                  <a:moveTo>
                    <a:pt x="68" y="41"/>
                  </a:moveTo>
                  <a:cubicBezTo>
                    <a:pt x="70" y="39"/>
                    <a:pt x="72" y="38"/>
                    <a:pt x="73" y="35"/>
                  </a:cubicBezTo>
                  <a:cubicBezTo>
                    <a:pt x="75" y="30"/>
                    <a:pt x="73" y="24"/>
                    <a:pt x="69" y="20"/>
                  </a:cubicBezTo>
                  <a:cubicBezTo>
                    <a:pt x="68" y="15"/>
                    <a:pt x="65" y="11"/>
                    <a:pt x="60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0"/>
                    <a:pt x="27" y="1"/>
                    <a:pt x="24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0" y="18"/>
                    <a:pt x="3" y="26"/>
                    <a:pt x="10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5"/>
                    <a:pt x="18" y="60"/>
                    <a:pt x="23" y="62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83"/>
                    <a:pt x="24" y="93"/>
                    <a:pt x="34" y="97"/>
                  </a:cubicBezTo>
                  <a:cubicBezTo>
                    <a:pt x="43" y="100"/>
                    <a:pt x="53" y="95"/>
                    <a:pt x="56" y="85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48"/>
                    <a:pt x="69" y="44"/>
                    <a:pt x="68" y="41"/>
                  </a:cubicBezTo>
                  <a:close/>
                </a:path>
              </a:pathLst>
            </a:custGeom>
            <a:solidFill>
              <a:srgbClr val="FAD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39">
              <a:extLst>
                <a:ext uri="{FF2B5EF4-FFF2-40B4-BE49-F238E27FC236}">
                  <a16:creationId xmlns:a16="http://schemas.microsoft.com/office/drawing/2014/main" id="{3FD06F34-A3A2-4698-A6BA-627D3C27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7" y="4405227"/>
              <a:ext cx="20638" cy="4763"/>
            </a:xfrm>
            <a:custGeom>
              <a:avLst/>
              <a:gdLst>
                <a:gd name="T0" fmla="*/ 1 w 8"/>
                <a:gd name="T1" fmla="*/ 1 h 2"/>
                <a:gd name="T2" fmla="*/ 6 w 8"/>
                <a:gd name="T3" fmla="*/ 2 h 2"/>
                <a:gd name="T4" fmla="*/ 8 w 8"/>
                <a:gd name="T5" fmla="*/ 1 h 2"/>
                <a:gd name="T6" fmla="*/ 7 w 8"/>
                <a:gd name="T7" fmla="*/ 1 h 2"/>
                <a:gd name="T8" fmla="*/ 0 w 8"/>
                <a:gd name="T9" fmla="*/ 1 h 2"/>
                <a:gd name="T10" fmla="*/ 1 w 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1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40">
              <a:extLst>
                <a:ext uri="{FF2B5EF4-FFF2-40B4-BE49-F238E27FC236}">
                  <a16:creationId xmlns:a16="http://schemas.microsoft.com/office/drawing/2014/main" id="{540329DB-DA69-4EC0-9326-3F5C9CF9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2" y="4400465"/>
              <a:ext cx="115888" cy="257175"/>
            </a:xfrm>
            <a:custGeom>
              <a:avLst/>
              <a:gdLst>
                <a:gd name="T0" fmla="*/ 39 w 45"/>
                <a:gd name="T1" fmla="*/ 20 h 99"/>
                <a:gd name="T2" fmla="*/ 30 w 45"/>
                <a:gd name="T3" fmla="*/ 9 h 99"/>
                <a:gd name="T4" fmla="*/ 7 w 45"/>
                <a:gd name="T5" fmla="*/ 1 h 99"/>
                <a:gd name="T6" fmla="*/ 0 w 45"/>
                <a:gd name="T7" fmla="*/ 1 h 99"/>
                <a:gd name="T8" fmla="*/ 1 w 45"/>
                <a:gd name="T9" fmla="*/ 1 h 99"/>
                <a:gd name="T10" fmla="*/ 24 w 45"/>
                <a:gd name="T11" fmla="*/ 9 h 99"/>
                <a:gd name="T12" fmla="*/ 33 w 45"/>
                <a:gd name="T13" fmla="*/ 20 h 99"/>
                <a:gd name="T14" fmla="*/ 37 w 45"/>
                <a:gd name="T15" fmla="*/ 35 h 99"/>
                <a:gd name="T16" fmla="*/ 33 w 45"/>
                <a:gd name="T17" fmla="*/ 41 h 99"/>
                <a:gd name="T18" fmla="*/ 32 w 45"/>
                <a:gd name="T19" fmla="*/ 51 h 99"/>
                <a:gd name="T20" fmla="*/ 21 w 45"/>
                <a:gd name="T21" fmla="*/ 85 h 99"/>
                <a:gd name="T22" fmla="*/ 6 w 45"/>
                <a:gd name="T23" fmla="*/ 97 h 99"/>
                <a:gd name="T24" fmla="*/ 26 w 45"/>
                <a:gd name="T25" fmla="*/ 85 h 99"/>
                <a:gd name="T26" fmla="*/ 38 w 45"/>
                <a:gd name="T27" fmla="*/ 51 h 99"/>
                <a:gd name="T28" fmla="*/ 38 w 45"/>
                <a:gd name="T29" fmla="*/ 41 h 99"/>
                <a:gd name="T30" fmla="*/ 43 w 45"/>
                <a:gd name="T31" fmla="*/ 35 h 99"/>
                <a:gd name="T32" fmla="*/ 39 w 45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99">
                  <a:moveTo>
                    <a:pt x="39" y="20"/>
                  </a:moveTo>
                  <a:cubicBezTo>
                    <a:pt x="38" y="15"/>
                    <a:pt x="35" y="11"/>
                    <a:pt x="3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11"/>
                    <a:pt x="33" y="15"/>
                    <a:pt x="33" y="20"/>
                  </a:cubicBezTo>
                  <a:cubicBezTo>
                    <a:pt x="37" y="24"/>
                    <a:pt x="39" y="30"/>
                    <a:pt x="37" y="35"/>
                  </a:cubicBezTo>
                  <a:cubicBezTo>
                    <a:pt x="36" y="38"/>
                    <a:pt x="35" y="39"/>
                    <a:pt x="33" y="41"/>
                  </a:cubicBezTo>
                  <a:cubicBezTo>
                    <a:pt x="33" y="44"/>
                    <a:pt x="33" y="48"/>
                    <a:pt x="32" y="5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8" y="92"/>
                    <a:pt x="13" y="96"/>
                    <a:pt x="6" y="97"/>
                  </a:cubicBezTo>
                  <a:cubicBezTo>
                    <a:pt x="15" y="99"/>
                    <a:pt x="23" y="94"/>
                    <a:pt x="26" y="8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8"/>
                    <a:pt x="39" y="44"/>
                    <a:pt x="38" y="41"/>
                  </a:cubicBezTo>
                  <a:cubicBezTo>
                    <a:pt x="40" y="39"/>
                    <a:pt x="42" y="38"/>
                    <a:pt x="43" y="35"/>
                  </a:cubicBezTo>
                  <a:cubicBezTo>
                    <a:pt x="45" y="30"/>
                    <a:pt x="43" y="24"/>
                    <a:pt x="3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241">
              <a:extLst>
                <a:ext uri="{FF2B5EF4-FFF2-40B4-BE49-F238E27FC236}">
                  <a16:creationId xmlns:a16="http://schemas.microsoft.com/office/drawing/2014/main" id="{A6FDC88A-999F-40B3-8945-5BF0F1E0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4449677"/>
              <a:ext cx="30163" cy="38100"/>
            </a:xfrm>
            <a:custGeom>
              <a:avLst/>
              <a:gdLst>
                <a:gd name="T0" fmla="*/ 13 w 19"/>
                <a:gd name="T1" fmla="*/ 0 h 24"/>
                <a:gd name="T2" fmla="*/ 19 w 19"/>
                <a:gd name="T3" fmla="*/ 19 h 24"/>
                <a:gd name="T4" fmla="*/ 0 w 19"/>
                <a:gd name="T5" fmla="*/ 24 h 24"/>
                <a:gd name="T6" fmla="*/ 11 w 19"/>
                <a:gd name="T7" fmla="*/ 14 h 24"/>
                <a:gd name="T8" fmla="*/ 13 w 1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19"/>
                  </a:lnTo>
                  <a:lnTo>
                    <a:pt x="0" y="24"/>
                  </a:lnTo>
                  <a:lnTo>
                    <a:pt x="11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242">
              <a:extLst>
                <a:ext uri="{FF2B5EF4-FFF2-40B4-BE49-F238E27FC236}">
                  <a16:creationId xmlns:a16="http://schemas.microsoft.com/office/drawing/2014/main" id="{FD12FCCF-3340-48D5-9A03-6E6077A5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12" y="4446502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7 w 18"/>
                <a:gd name="T3" fmla="*/ 18 h 18"/>
                <a:gd name="T4" fmla="*/ 18 w 18"/>
                <a:gd name="T5" fmla="*/ 16 h 18"/>
                <a:gd name="T6" fmla="*/ 10 w 18"/>
                <a:gd name="T7" fmla="*/ 13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7" y="18"/>
                  </a:lnTo>
                  <a:lnTo>
                    <a:pt x="18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243">
              <a:extLst>
                <a:ext uri="{FF2B5EF4-FFF2-40B4-BE49-F238E27FC236}">
                  <a16:creationId xmlns:a16="http://schemas.microsoft.com/office/drawing/2014/main" id="{3ED4B732-7862-4E3A-A097-C5CF1395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7" y="4494127"/>
              <a:ext cx="33338" cy="20638"/>
            </a:xfrm>
            <a:custGeom>
              <a:avLst/>
              <a:gdLst>
                <a:gd name="T0" fmla="*/ 0 w 21"/>
                <a:gd name="T1" fmla="*/ 3 h 13"/>
                <a:gd name="T2" fmla="*/ 18 w 21"/>
                <a:gd name="T3" fmla="*/ 0 h 13"/>
                <a:gd name="T4" fmla="*/ 21 w 21"/>
                <a:gd name="T5" fmla="*/ 13 h 13"/>
                <a:gd name="T6" fmla="*/ 14 w 21"/>
                <a:gd name="T7" fmla="*/ 4 h 13"/>
                <a:gd name="T8" fmla="*/ 0 w 2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3"/>
                  </a:moveTo>
                  <a:lnTo>
                    <a:pt x="18" y="0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44">
              <a:extLst>
                <a:ext uri="{FF2B5EF4-FFF2-40B4-BE49-F238E27FC236}">
                  <a16:creationId xmlns:a16="http://schemas.microsoft.com/office/drawing/2014/main" id="{4380D7BE-4613-4410-9B44-7EBB6F23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787" y="4487777"/>
              <a:ext cx="15875" cy="20638"/>
            </a:xfrm>
            <a:custGeom>
              <a:avLst/>
              <a:gdLst>
                <a:gd name="T0" fmla="*/ 0 w 10"/>
                <a:gd name="T1" fmla="*/ 2 h 13"/>
                <a:gd name="T2" fmla="*/ 3 w 10"/>
                <a:gd name="T3" fmla="*/ 13 h 13"/>
                <a:gd name="T4" fmla="*/ 5 w 10"/>
                <a:gd name="T5" fmla="*/ 4 h 13"/>
                <a:gd name="T6" fmla="*/ 10 w 10"/>
                <a:gd name="T7" fmla="*/ 0 h 13"/>
                <a:gd name="T8" fmla="*/ 0 w 10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2"/>
                  </a:moveTo>
                  <a:lnTo>
                    <a:pt x="3" y="13"/>
                  </a:lnTo>
                  <a:lnTo>
                    <a:pt x="5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45">
              <a:extLst>
                <a:ext uri="{FF2B5EF4-FFF2-40B4-BE49-F238E27FC236}">
                  <a16:creationId xmlns:a16="http://schemas.microsoft.com/office/drawing/2014/main" id="{82592C81-4031-4AEE-8B78-6083545C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2" y="3841665"/>
              <a:ext cx="82550" cy="20638"/>
            </a:xfrm>
            <a:custGeom>
              <a:avLst/>
              <a:gdLst>
                <a:gd name="T0" fmla="*/ 0 w 52"/>
                <a:gd name="T1" fmla="*/ 8 h 13"/>
                <a:gd name="T2" fmla="*/ 34 w 52"/>
                <a:gd name="T3" fmla="*/ 13 h 13"/>
                <a:gd name="T4" fmla="*/ 39 w 52"/>
                <a:gd name="T5" fmla="*/ 5 h 13"/>
                <a:gd name="T6" fmla="*/ 52 w 52"/>
                <a:gd name="T7" fmla="*/ 6 h 13"/>
                <a:gd name="T8" fmla="*/ 36 w 52"/>
                <a:gd name="T9" fmla="*/ 0 h 13"/>
                <a:gd name="T10" fmla="*/ 32 w 52"/>
                <a:gd name="T11" fmla="*/ 6 h 13"/>
                <a:gd name="T12" fmla="*/ 0 w 52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">
                  <a:moveTo>
                    <a:pt x="0" y="8"/>
                  </a:moveTo>
                  <a:lnTo>
                    <a:pt x="34" y="13"/>
                  </a:lnTo>
                  <a:lnTo>
                    <a:pt x="39" y="5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3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46">
              <a:extLst>
                <a:ext uri="{FF2B5EF4-FFF2-40B4-BE49-F238E27FC236}">
                  <a16:creationId xmlns:a16="http://schemas.microsoft.com/office/drawing/2014/main" id="{A59702C5-F75A-410A-93D5-30F0A869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27365"/>
              <a:ext cx="66675" cy="95250"/>
            </a:xfrm>
            <a:custGeom>
              <a:avLst/>
              <a:gdLst>
                <a:gd name="T0" fmla="*/ 0 w 42"/>
                <a:gd name="T1" fmla="*/ 0 h 60"/>
                <a:gd name="T2" fmla="*/ 21 w 42"/>
                <a:gd name="T3" fmla="*/ 36 h 60"/>
                <a:gd name="T4" fmla="*/ 32 w 42"/>
                <a:gd name="T5" fmla="*/ 36 h 60"/>
                <a:gd name="T6" fmla="*/ 42 w 42"/>
                <a:gd name="T7" fmla="*/ 60 h 60"/>
                <a:gd name="T8" fmla="*/ 37 w 42"/>
                <a:gd name="T9" fmla="*/ 28 h 60"/>
                <a:gd name="T10" fmla="*/ 21 w 42"/>
                <a:gd name="T11" fmla="*/ 26 h 60"/>
                <a:gd name="T12" fmla="*/ 0 w 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0" y="0"/>
                  </a:moveTo>
                  <a:lnTo>
                    <a:pt x="21" y="36"/>
                  </a:lnTo>
                  <a:lnTo>
                    <a:pt x="32" y="36"/>
                  </a:lnTo>
                  <a:lnTo>
                    <a:pt x="42" y="60"/>
                  </a:lnTo>
                  <a:lnTo>
                    <a:pt x="37" y="28"/>
                  </a:lnTo>
                  <a:lnTo>
                    <a:pt x="2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47">
              <a:extLst>
                <a:ext uri="{FF2B5EF4-FFF2-40B4-BE49-F238E27FC236}">
                  <a16:creationId xmlns:a16="http://schemas.microsoft.com/office/drawing/2014/main" id="{7ACBB8BE-11BF-41DF-A8A1-CDC4FCC6A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3763877"/>
              <a:ext cx="134938" cy="69850"/>
            </a:xfrm>
            <a:custGeom>
              <a:avLst/>
              <a:gdLst>
                <a:gd name="T0" fmla="*/ 85 w 85"/>
                <a:gd name="T1" fmla="*/ 44 h 44"/>
                <a:gd name="T2" fmla="*/ 0 w 85"/>
                <a:gd name="T3" fmla="*/ 5 h 44"/>
                <a:gd name="T4" fmla="*/ 3 w 85"/>
                <a:gd name="T5" fmla="*/ 0 h 44"/>
                <a:gd name="T6" fmla="*/ 85 w 8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4">
                  <a:moveTo>
                    <a:pt x="85" y="44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8">
              <a:extLst>
                <a:ext uri="{FF2B5EF4-FFF2-40B4-BE49-F238E27FC236}">
                  <a16:creationId xmlns:a16="http://schemas.microsoft.com/office/drawing/2014/main" id="{8B3951F0-7BBD-4BAC-AEC4-8165A5F9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2" y="3755940"/>
              <a:ext cx="3175" cy="52388"/>
            </a:xfrm>
            <a:custGeom>
              <a:avLst/>
              <a:gdLst>
                <a:gd name="T0" fmla="*/ 0 w 2"/>
                <a:gd name="T1" fmla="*/ 0 h 33"/>
                <a:gd name="T2" fmla="*/ 2 w 2"/>
                <a:gd name="T3" fmla="*/ 33 h 33"/>
                <a:gd name="T4" fmla="*/ 2 w 2"/>
                <a:gd name="T5" fmla="*/ 0 h 33"/>
                <a:gd name="T6" fmla="*/ 0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2" y="3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49">
              <a:extLst>
                <a:ext uri="{FF2B5EF4-FFF2-40B4-BE49-F238E27FC236}">
                  <a16:creationId xmlns:a16="http://schemas.microsoft.com/office/drawing/2014/main" id="{7FEEB467-B276-49E8-A98C-65ADE15E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7" y="3703552"/>
              <a:ext cx="114300" cy="85725"/>
            </a:xfrm>
            <a:custGeom>
              <a:avLst/>
              <a:gdLst>
                <a:gd name="T0" fmla="*/ 1 w 44"/>
                <a:gd name="T1" fmla="*/ 26 h 33"/>
                <a:gd name="T2" fmla="*/ 24 w 44"/>
                <a:gd name="T3" fmla="*/ 7 h 33"/>
                <a:gd name="T4" fmla="*/ 44 w 44"/>
                <a:gd name="T5" fmla="*/ 19 h 33"/>
                <a:gd name="T6" fmla="*/ 22 w 44"/>
                <a:gd name="T7" fmla="*/ 0 h 33"/>
                <a:gd name="T8" fmla="*/ 0 w 44"/>
                <a:gd name="T9" fmla="*/ 22 h 33"/>
                <a:gd name="T10" fmla="*/ 3 w 44"/>
                <a:gd name="T11" fmla="*/ 33 h 33"/>
                <a:gd name="T12" fmla="*/ 1 w 44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3">
                  <a:moveTo>
                    <a:pt x="1" y="26"/>
                  </a:moveTo>
                  <a:cubicBezTo>
                    <a:pt x="1" y="16"/>
                    <a:pt x="11" y="7"/>
                    <a:pt x="24" y="7"/>
                  </a:cubicBezTo>
                  <a:cubicBezTo>
                    <a:pt x="33" y="7"/>
                    <a:pt x="40" y="12"/>
                    <a:pt x="44" y="19"/>
                  </a:cubicBezTo>
                  <a:cubicBezTo>
                    <a:pt x="42" y="8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2" y="31"/>
                    <a:pt x="1" y="29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50">
              <a:extLst>
                <a:ext uri="{FF2B5EF4-FFF2-40B4-BE49-F238E27FC236}">
                  <a16:creationId xmlns:a16="http://schemas.microsoft.com/office/drawing/2014/main" id="{7ABDB23D-5DBA-42C1-A24A-6BE23E5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7" y="3665452"/>
              <a:ext cx="112713" cy="111125"/>
            </a:xfrm>
            <a:custGeom>
              <a:avLst/>
              <a:gdLst>
                <a:gd name="T0" fmla="*/ 2 w 43"/>
                <a:gd name="T1" fmla="*/ 27 h 43"/>
                <a:gd name="T2" fmla="*/ 27 w 43"/>
                <a:gd name="T3" fmla="*/ 2 h 43"/>
                <a:gd name="T4" fmla="*/ 43 w 43"/>
                <a:gd name="T5" fmla="*/ 8 h 43"/>
                <a:gd name="T6" fmla="*/ 25 w 43"/>
                <a:gd name="T7" fmla="*/ 0 h 43"/>
                <a:gd name="T8" fmla="*/ 0 w 43"/>
                <a:gd name="T9" fmla="*/ 25 h 43"/>
                <a:gd name="T10" fmla="*/ 8 w 43"/>
                <a:gd name="T11" fmla="*/ 43 h 43"/>
                <a:gd name="T12" fmla="*/ 2 w 43"/>
                <a:gd name="T1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2" y="27"/>
                  </a:moveTo>
                  <a:cubicBezTo>
                    <a:pt x="2" y="13"/>
                    <a:pt x="13" y="2"/>
                    <a:pt x="27" y="2"/>
                  </a:cubicBezTo>
                  <a:cubicBezTo>
                    <a:pt x="33" y="2"/>
                    <a:pt x="39" y="4"/>
                    <a:pt x="43" y="8"/>
                  </a:cubicBez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5" y="39"/>
                    <a:pt x="2" y="33"/>
                    <a:pt x="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9D7AC705-ABBD-4B37-B29A-ACA8339E38F3}"/>
                </a:ext>
              </a:extLst>
            </p:cNvPr>
            <p:cNvSpPr txBox="1"/>
            <p:nvPr/>
          </p:nvSpPr>
          <p:spPr>
            <a:xfrm>
              <a:off x="6381750" y="3185119"/>
              <a:ext cx="1329108" cy="41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Inventions</a:t>
              </a:r>
            </a:p>
          </p:txBody>
        </p:sp>
        <p:sp>
          <p:nvSpPr>
            <p:cNvPr id="445" name="Freeform 51">
              <a:extLst>
                <a:ext uri="{FF2B5EF4-FFF2-40B4-BE49-F238E27FC236}">
                  <a16:creationId xmlns:a16="http://schemas.microsoft.com/office/drawing/2014/main" id="{BDCC6C86-BDA4-429F-BE5B-6C778AF1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2265277"/>
              <a:ext cx="23813" cy="1743075"/>
            </a:xfrm>
            <a:custGeom>
              <a:avLst/>
              <a:gdLst>
                <a:gd name="T0" fmla="*/ 4 w 9"/>
                <a:gd name="T1" fmla="*/ 671 h 671"/>
                <a:gd name="T2" fmla="*/ 0 w 9"/>
                <a:gd name="T3" fmla="*/ 665 h 671"/>
                <a:gd name="T4" fmla="*/ 0 w 9"/>
                <a:gd name="T5" fmla="*/ 6 h 671"/>
                <a:gd name="T6" fmla="*/ 4 w 9"/>
                <a:gd name="T7" fmla="*/ 0 h 671"/>
                <a:gd name="T8" fmla="*/ 9 w 9"/>
                <a:gd name="T9" fmla="*/ 6 h 671"/>
                <a:gd name="T10" fmla="*/ 9 w 9"/>
                <a:gd name="T11" fmla="*/ 665 h 671"/>
                <a:gd name="T12" fmla="*/ 4 w 9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1">
                  <a:moveTo>
                    <a:pt x="4" y="671"/>
                  </a:moveTo>
                  <a:cubicBezTo>
                    <a:pt x="2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65"/>
                    <a:pt x="9" y="665"/>
                    <a:pt x="9" y="665"/>
                  </a:cubicBezTo>
                  <a:cubicBezTo>
                    <a:pt x="9" y="668"/>
                    <a:pt x="7" y="671"/>
                    <a:pt x="4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5AE1D9-7BB2-477D-B018-D84895F04DE9}"/>
              </a:ext>
            </a:extLst>
          </p:cNvPr>
          <p:cNvSpPr/>
          <p:nvPr/>
        </p:nvSpPr>
        <p:spPr>
          <a:xfrm>
            <a:off x="5065059" y="2992270"/>
            <a:ext cx="7123772" cy="3863340"/>
          </a:xfrm>
          <a:custGeom>
            <a:avLst/>
            <a:gdLst>
              <a:gd name="connsiteX0" fmla="*/ 8396087 w 8394578"/>
              <a:gd name="connsiteY0" fmla="*/ 253 h 4721838"/>
              <a:gd name="connsiteX1" fmla="*/ 8396087 w 8394578"/>
              <a:gd name="connsiteY1" fmla="*/ 4722989 h 4721838"/>
              <a:gd name="connsiteX2" fmla="*/ 253 w 8394578"/>
              <a:gd name="connsiteY2" fmla="*/ 4722989 h 472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578" h="4721838">
                <a:moveTo>
                  <a:pt x="8396087" y="253"/>
                </a:moveTo>
                <a:lnTo>
                  <a:pt x="8396087" y="4722989"/>
                </a:lnTo>
                <a:lnTo>
                  <a:pt x="253" y="4722989"/>
                </a:lnTo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 w="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5851CF0-0C54-4630-88D5-AD5B061F532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41E1F-E0AE-4F2E-A68F-9CEC310D4FCD}"/>
              </a:ext>
            </a:extLst>
          </p:cNvPr>
          <p:cNvGrpSpPr/>
          <p:nvPr/>
        </p:nvGrpSpPr>
        <p:grpSpPr>
          <a:xfrm>
            <a:off x="617924" y="1572026"/>
            <a:ext cx="1296650" cy="609600"/>
            <a:chOff x="4648200" y="2286000"/>
            <a:chExt cx="1296650" cy="609600"/>
          </a:xfrm>
          <a:solidFill>
            <a:srgbClr val="006854"/>
          </a:solidFill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74D78000-8205-4112-9994-CE0B271844EF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1</a:t>
              </a:r>
            </a:p>
          </p:txBody>
        </p:sp>
        <p:sp>
          <p:nvSpPr>
            <p:cNvPr id="5" name="Chevron 11">
              <a:extLst>
                <a:ext uri="{FF2B5EF4-FFF2-40B4-BE49-F238E27FC236}">
                  <a16:creationId xmlns:a16="http://schemas.microsoft.com/office/drawing/2014/main" id="{26A7BD2B-6401-4FE3-BEC8-BE0CDD252B90}"/>
                </a:ext>
              </a:extLst>
            </p:cNvPr>
            <p:cNvSpPr/>
            <p:nvPr/>
          </p:nvSpPr>
          <p:spPr>
            <a:xfrm>
              <a:off x="5563850" y="240842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3D7611-F9EB-432D-8844-8D6DD65F62ED}"/>
              </a:ext>
            </a:extLst>
          </p:cNvPr>
          <p:cNvGrpSpPr/>
          <p:nvPr/>
        </p:nvGrpSpPr>
        <p:grpSpPr>
          <a:xfrm>
            <a:off x="617924" y="2323392"/>
            <a:ext cx="1296650" cy="609600"/>
            <a:chOff x="4648200" y="2286000"/>
            <a:chExt cx="1296650" cy="609600"/>
          </a:xfrm>
          <a:solidFill>
            <a:srgbClr val="00A283"/>
          </a:solidFill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CD381874-81DD-4F3F-AD3A-C4C27F83D38A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2</a:t>
              </a:r>
            </a:p>
          </p:txBody>
        </p:sp>
        <p:sp>
          <p:nvSpPr>
            <p:cNvPr id="8" name="Right Arrow 14">
              <a:extLst>
                <a:ext uri="{FF2B5EF4-FFF2-40B4-BE49-F238E27FC236}">
                  <a16:creationId xmlns:a16="http://schemas.microsoft.com/office/drawing/2014/main" id="{58F552A7-7B5F-4B80-B34F-9D9662CBCC82}"/>
                </a:ext>
              </a:extLst>
            </p:cNvPr>
            <p:cNvSpPr/>
            <p:nvPr/>
          </p:nvSpPr>
          <p:spPr>
            <a:xfrm>
              <a:off x="5563850" y="240842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895AE-AA12-4977-8E8C-C90F89A40B63}"/>
              </a:ext>
            </a:extLst>
          </p:cNvPr>
          <p:cNvGrpSpPr/>
          <p:nvPr/>
        </p:nvGrpSpPr>
        <p:grpSpPr>
          <a:xfrm>
            <a:off x="617924" y="3059992"/>
            <a:ext cx="1296650" cy="609600"/>
            <a:chOff x="4648200" y="2286000"/>
            <a:chExt cx="1296650" cy="609600"/>
          </a:xfrm>
          <a:solidFill>
            <a:srgbClr val="00D0A8"/>
          </a:solidFill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973DFA88-7D8C-45CD-845D-9E7A5BF04F2B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3</a:t>
              </a:r>
            </a:p>
          </p:txBody>
        </p:sp>
        <p:sp>
          <p:nvSpPr>
            <p:cNvPr id="11" name="Right Arrow 17">
              <a:extLst>
                <a:ext uri="{FF2B5EF4-FFF2-40B4-BE49-F238E27FC236}">
                  <a16:creationId xmlns:a16="http://schemas.microsoft.com/office/drawing/2014/main" id="{F0ECBCB0-B5BA-458F-A7EA-1060FB5645BD}"/>
                </a:ext>
              </a:extLst>
            </p:cNvPr>
            <p:cNvSpPr/>
            <p:nvPr/>
          </p:nvSpPr>
          <p:spPr>
            <a:xfrm>
              <a:off x="5563850" y="243840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E843A-7E7A-4BCE-B925-74443FCE87E2}"/>
              </a:ext>
            </a:extLst>
          </p:cNvPr>
          <p:cNvGrpSpPr/>
          <p:nvPr/>
        </p:nvGrpSpPr>
        <p:grpSpPr>
          <a:xfrm>
            <a:off x="617924" y="3821548"/>
            <a:ext cx="1296650" cy="609600"/>
            <a:chOff x="4648200" y="2286000"/>
            <a:chExt cx="1296650" cy="609600"/>
          </a:xfrm>
          <a:solidFill>
            <a:srgbClr val="53D195"/>
          </a:solidFill>
        </p:grpSpPr>
        <p:sp>
          <p:nvSpPr>
            <p:cNvPr id="13" name="Pentagon 19">
              <a:extLst>
                <a:ext uri="{FF2B5EF4-FFF2-40B4-BE49-F238E27FC236}">
                  <a16:creationId xmlns:a16="http://schemas.microsoft.com/office/drawing/2014/main" id="{FFF018ED-9967-42F2-B34A-F790DEC98038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4</a:t>
              </a:r>
            </a:p>
          </p:txBody>
        </p:sp>
        <p:sp>
          <p:nvSpPr>
            <p:cNvPr id="14" name="Chevron 20">
              <a:extLst>
                <a:ext uri="{FF2B5EF4-FFF2-40B4-BE49-F238E27FC236}">
                  <a16:creationId xmlns:a16="http://schemas.microsoft.com/office/drawing/2014/main" id="{D21B229A-94E1-4BD0-9FA0-E3C55CD75538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5D8C6A-EAE4-4B88-8F6B-3C0FE29B3F2A}"/>
              </a:ext>
            </a:extLst>
          </p:cNvPr>
          <p:cNvSpPr txBox="1"/>
          <p:nvPr/>
        </p:nvSpPr>
        <p:spPr>
          <a:xfrm>
            <a:off x="1913324" y="1563810"/>
            <a:ext cx="4808945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6854"/>
                </a:solidFill>
                <a:cs typeface="Times New Roman" panose="02020603050405020304" pitchFamily="18" charset="0"/>
              </a:rPr>
              <a:t>Discuss the topic based on Ss’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CCE26-5CCA-4507-AD23-E95B9A05D7BD}"/>
              </a:ext>
            </a:extLst>
          </p:cNvPr>
          <p:cNvSpPr txBox="1"/>
          <p:nvPr/>
        </p:nvSpPr>
        <p:spPr>
          <a:xfrm>
            <a:off x="1913324" y="2328509"/>
            <a:ext cx="6097712" cy="506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cs typeface="Times New Roman" panose="02020603050405020304" pitchFamily="18" charset="0"/>
              </a:rPr>
              <a:t>Write about most important possessions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C435-5296-4A4E-BB92-AA574C99F249}"/>
              </a:ext>
            </a:extLst>
          </p:cNvPr>
          <p:cNvSpPr txBox="1"/>
          <p:nvPr/>
        </p:nvSpPr>
        <p:spPr>
          <a:xfrm>
            <a:off x="1913324" y="3182759"/>
            <a:ext cx="7695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D0A8"/>
                </a:solidFill>
                <a:cs typeface="Times New Roman" panose="02020603050405020304" pitchFamily="18" charset="0"/>
              </a:rPr>
              <a:t>Use possessive pronouns or possessive adjectives correctly</a:t>
            </a:r>
            <a:endParaRPr lang="en-US" sz="2000" dirty="0">
              <a:solidFill>
                <a:srgbClr val="00D0A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08B04-776E-4581-BE47-49C7D07D63EA}"/>
              </a:ext>
            </a:extLst>
          </p:cNvPr>
          <p:cNvSpPr txBox="1"/>
          <p:nvPr/>
        </p:nvSpPr>
        <p:spPr>
          <a:xfrm>
            <a:off x="1913324" y="3943911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3D195"/>
                </a:solidFill>
                <a:cs typeface="Times New Roman" panose="02020603050405020304" pitchFamily="18" charset="0"/>
              </a:rPr>
              <a:t>Use demonstrative pronouns and adverbs correctly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6D6A8-C798-4176-A0A7-AB3944FE3E4D}"/>
              </a:ext>
            </a:extLst>
          </p:cNvPr>
          <p:cNvGrpSpPr/>
          <p:nvPr/>
        </p:nvGrpSpPr>
        <p:grpSpPr>
          <a:xfrm>
            <a:off x="617924" y="4587240"/>
            <a:ext cx="1296650" cy="609600"/>
            <a:chOff x="4648200" y="2286000"/>
            <a:chExt cx="1296650" cy="609600"/>
          </a:xfrm>
          <a:solidFill>
            <a:srgbClr val="A2E6C6"/>
          </a:solidFill>
        </p:grpSpPr>
        <p:sp>
          <p:nvSpPr>
            <p:cNvPr id="20" name="Pentagon 19">
              <a:extLst>
                <a:ext uri="{FF2B5EF4-FFF2-40B4-BE49-F238E27FC236}">
                  <a16:creationId xmlns:a16="http://schemas.microsoft.com/office/drawing/2014/main" id="{CE37C674-20A1-48EB-B0F2-5391FFD71E69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5</a:t>
              </a: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72946C2D-8547-4426-BCC4-16C08396B45D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0AB3EB-6EB4-42FA-80EA-592A30CFC7F5}"/>
              </a:ext>
            </a:extLst>
          </p:cNvPr>
          <p:cNvSpPr txBox="1"/>
          <p:nvPr/>
        </p:nvSpPr>
        <p:spPr>
          <a:xfrm>
            <a:off x="1916286" y="46697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D7A4"/>
                </a:solidFill>
                <a:cs typeface="Times New Roman" panose="02020603050405020304" pitchFamily="18" charset="0"/>
              </a:rPr>
              <a:t>Use relative pronouns correctly</a:t>
            </a:r>
          </a:p>
        </p:txBody>
      </p:sp>
    </p:spTree>
    <p:extLst>
      <p:ext uri="{BB962C8B-B14F-4D97-AF65-F5344CB8AC3E}">
        <p14:creationId xmlns:p14="http://schemas.microsoft.com/office/powerpoint/2010/main" val="35656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9D26C85-FA3B-48EF-B2E5-6D8CAB4BE3D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4886325" cy="6858000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87D6F3-56A3-426D-8B83-5D9AD9084151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bg1"/>
                </a:solidFill>
              </a:rPr>
              <a:t>Writing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D8F758-AC10-4039-80CC-B2D7E4EB7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" t="-375" r="297" b="-86"/>
          <a:stretch/>
        </p:blipFill>
        <p:spPr bwMode="auto">
          <a:xfrm>
            <a:off x="750093" y="1136284"/>
            <a:ext cx="4450557" cy="550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ADF8B28-CD60-413C-8B8E-B619AD13E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12195" r="23213" b="80584"/>
          <a:stretch/>
        </p:blipFill>
        <p:spPr bwMode="auto">
          <a:xfrm>
            <a:off x="5514975" y="1377688"/>
            <a:ext cx="6446140" cy="4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896F3AE-880A-4A2C-A167-21627A4E5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18858" r="51929" b="57516"/>
          <a:stretch/>
        </p:blipFill>
        <p:spPr bwMode="auto">
          <a:xfrm>
            <a:off x="6374369" y="2079803"/>
            <a:ext cx="4458367" cy="19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95582EB-C7A3-4EDE-BDA6-1567F3047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19021" r="945" b="58278"/>
          <a:stretch/>
        </p:blipFill>
        <p:spPr bwMode="auto">
          <a:xfrm>
            <a:off x="6243638" y="4302566"/>
            <a:ext cx="4872037" cy="188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1">
            <a:extLst>
              <a:ext uri="{FF2B5EF4-FFF2-40B4-BE49-F238E27FC236}">
                <a16:creationId xmlns:a16="http://schemas.microsoft.com/office/drawing/2014/main" id="{3192FDD1-D0A0-4F42-998A-AAD44D9C6468}"/>
              </a:ext>
            </a:extLst>
          </p:cNvPr>
          <p:cNvSpPr/>
          <p:nvPr/>
        </p:nvSpPr>
        <p:spPr>
          <a:xfrm>
            <a:off x="8272462" y="2002247"/>
            <a:ext cx="3503916" cy="188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</a:rPr>
              <a:t>December 28, 1895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</a:rPr>
              <a:t>December 28, 1895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</a:rPr>
              <a:t>Techniques filmmakers use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</a:rPr>
              <a:t>1896</a:t>
            </a:r>
          </a:p>
        </p:txBody>
      </p:sp>
      <p:sp>
        <p:nvSpPr>
          <p:cNvPr id="11" name="مستطيل 5">
            <a:extLst>
              <a:ext uri="{FF2B5EF4-FFF2-40B4-BE49-F238E27FC236}">
                <a16:creationId xmlns:a16="http://schemas.microsoft.com/office/drawing/2014/main" id="{A23F7D38-4A23-4C88-BCF7-50FF377833F9}"/>
              </a:ext>
            </a:extLst>
          </p:cNvPr>
          <p:cNvSpPr/>
          <p:nvPr/>
        </p:nvSpPr>
        <p:spPr>
          <a:xfrm>
            <a:off x="8738045" y="4248854"/>
            <a:ext cx="3386959" cy="1887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“stop trick”</a:t>
            </a:r>
          </a:p>
          <a:p>
            <a:pPr algn="l" rtl="0">
              <a:lnSpc>
                <a:spcPct val="150000"/>
              </a:lnSpc>
            </a:pPr>
            <a:r>
              <a:rPr lang="nn-NO" sz="2000" b="1" dirty="0">
                <a:solidFill>
                  <a:srgbClr val="00A28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film king kong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special effects crew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Amazing visual effects</a:t>
            </a:r>
            <a:endParaRPr lang="ar-SA" sz="2000" b="1" dirty="0">
              <a:solidFill>
                <a:srgbClr val="00A28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مربع نص 4">
            <a:extLst>
              <a:ext uri="{FF2B5EF4-FFF2-40B4-BE49-F238E27FC236}">
                <a16:creationId xmlns:a16="http://schemas.microsoft.com/office/drawing/2014/main" id="{5365CFFC-C9B6-2DD7-7206-2BD5E63163C2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56</a:t>
            </a:r>
          </a:p>
        </p:txBody>
      </p:sp>
    </p:spTree>
    <p:extLst>
      <p:ext uri="{BB962C8B-B14F-4D97-AF65-F5344CB8AC3E}">
        <p14:creationId xmlns:p14="http://schemas.microsoft.com/office/powerpoint/2010/main" val="31654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5" name="مربع نص 4">
            <a:extLst>
              <a:ext uri="{FF2B5EF4-FFF2-40B4-BE49-F238E27FC236}">
                <a16:creationId xmlns:a16="http://schemas.microsoft.com/office/drawing/2014/main" id="{34A7921D-DF04-4CA4-98AA-C7AE32FDEBE7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Writing</a:t>
            </a:r>
          </a:p>
        </p:txBody>
      </p:sp>
      <p:pic>
        <p:nvPicPr>
          <p:cNvPr id="96" name="Picture 3">
            <a:extLst>
              <a:ext uri="{FF2B5EF4-FFF2-40B4-BE49-F238E27FC236}">
                <a16:creationId xmlns:a16="http://schemas.microsoft.com/office/drawing/2014/main" id="{4E7A0D3D-FD5B-4763-9A62-89AF7FC0F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43670"/>
          <a:stretch/>
        </p:blipFill>
        <p:spPr bwMode="auto">
          <a:xfrm>
            <a:off x="743780" y="977440"/>
            <a:ext cx="10575854" cy="38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6972AF5-61FB-45C8-8F77-6743975FA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11446"/>
          <a:stretch/>
        </p:blipFill>
        <p:spPr>
          <a:xfrm>
            <a:off x="8012906" y="3943781"/>
            <a:ext cx="4179094" cy="3278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44ED2-A21D-A613-D4B0-90C227F5C967}"/>
              </a:ext>
            </a:extLst>
          </p:cNvPr>
          <p:cNvSpPr txBox="1"/>
          <p:nvPr/>
        </p:nvSpPr>
        <p:spPr>
          <a:xfrm>
            <a:off x="165773" y="6130203"/>
            <a:ext cx="1653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Page: 56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76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5" name="مربع نص 4">
            <a:extLst>
              <a:ext uri="{FF2B5EF4-FFF2-40B4-BE49-F238E27FC236}">
                <a16:creationId xmlns:a16="http://schemas.microsoft.com/office/drawing/2014/main" id="{A9A0B797-6BC8-4A07-B6CB-8969FCA80E79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Pronouns</a:t>
            </a:r>
          </a:p>
        </p:txBody>
      </p:sp>
      <p:sp>
        <p:nvSpPr>
          <p:cNvPr id="96" name="مستطيل 1">
            <a:extLst>
              <a:ext uri="{FF2B5EF4-FFF2-40B4-BE49-F238E27FC236}">
                <a16:creationId xmlns:a16="http://schemas.microsoft.com/office/drawing/2014/main" id="{17F3C7C9-0A04-4109-B047-F9000E0C9CAE}"/>
              </a:ext>
            </a:extLst>
          </p:cNvPr>
          <p:cNvSpPr/>
          <p:nvPr/>
        </p:nvSpPr>
        <p:spPr>
          <a:xfrm>
            <a:off x="611018" y="1014359"/>
            <a:ext cx="982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A283"/>
                </a:solidFill>
              </a:rPr>
              <a:t>Definition: </a:t>
            </a:r>
            <a:r>
              <a:rPr lang="en-US" sz="2000" dirty="0">
                <a:solidFill>
                  <a:srgbClr val="00A283"/>
                </a:solidFill>
              </a:rPr>
              <a:t>A word that takes the place of a noun, noun phrase, or noun clause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9888ADC2-8A0C-43D3-B4CF-5D725F3B5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6" t="30400" r="23226" b="5201"/>
          <a:stretch/>
        </p:blipFill>
        <p:spPr>
          <a:xfrm>
            <a:off x="1775021" y="1509068"/>
            <a:ext cx="84249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0AA2F3CF-E39D-4F15-BCA5-20636961E077}"/>
              </a:ext>
            </a:extLst>
          </p:cNvPr>
          <p:cNvSpPr/>
          <p:nvPr/>
        </p:nvSpPr>
        <p:spPr>
          <a:xfrm>
            <a:off x="5174532" y="-26493"/>
            <a:ext cx="7058044" cy="4325897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E92B321-9928-4413-9472-9027C96FE46D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261" name="Freeform 232">
              <a:extLst>
                <a:ext uri="{FF2B5EF4-FFF2-40B4-BE49-F238E27FC236}">
                  <a16:creationId xmlns:a16="http://schemas.microsoft.com/office/drawing/2014/main" id="{A91B0D3B-6225-4EDB-9018-764EE755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 259">
              <a:extLst>
                <a:ext uri="{FF2B5EF4-FFF2-40B4-BE49-F238E27FC236}">
                  <a16:creationId xmlns:a16="http://schemas.microsoft.com/office/drawing/2014/main" id="{B41B6DB6-F491-49F7-AAC6-E2D12B029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Freeform 260">
              <a:extLst>
                <a:ext uri="{FF2B5EF4-FFF2-40B4-BE49-F238E27FC236}">
                  <a16:creationId xmlns:a16="http://schemas.microsoft.com/office/drawing/2014/main" id="{34A7C845-EEC9-4367-B7D4-C131EE320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4" name="Freeform 261">
              <a:extLst>
                <a:ext uri="{FF2B5EF4-FFF2-40B4-BE49-F238E27FC236}">
                  <a16:creationId xmlns:a16="http://schemas.microsoft.com/office/drawing/2014/main" id="{25BF9CF7-C8D3-43DB-97FB-89667DFE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Freeform 268">
              <a:extLst>
                <a:ext uri="{FF2B5EF4-FFF2-40B4-BE49-F238E27FC236}">
                  <a16:creationId xmlns:a16="http://schemas.microsoft.com/office/drawing/2014/main" id="{FDD51136-4351-4177-A4D1-3F1B921B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Freeform 269">
              <a:extLst>
                <a:ext uri="{FF2B5EF4-FFF2-40B4-BE49-F238E27FC236}">
                  <a16:creationId xmlns:a16="http://schemas.microsoft.com/office/drawing/2014/main" id="{ED3BCDAD-7F3C-482D-B935-6063BF6C5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Freeform 270">
              <a:extLst>
                <a:ext uri="{FF2B5EF4-FFF2-40B4-BE49-F238E27FC236}">
                  <a16:creationId xmlns:a16="http://schemas.microsoft.com/office/drawing/2014/main" id="{3289DBEF-6968-4850-8A65-D58BF02B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2" name="مربع نص 4">
            <a:extLst>
              <a:ext uri="{FF2B5EF4-FFF2-40B4-BE49-F238E27FC236}">
                <a16:creationId xmlns:a16="http://schemas.microsoft.com/office/drawing/2014/main" id="{2F31B73F-B4F8-456F-BE86-F9C0BD4316DA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Pronouns</a:t>
            </a:r>
          </a:p>
        </p:txBody>
      </p:sp>
      <p:sp>
        <p:nvSpPr>
          <p:cNvPr id="103" name="مستطيل 1">
            <a:extLst>
              <a:ext uri="{FF2B5EF4-FFF2-40B4-BE49-F238E27FC236}">
                <a16:creationId xmlns:a16="http://schemas.microsoft.com/office/drawing/2014/main" id="{0D1F07C4-4B47-4DA3-B198-58F348F60B38}"/>
              </a:ext>
            </a:extLst>
          </p:cNvPr>
          <p:cNvSpPr/>
          <p:nvPr/>
        </p:nvSpPr>
        <p:spPr>
          <a:xfrm>
            <a:off x="611018" y="1014359"/>
            <a:ext cx="5796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A283"/>
                </a:solidFill>
              </a:rPr>
              <a:t>Definition: </a:t>
            </a:r>
            <a:r>
              <a:rPr lang="en-US" sz="2000" dirty="0">
                <a:solidFill>
                  <a:srgbClr val="00A283"/>
                </a:solidFill>
              </a:rPr>
              <a:t>A word that takes the place of a noun, noun phrase, or noun clause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E71DA84A-A1FF-4D15-83A0-29CDF43EB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24" t="65713" r="36613" b="3802"/>
          <a:stretch/>
        </p:blipFill>
        <p:spPr>
          <a:xfrm>
            <a:off x="3707362" y="2543598"/>
            <a:ext cx="3096344" cy="354857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33D6334-2764-46D4-84A5-C2CB8AEE4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24" t="37400" r="36613" b="34061"/>
          <a:stretch/>
        </p:blipFill>
        <p:spPr>
          <a:xfrm>
            <a:off x="611018" y="2471591"/>
            <a:ext cx="3096344" cy="3322139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3F1DB30-F2AC-4B5D-892B-D200DAF21831}"/>
              </a:ext>
            </a:extLst>
          </p:cNvPr>
          <p:cNvGrpSpPr/>
          <p:nvPr/>
        </p:nvGrpSpPr>
        <p:grpSpPr>
          <a:xfrm>
            <a:off x="7076994" y="3234978"/>
            <a:ext cx="4578765" cy="3389342"/>
            <a:chOff x="6100618" y="3078086"/>
            <a:chExt cx="5134864" cy="3707001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8B22153-D342-497D-90E9-495047C8901F}"/>
                </a:ext>
              </a:extLst>
            </p:cNvPr>
            <p:cNvSpPr/>
            <p:nvPr/>
          </p:nvSpPr>
          <p:spPr>
            <a:xfrm>
              <a:off x="8588996" y="5059929"/>
              <a:ext cx="24569" cy="515943"/>
            </a:xfrm>
            <a:custGeom>
              <a:avLst/>
              <a:gdLst>
                <a:gd name="connsiteX0" fmla="*/ 25797 w 24568"/>
                <a:gd name="connsiteY0" fmla="*/ 504887 h 515943"/>
                <a:gd name="connsiteX1" fmla="*/ 20883 w 24568"/>
                <a:gd name="connsiteY1" fmla="*/ 18427 h 515943"/>
                <a:gd name="connsiteX2" fmla="*/ 18427 w 24568"/>
                <a:gd name="connsiteY2" fmla="*/ 18427 h 515943"/>
                <a:gd name="connsiteX3" fmla="*/ 25797 w 24568"/>
                <a:gd name="connsiteY3" fmla="*/ 504887 h 5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68" h="515943">
                  <a:moveTo>
                    <a:pt x="25797" y="504887"/>
                  </a:moveTo>
                  <a:cubicBezTo>
                    <a:pt x="25797" y="504887"/>
                    <a:pt x="23340" y="320622"/>
                    <a:pt x="20883" y="18427"/>
                  </a:cubicBezTo>
                  <a:cubicBezTo>
                    <a:pt x="20883" y="18427"/>
                    <a:pt x="18427" y="18427"/>
                    <a:pt x="18427" y="18427"/>
                  </a:cubicBezTo>
                  <a:lnTo>
                    <a:pt x="25797" y="504887"/>
                  </a:lnTo>
                  <a:close/>
                </a:path>
              </a:pathLst>
            </a:custGeom>
            <a:solidFill>
              <a:srgbClr val="F798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6DA8F17-E951-47DF-B7EF-BBC9CA6EE6B9}"/>
                </a:ext>
              </a:extLst>
            </p:cNvPr>
            <p:cNvSpPr/>
            <p:nvPr/>
          </p:nvSpPr>
          <p:spPr>
            <a:xfrm>
              <a:off x="6100618" y="5925182"/>
              <a:ext cx="5134864" cy="859905"/>
            </a:xfrm>
            <a:custGeom>
              <a:avLst/>
              <a:gdLst>
                <a:gd name="connsiteX0" fmla="*/ 5093892 w 5134863"/>
                <a:gd name="connsiteY0" fmla="*/ 438118 h 859905"/>
                <a:gd name="connsiteX1" fmla="*/ 2570684 w 5134863"/>
                <a:gd name="connsiteY1" fmla="*/ 828761 h 859905"/>
                <a:gd name="connsiteX2" fmla="*/ 47475 w 5134863"/>
                <a:gd name="connsiteY2" fmla="*/ 438118 h 859905"/>
                <a:gd name="connsiteX3" fmla="*/ 2570684 w 5134863"/>
                <a:gd name="connsiteY3" fmla="*/ 47476 h 859905"/>
                <a:gd name="connsiteX4" fmla="*/ 5093892 w 5134863"/>
                <a:gd name="connsiteY4" fmla="*/ 438118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4863" h="859905">
                  <a:moveTo>
                    <a:pt x="5093892" y="438118"/>
                  </a:moveTo>
                  <a:cubicBezTo>
                    <a:pt x="5093892" y="653865"/>
                    <a:pt x="3964213" y="828761"/>
                    <a:pt x="2570684" y="828761"/>
                  </a:cubicBezTo>
                  <a:cubicBezTo>
                    <a:pt x="1177154" y="828761"/>
                    <a:pt x="47475" y="653864"/>
                    <a:pt x="47475" y="438118"/>
                  </a:cubicBezTo>
                  <a:cubicBezTo>
                    <a:pt x="47475" y="222372"/>
                    <a:pt x="1177154" y="47476"/>
                    <a:pt x="2570684" y="47476"/>
                  </a:cubicBezTo>
                  <a:cubicBezTo>
                    <a:pt x="3964213" y="47476"/>
                    <a:pt x="5093892" y="222372"/>
                    <a:pt x="5093892" y="438118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24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D5050C5-8641-47E4-BBA1-7C543F67131D}"/>
                </a:ext>
              </a:extLst>
            </p:cNvPr>
            <p:cNvSpPr/>
            <p:nvPr/>
          </p:nvSpPr>
          <p:spPr>
            <a:xfrm>
              <a:off x="10214081" y="6204832"/>
              <a:ext cx="368531" cy="221119"/>
            </a:xfrm>
            <a:custGeom>
              <a:avLst/>
              <a:gdLst>
                <a:gd name="connsiteX0" fmla="*/ 36990 w 368530"/>
                <a:gd name="connsiteY0" fmla="*/ 28254 h 221118"/>
                <a:gd name="connsiteX1" fmla="*/ 36990 w 368530"/>
                <a:gd name="connsiteY1" fmla="*/ 217433 h 221118"/>
                <a:gd name="connsiteX2" fmla="*/ 373582 w 368530"/>
                <a:gd name="connsiteY2" fmla="*/ 116701 h 221118"/>
                <a:gd name="connsiteX3" fmla="*/ 363753 w 368530"/>
                <a:gd name="connsiteY3" fmla="*/ 99503 h 221118"/>
                <a:gd name="connsiteX4" fmla="*/ 68929 w 368530"/>
                <a:gd name="connsiteY4" fmla="*/ 18427 h 221118"/>
                <a:gd name="connsiteX5" fmla="*/ 36990 w 368530"/>
                <a:gd name="connsiteY5" fmla="*/ 28254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530" h="221118">
                  <a:moveTo>
                    <a:pt x="36990" y="28254"/>
                  </a:moveTo>
                  <a:cubicBezTo>
                    <a:pt x="-4777" y="111788"/>
                    <a:pt x="36990" y="217433"/>
                    <a:pt x="36990" y="217433"/>
                  </a:cubicBezTo>
                  <a:lnTo>
                    <a:pt x="373582" y="116701"/>
                  </a:lnTo>
                  <a:cubicBezTo>
                    <a:pt x="368668" y="111788"/>
                    <a:pt x="366211" y="106874"/>
                    <a:pt x="363753" y="99503"/>
                  </a:cubicBezTo>
                  <a:cubicBezTo>
                    <a:pt x="263022" y="82305"/>
                    <a:pt x="164747" y="55280"/>
                    <a:pt x="68929" y="18427"/>
                  </a:cubicBezTo>
                  <a:lnTo>
                    <a:pt x="36990" y="28254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531EC38-8C53-438B-9C46-EF188154CE29}"/>
                </a:ext>
              </a:extLst>
            </p:cNvPr>
            <p:cNvSpPr/>
            <p:nvPr/>
          </p:nvSpPr>
          <p:spPr>
            <a:xfrm>
              <a:off x="10264583" y="6121298"/>
              <a:ext cx="319393" cy="196550"/>
            </a:xfrm>
            <a:custGeom>
              <a:avLst/>
              <a:gdLst>
                <a:gd name="connsiteX0" fmla="*/ 315708 w 319393"/>
                <a:gd name="connsiteY0" fmla="*/ 18427 h 196549"/>
                <a:gd name="connsiteX1" fmla="*/ 18427 w 319393"/>
                <a:gd name="connsiteY1" fmla="*/ 101960 h 196549"/>
                <a:gd name="connsiteX2" fmla="*/ 313251 w 319393"/>
                <a:gd name="connsiteY2" fmla="*/ 183037 h 196549"/>
                <a:gd name="connsiteX3" fmla="*/ 315708 w 319393"/>
                <a:gd name="connsiteY3" fmla="*/ 1842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315708" y="18427"/>
                  </a:moveTo>
                  <a:lnTo>
                    <a:pt x="18427" y="101960"/>
                  </a:lnTo>
                  <a:cubicBezTo>
                    <a:pt x="114245" y="138814"/>
                    <a:pt x="212520" y="165839"/>
                    <a:pt x="313251" y="183037"/>
                  </a:cubicBezTo>
                  <a:cubicBezTo>
                    <a:pt x="288683" y="124072"/>
                    <a:pt x="315708" y="18427"/>
                    <a:pt x="315708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BF7EDA8-2796-4EE8-B0C9-766E1B40F832}"/>
                </a:ext>
              </a:extLst>
            </p:cNvPr>
            <p:cNvSpPr/>
            <p:nvPr/>
          </p:nvSpPr>
          <p:spPr>
            <a:xfrm>
              <a:off x="9308942" y="6138497"/>
              <a:ext cx="171981" cy="294825"/>
            </a:xfrm>
            <a:custGeom>
              <a:avLst/>
              <a:gdLst>
                <a:gd name="connsiteX0" fmla="*/ 158387 w 171981"/>
                <a:gd name="connsiteY0" fmla="*/ 23340 h 294824"/>
                <a:gd name="connsiteX1" fmla="*/ 60112 w 171981"/>
                <a:gd name="connsiteY1" fmla="*/ 18427 h 294824"/>
                <a:gd name="connsiteX2" fmla="*/ 47827 w 171981"/>
                <a:gd name="connsiteY2" fmla="*/ 273941 h 294824"/>
                <a:gd name="connsiteX3" fmla="*/ 160843 w 171981"/>
                <a:gd name="connsiteY3" fmla="*/ 278855 h 294824"/>
                <a:gd name="connsiteX4" fmla="*/ 158387 w 171981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58387" y="23340"/>
                  </a:moveTo>
                  <a:lnTo>
                    <a:pt x="60112" y="18427"/>
                  </a:lnTo>
                  <a:cubicBezTo>
                    <a:pt x="-25879" y="143727"/>
                    <a:pt x="47827" y="273941"/>
                    <a:pt x="47827" y="273941"/>
                  </a:cubicBezTo>
                  <a:lnTo>
                    <a:pt x="160843" y="278855"/>
                  </a:lnTo>
                  <a:cubicBezTo>
                    <a:pt x="123990" y="197778"/>
                    <a:pt x="128904" y="109331"/>
                    <a:pt x="158387" y="23340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A7F99A-85BE-4950-BB74-BBD86E4253B0}"/>
                </a:ext>
              </a:extLst>
            </p:cNvPr>
            <p:cNvSpPr/>
            <p:nvPr/>
          </p:nvSpPr>
          <p:spPr>
            <a:xfrm>
              <a:off x="9424017" y="6143410"/>
              <a:ext cx="147412" cy="294825"/>
            </a:xfrm>
            <a:custGeom>
              <a:avLst/>
              <a:gdLst>
                <a:gd name="connsiteX0" fmla="*/ 131758 w 147412"/>
                <a:gd name="connsiteY0" fmla="*/ 23340 h 294824"/>
                <a:gd name="connsiteX1" fmla="*/ 40854 w 147412"/>
                <a:gd name="connsiteY1" fmla="*/ 18427 h 294824"/>
                <a:gd name="connsiteX2" fmla="*/ 45768 w 147412"/>
                <a:gd name="connsiteY2" fmla="*/ 273942 h 294824"/>
                <a:gd name="connsiteX3" fmla="*/ 139129 w 147412"/>
                <a:gd name="connsiteY3" fmla="*/ 278855 h 294824"/>
                <a:gd name="connsiteX4" fmla="*/ 131758 w 147412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31758" y="23340"/>
                  </a:moveTo>
                  <a:lnTo>
                    <a:pt x="40854" y="18427"/>
                  </a:lnTo>
                  <a:cubicBezTo>
                    <a:pt x="11372" y="101960"/>
                    <a:pt x="8915" y="192864"/>
                    <a:pt x="45768" y="273942"/>
                  </a:cubicBezTo>
                  <a:lnTo>
                    <a:pt x="139129" y="278855"/>
                  </a:lnTo>
                  <a:cubicBezTo>
                    <a:pt x="114560" y="195321"/>
                    <a:pt x="112103" y="106874"/>
                    <a:pt x="131758" y="23340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835DA58-9470-4399-9D82-BA78A31E0770}"/>
                </a:ext>
              </a:extLst>
            </p:cNvPr>
            <p:cNvSpPr/>
            <p:nvPr/>
          </p:nvSpPr>
          <p:spPr>
            <a:xfrm>
              <a:off x="9524246" y="6148324"/>
              <a:ext cx="442237" cy="294825"/>
            </a:xfrm>
            <a:custGeom>
              <a:avLst/>
              <a:gdLst>
                <a:gd name="connsiteX0" fmla="*/ 427087 w 442237"/>
                <a:gd name="connsiteY0" fmla="*/ 35625 h 294824"/>
                <a:gd name="connsiteX1" fmla="*/ 31530 w 442237"/>
                <a:gd name="connsiteY1" fmla="*/ 18427 h 294824"/>
                <a:gd name="connsiteX2" fmla="*/ 38901 w 442237"/>
                <a:gd name="connsiteY2" fmla="*/ 273941 h 294824"/>
                <a:gd name="connsiteX3" fmla="*/ 436914 w 442237"/>
                <a:gd name="connsiteY3" fmla="*/ 291140 h 294824"/>
                <a:gd name="connsiteX4" fmla="*/ 427087 w 442237"/>
                <a:gd name="connsiteY4" fmla="*/ 35625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294824">
                  <a:moveTo>
                    <a:pt x="427087" y="35625"/>
                  </a:moveTo>
                  <a:lnTo>
                    <a:pt x="31530" y="18427"/>
                  </a:lnTo>
                  <a:cubicBezTo>
                    <a:pt x="11875" y="101960"/>
                    <a:pt x="14332" y="190408"/>
                    <a:pt x="38901" y="273941"/>
                  </a:cubicBezTo>
                  <a:lnTo>
                    <a:pt x="436914" y="291140"/>
                  </a:lnTo>
                  <a:cubicBezTo>
                    <a:pt x="409888" y="210062"/>
                    <a:pt x="407431" y="121615"/>
                    <a:pt x="427087" y="35625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6424E3-0EFB-46D5-BCCF-4F51A4883FC3}"/>
                </a:ext>
              </a:extLst>
            </p:cNvPr>
            <p:cNvSpPr/>
            <p:nvPr/>
          </p:nvSpPr>
          <p:spPr>
            <a:xfrm>
              <a:off x="9922467" y="6165522"/>
              <a:ext cx="171981" cy="294825"/>
            </a:xfrm>
            <a:custGeom>
              <a:avLst/>
              <a:gdLst>
                <a:gd name="connsiteX0" fmla="*/ 139424 w 171981"/>
                <a:gd name="connsiteY0" fmla="*/ 23340 h 294824"/>
                <a:gd name="connsiteX1" fmla="*/ 31322 w 171981"/>
                <a:gd name="connsiteY1" fmla="*/ 18427 h 294824"/>
                <a:gd name="connsiteX2" fmla="*/ 41149 w 171981"/>
                <a:gd name="connsiteY2" fmla="*/ 273942 h 294824"/>
                <a:gd name="connsiteX3" fmla="*/ 161536 w 171981"/>
                <a:gd name="connsiteY3" fmla="*/ 278855 h 294824"/>
                <a:gd name="connsiteX4" fmla="*/ 139424 w 171981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39424" y="23340"/>
                  </a:moveTo>
                  <a:lnTo>
                    <a:pt x="31322" y="18427"/>
                  </a:lnTo>
                  <a:cubicBezTo>
                    <a:pt x="11667" y="104417"/>
                    <a:pt x="14124" y="192864"/>
                    <a:pt x="41149" y="273942"/>
                  </a:cubicBezTo>
                  <a:lnTo>
                    <a:pt x="161536" y="278855"/>
                  </a:lnTo>
                  <a:cubicBezTo>
                    <a:pt x="134511" y="197778"/>
                    <a:pt x="127140" y="109331"/>
                    <a:pt x="139424" y="23340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C8FEB2-E6AA-4098-A3A4-87C14541C93A}"/>
                </a:ext>
              </a:extLst>
            </p:cNvPr>
            <p:cNvSpPr/>
            <p:nvPr/>
          </p:nvSpPr>
          <p:spPr>
            <a:xfrm>
              <a:off x="10040163" y="6079531"/>
              <a:ext cx="589649" cy="368531"/>
            </a:xfrm>
            <a:custGeom>
              <a:avLst/>
              <a:gdLst>
                <a:gd name="connsiteX0" fmla="*/ 576981 w 589649"/>
                <a:gd name="connsiteY0" fmla="*/ 232174 h 368530"/>
                <a:gd name="connsiteX1" fmla="*/ 210907 w 589649"/>
                <a:gd name="connsiteY1" fmla="*/ 342734 h 368530"/>
                <a:gd name="connsiteX2" fmla="*/ 210907 w 589649"/>
                <a:gd name="connsiteY2" fmla="*/ 153555 h 368530"/>
                <a:gd name="connsiteX3" fmla="*/ 210907 w 589649"/>
                <a:gd name="connsiteY3" fmla="*/ 153555 h 368530"/>
                <a:gd name="connsiteX4" fmla="*/ 572068 w 589649"/>
                <a:gd name="connsiteY4" fmla="*/ 52823 h 368530"/>
                <a:gd name="connsiteX5" fmla="*/ 574524 w 589649"/>
                <a:gd name="connsiteY5" fmla="*/ 18427 h 368530"/>
                <a:gd name="connsiteX6" fmla="*/ 230562 w 589649"/>
                <a:gd name="connsiteY6" fmla="*/ 119158 h 368530"/>
                <a:gd name="connsiteX7" fmla="*/ 24185 w 589649"/>
                <a:gd name="connsiteY7" fmla="*/ 109331 h 368530"/>
                <a:gd name="connsiteX8" fmla="*/ 46297 w 589649"/>
                <a:gd name="connsiteY8" fmla="*/ 364845 h 368530"/>
                <a:gd name="connsiteX9" fmla="*/ 220735 w 589649"/>
                <a:gd name="connsiteY9" fmla="*/ 372216 h 368530"/>
                <a:gd name="connsiteX10" fmla="*/ 220735 w 589649"/>
                <a:gd name="connsiteY10" fmla="*/ 372216 h 368530"/>
                <a:gd name="connsiteX11" fmla="*/ 220735 w 589649"/>
                <a:gd name="connsiteY11" fmla="*/ 372216 h 368530"/>
                <a:gd name="connsiteX12" fmla="*/ 579438 w 589649"/>
                <a:gd name="connsiteY12" fmla="*/ 266570 h 368530"/>
                <a:gd name="connsiteX13" fmla="*/ 576981 w 589649"/>
                <a:gd name="connsiteY13" fmla="*/ 232174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649" h="368530">
                  <a:moveTo>
                    <a:pt x="576981" y="232174"/>
                  </a:moveTo>
                  <a:lnTo>
                    <a:pt x="210907" y="342734"/>
                  </a:lnTo>
                  <a:cubicBezTo>
                    <a:pt x="191253" y="246916"/>
                    <a:pt x="198623" y="185494"/>
                    <a:pt x="210907" y="153555"/>
                  </a:cubicBezTo>
                  <a:lnTo>
                    <a:pt x="210907" y="153555"/>
                  </a:lnTo>
                  <a:lnTo>
                    <a:pt x="572068" y="52823"/>
                  </a:lnTo>
                  <a:cubicBezTo>
                    <a:pt x="581895" y="38082"/>
                    <a:pt x="574524" y="18427"/>
                    <a:pt x="574524" y="18427"/>
                  </a:cubicBezTo>
                  <a:lnTo>
                    <a:pt x="230562" y="119158"/>
                  </a:lnTo>
                  <a:lnTo>
                    <a:pt x="24185" y="109331"/>
                  </a:lnTo>
                  <a:cubicBezTo>
                    <a:pt x="11900" y="195321"/>
                    <a:pt x="19271" y="283769"/>
                    <a:pt x="46297" y="364845"/>
                  </a:cubicBezTo>
                  <a:lnTo>
                    <a:pt x="220735" y="372216"/>
                  </a:lnTo>
                  <a:lnTo>
                    <a:pt x="220735" y="372216"/>
                  </a:lnTo>
                  <a:lnTo>
                    <a:pt x="220735" y="372216"/>
                  </a:lnTo>
                  <a:lnTo>
                    <a:pt x="579438" y="266570"/>
                  </a:lnTo>
                  <a:cubicBezTo>
                    <a:pt x="586809" y="251830"/>
                    <a:pt x="576981" y="232174"/>
                    <a:pt x="576981" y="232174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6F44F6-2119-4279-A62E-46E505CAFEC2}"/>
                </a:ext>
              </a:extLst>
            </p:cNvPr>
            <p:cNvSpPr/>
            <p:nvPr/>
          </p:nvSpPr>
          <p:spPr>
            <a:xfrm>
              <a:off x="9350627" y="6045135"/>
              <a:ext cx="1277574" cy="171981"/>
            </a:xfrm>
            <a:custGeom>
              <a:avLst/>
              <a:gdLst>
                <a:gd name="connsiteX0" fmla="*/ 18427 w 1277573"/>
                <a:gd name="connsiteY0" fmla="*/ 114244 h 171981"/>
                <a:gd name="connsiteX1" fmla="*/ 453293 w 1277573"/>
                <a:gd name="connsiteY1" fmla="*/ 18427 h 171981"/>
                <a:gd name="connsiteX2" fmla="*/ 1261604 w 1277573"/>
                <a:gd name="connsiteY2" fmla="*/ 52823 h 171981"/>
                <a:gd name="connsiteX3" fmla="*/ 917642 w 1277573"/>
                <a:gd name="connsiteY3" fmla="*/ 153555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73" h="171981">
                  <a:moveTo>
                    <a:pt x="18427" y="114244"/>
                  </a:moveTo>
                  <a:lnTo>
                    <a:pt x="453293" y="18427"/>
                  </a:lnTo>
                  <a:lnTo>
                    <a:pt x="1261604" y="52823"/>
                  </a:lnTo>
                  <a:lnTo>
                    <a:pt x="917642" y="153555"/>
                  </a:lnTo>
                  <a:close/>
                </a:path>
              </a:pathLst>
            </a:custGeom>
            <a:solidFill>
              <a:srgbClr val="FBB2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B90124-A56F-438A-B257-C87B9C0E6250}"/>
                </a:ext>
              </a:extLst>
            </p:cNvPr>
            <p:cNvSpPr/>
            <p:nvPr/>
          </p:nvSpPr>
          <p:spPr>
            <a:xfrm>
              <a:off x="9638081" y="6202375"/>
              <a:ext cx="196550" cy="196550"/>
            </a:xfrm>
            <a:custGeom>
              <a:avLst/>
              <a:gdLst>
                <a:gd name="connsiteX0" fmla="*/ 148641 w 196549"/>
                <a:gd name="connsiteY0" fmla="*/ 119158 h 196549"/>
                <a:gd name="connsiteX1" fmla="*/ 195321 w 196549"/>
                <a:gd name="connsiteY1" fmla="*/ 55280 h 196549"/>
                <a:gd name="connsiteX2" fmla="*/ 119158 w 196549"/>
                <a:gd name="connsiteY2" fmla="*/ 65107 h 196549"/>
                <a:gd name="connsiteX3" fmla="*/ 55280 w 196549"/>
                <a:gd name="connsiteY3" fmla="*/ 18427 h 196549"/>
                <a:gd name="connsiteX4" fmla="*/ 65107 w 196549"/>
                <a:gd name="connsiteY4" fmla="*/ 94589 h 196549"/>
                <a:gd name="connsiteX5" fmla="*/ 18427 w 196549"/>
                <a:gd name="connsiteY5" fmla="*/ 158468 h 196549"/>
                <a:gd name="connsiteX6" fmla="*/ 94589 w 196549"/>
                <a:gd name="connsiteY6" fmla="*/ 148641 h 196549"/>
                <a:gd name="connsiteX7" fmla="*/ 158468 w 196549"/>
                <a:gd name="connsiteY7" fmla="*/ 195321 h 196549"/>
                <a:gd name="connsiteX8" fmla="*/ 148641 w 196549"/>
                <a:gd name="connsiteY8" fmla="*/ 119158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9" h="196549">
                  <a:moveTo>
                    <a:pt x="148641" y="119158"/>
                  </a:moveTo>
                  <a:lnTo>
                    <a:pt x="195321" y="55280"/>
                  </a:lnTo>
                  <a:lnTo>
                    <a:pt x="119158" y="65107"/>
                  </a:lnTo>
                  <a:lnTo>
                    <a:pt x="55280" y="18427"/>
                  </a:lnTo>
                  <a:lnTo>
                    <a:pt x="65107" y="94589"/>
                  </a:lnTo>
                  <a:lnTo>
                    <a:pt x="18427" y="158468"/>
                  </a:lnTo>
                  <a:lnTo>
                    <a:pt x="94589" y="148641"/>
                  </a:lnTo>
                  <a:lnTo>
                    <a:pt x="158468" y="195321"/>
                  </a:lnTo>
                  <a:lnTo>
                    <a:pt x="148641" y="119158"/>
                  </a:ln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2B8FA0C-BBAD-4C08-998D-E705D9812647}"/>
                </a:ext>
              </a:extLst>
            </p:cNvPr>
            <p:cNvSpPr/>
            <p:nvPr/>
          </p:nvSpPr>
          <p:spPr>
            <a:xfrm>
              <a:off x="6824962" y="6118842"/>
              <a:ext cx="393100" cy="221119"/>
            </a:xfrm>
            <a:custGeom>
              <a:avLst/>
              <a:gdLst>
                <a:gd name="connsiteX0" fmla="*/ 352561 w 393099"/>
                <a:gd name="connsiteY0" fmla="*/ 25797 h 221118"/>
                <a:gd name="connsiteX1" fmla="*/ 359932 w 393099"/>
                <a:gd name="connsiteY1" fmla="*/ 214976 h 221118"/>
                <a:gd name="connsiteX2" fmla="*/ 18427 w 393099"/>
                <a:gd name="connsiteY2" fmla="*/ 126529 h 221118"/>
                <a:gd name="connsiteX3" fmla="*/ 28254 w 393099"/>
                <a:gd name="connsiteY3" fmla="*/ 109331 h 221118"/>
                <a:gd name="connsiteX4" fmla="*/ 320622 w 393099"/>
                <a:gd name="connsiteY4" fmla="*/ 18427 h 221118"/>
                <a:gd name="connsiteX5" fmla="*/ 352561 w 393099"/>
                <a:gd name="connsiteY5" fmla="*/ 25797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099" h="221118">
                  <a:moveTo>
                    <a:pt x="352561" y="25797"/>
                  </a:moveTo>
                  <a:cubicBezTo>
                    <a:pt x="399242" y="106874"/>
                    <a:pt x="359932" y="214976"/>
                    <a:pt x="359932" y="214976"/>
                  </a:cubicBezTo>
                  <a:lnTo>
                    <a:pt x="18427" y="126529"/>
                  </a:lnTo>
                  <a:cubicBezTo>
                    <a:pt x="23340" y="121615"/>
                    <a:pt x="25797" y="114244"/>
                    <a:pt x="28254" y="109331"/>
                  </a:cubicBezTo>
                  <a:cubicBezTo>
                    <a:pt x="128986" y="87219"/>
                    <a:pt x="224804" y="57736"/>
                    <a:pt x="320622" y="18427"/>
                  </a:cubicBezTo>
                  <a:lnTo>
                    <a:pt x="352561" y="25797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2B2EB78-1201-4E96-A9FC-733BAA8DE454}"/>
                </a:ext>
              </a:extLst>
            </p:cNvPr>
            <p:cNvSpPr/>
            <p:nvPr/>
          </p:nvSpPr>
          <p:spPr>
            <a:xfrm>
              <a:off x="6824962" y="6045135"/>
              <a:ext cx="319393" cy="196550"/>
            </a:xfrm>
            <a:custGeom>
              <a:avLst/>
              <a:gdLst>
                <a:gd name="connsiteX0" fmla="*/ 18427 w 319393"/>
                <a:gd name="connsiteY0" fmla="*/ 18427 h 196549"/>
                <a:gd name="connsiteX1" fmla="*/ 318165 w 319393"/>
                <a:gd name="connsiteY1" fmla="*/ 89676 h 196549"/>
                <a:gd name="connsiteX2" fmla="*/ 25797 w 319393"/>
                <a:gd name="connsiteY2" fmla="*/ 180580 h 196549"/>
                <a:gd name="connsiteX3" fmla="*/ 18427 w 319393"/>
                <a:gd name="connsiteY3" fmla="*/ 1842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18427" y="18427"/>
                  </a:moveTo>
                  <a:lnTo>
                    <a:pt x="318165" y="89676"/>
                  </a:lnTo>
                  <a:cubicBezTo>
                    <a:pt x="224804" y="128986"/>
                    <a:pt x="126529" y="160925"/>
                    <a:pt x="25797" y="180580"/>
                  </a:cubicBezTo>
                  <a:cubicBezTo>
                    <a:pt x="50366" y="121615"/>
                    <a:pt x="18427" y="18427"/>
                    <a:pt x="18427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E79BD9D-60DD-41EE-B613-5EF216E3C448}"/>
                </a:ext>
              </a:extLst>
            </p:cNvPr>
            <p:cNvSpPr/>
            <p:nvPr/>
          </p:nvSpPr>
          <p:spPr>
            <a:xfrm>
              <a:off x="7940382" y="6018110"/>
              <a:ext cx="171981" cy="294825"/>
            </a:xfrm>
            <a:custGeom>
              <a:avLst/>
              <a:gdLst>
                <a:gd name="connsiteX0" fmla="*/ 18427 w 171981"/>
                <a:gd name="connsiteY0" fmla="*/ 25797 h 294824"/>
                <a:gd name="connsiteX1" fmla="*/ 114245 w 171981"/>
                <a:gd name="connsiteY1" fmla="*/ 18427 h 294824"/>
                <a:gd name="connsiteX2" fmla="*/ 136357 w 171981"/>
                <a:gd name="connsiteY2" fmla="*/ 271485 h 294824"/>
                <a:gd name="connsiteX3" fmla="*/ 23340 w 171981"/>
                <a:gd name="connsiteY3" fmla="*/ 281312 h 294824"/>
                <a:gd name="connsiteX4" fmla="*/ 18427 w 171981"/>
                <a:gd name="connsiteY4" fmla="*/ 25797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8427" y="25797"/>
                  </a:moveTo>
                  <a:lnTo>
                    <a:pt x="114245" y="18427"/>
                  </a:lnTo>
                  <a:cubicBezTo>
                    <a:pt x="205149" y="141270"/>
                    <a:pt x="136357" y="271485"/>
                    <a:pt x="136357" y="271485"/>
                  </a:cubicBezTo>
                  <a:lnTo>
                    <a:pt x="23340" y="281312"/>
                  </a:lnTo>
                  <a:cubicBezTo>
                    <a:pt x="57737" y="197778"/>
                    <a:pt x="50366" y="106874"/>
                    <a:pt x="18427" y="25797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80D247A-0FD9-495E-B9A2-4AE3AE0CA609}"/>
                </a:ext>
              </a:extLst>
            </p:cNvPr>
            <p:cNvSpPr/>
            <p:nvPr/>
          </p:nvSpPr>
          <p:spPr>
            <a:xfrm>
              <a:off x="7849478" y="6025480"/>
              <a:ext cx="147412" cy="294825"/>
            </a:xfrm>
            <a:custGeom>
              <a:avLst/>
              <a:gdLst>
                <a:gd name="connsiteX0" fmla="*/ 18427 w 147412"/>
                <a:gd name="connsiteY0" fmla="*/ 25797 h 294824"/>
                <a:gd name="connsiteX1" fmla="*/ 109331 w 147412"/>
                <a:gd name="connsiteY1" fmla="*/ 18427 h 294824"/>
                <a:gd name="connsiteX2" fmla="*/ 114244 w 147412"/>
                <a:gd name="connsiteY2" fmla="*/ 273941 h 294824"/>
                <a:gd name="connsiteX3" fmla="*/ 20884 w 147412"/>
                <a:gd name="connsiteY3" fmla="*/ 281312 h 294824"/>
                <a:gd name="connsiteX4" fmla="*/ 18427 w 147412"/>
                <a:gd name="connsiteY4" fmla="*/ 25797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8427" y="25797"/>
                  </a:moveTo>
                  <a:lnTo>
                    <a:pt x="109331" y="18427"/>
                  </a:lnTo>
                  <a:cubicBezTo>
                    <a:pt x="141270" y="101960"/>
                    <a:pt x="148641" y="190408"/>
                    <a:pt x="114244" y="273941"/>
                  </a:cubicBezTo>
                  <a:lnTo>
                    <a:pt x="20884" y="281312"/>
                  </a:lnTo>
                  <a:cubicBezTo>
                    <a:pt x="42995" y="195321"/>
                    <a:pt x="40538" y="106874"/>
                    <a:pt x="18427" y="25797"/>
                  </a:cubicBezTo>
                  <a:close/>
                </a:path>
              </a:pathLst>
            </a:custGeom>
            <a:solidFill>
              <a:srgbClr val="4FC1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4848994-2ADA-4212-A123-D16A0A49D362}"/>
                </a:ext>
              </a:extLst>
            </p:cNvPr>
            <p:cNvSpPr/>
            <p:nvPr/>
          </p:nvSpPr>
          <p:spPr>
            <a:xfrm>
              <a:off x="7453921" y="6032851"/>
              <a:ext cx="442237" cy="319393"/>
            </a:xfrm>
            <a:custGeom>
              <a:avLst/>
              <a:gdLst>
                <a:gd name="connsiteX0" fmla="*/ 18427 w 442237"/>
                <a:gd name="connsiteY0" fmla="*/ 50366 h 319393"/>
                <a:gd name="connsiteX1" fmla="*/ 413983 w 442237"/>
                <a:gd name="connsiteY1" fmla="*/ 18427 h 319393"/>
                <a:gd name="connsiteX2" fmla="*/ 416440 w 442237"/>
                <a:gd name="connsiteY2" fmla="*/ 273942 h 319393"/>
                <a:gd name="connsiteX3" fmla="*/ 20884 w 442237"/>
                <a:gd name="connsiteY3" fmla="*/ 305881 h 319393"/>
                <a:gd name="connsiteX4" fmla="*/ 18427 w 442237"/>
                <a:gd name="connsiteY4" fmla="*/ 50366 h 3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319393">
                  <a:moveTo>
                    <a:pt x="18427" y="50366"/>
                  </a:moveTo>
                  <a:lnTo>
                    <a:pt x="413983" y="18427"/>
                  </a:lnTo>
                  <a:cubicBezTo>
                    <a:pt x="436095" y="101960"/>
                    <a:pt x="438552" y="187951"/>
                    <a:pt x="416440" y="273942"/>
                  </a:cubicBezTo>
                  <a:lnTo>
                    <a:pt x="20884" y="305881"/>
                  </a:lnTo>
                  <a:cubicBezTo>
                    <a:pt x="42995" y="224804"/>
                    <a:pt x="42995" y="136357"/>
                    <a:pt x="18427" y="50366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9D0B206-AE07-4C7B-A6E5-9CD3C3128E16}"/>
                </a:ext>
              </a:extLst>
            </p:cNvPr>
            <p:cNvSpPr/>
            <p:nvPr/>
          </p:nvSpPr>
          <p:spPr>
            <a:xfrm>
              <a:off x="7335991" y="6064790"/>
              <a:ext cx="171981" cy="294825"/>
            </a:xfrm>
            <a:custGeom>
              <a:avLst/>
              <a:gdLst>
                <a:gd name="connsiteX0" fmla="*/ 28254 w 171981"/>
                <a:gd name="connsiteY0" fmla="*/ 28254 h 294824"/>
                <a:gd name="connsiteX1" fmla="*/ 136356 w 171981"/>
                <a:gd name="connsiteY1" fmla="*/ 18427 h 294824"/>
                <a:gd name="connsiteX2" fmla="*/ 138813 w 171981"/>
                <a:gd name="connsiteY2" fmla="*/ 273941 h 294824"/>
                <a:gd name="connsiteX3" fmla="*/ 18427 w 171981"/>
                <a:gd name="connsiteY3" fmla="*/ 283769 h 294824"/>
                <a:gd name="connsiteX4" fmla="*/ 28254 w 171981"/>
                <a:gd name="connsiteY4" fmla="*/ 28254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28254" y="28254"/>
                  </a:moveTo>
                  <a:lnTo>
                    <a:pt x="136356" y="18427"/>
                  </a:lnTo>
                  <a:cubicBezTo>
                    <a:pt x="158468" y="104417"/>
                    <a:pt x="160925" y="192864"/>
                    <a:pt x="138813" y="273941"/>
                  </a:cubicBezTo>
                  <a:lnTo>
                    <a:pt x="18427" y="283769"/>
                  </a:lnTo>
                  <a:cubicBezTo>
                    <a:pt x="40538" y="200235"/>
                    <a:pt x="42995" y="111787"/>
                    <a:pt x="28254" y="28254"/>
                  </a:cubicBezTo>
                  <a:close/>
                </a:path>
              </a:pathLst>
            </a:custGeom>
            <a:solidFill>
              <a:srgbClr val="4FC1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3BD5E41-5672-4026-A3D8-739D972F7472}"/>
                </a:ext>
              </a:extLst>
            </p:cNvPr>
            <p:cNvSpPr/>
            <p:nvPr/>
          </p:nvSpPr>
          <p:spPr>
            <a:xfrm>
              <a:off x="6789301" y="6005825"/>
              <a:ext cx="589649" cy="368531"/>
            </a:xfrm>
            <a:custGeom>
              <a:avLst/>
              <a:gdLst>
                <a:gd name="connsiteX0" fmla="*/ 24605 w 589649"/>
                <a:gd name="connsiteY0" fmla="*/ 232174 h 368530"/>
                <a:gd name="connsiteX1" fmla="*/ 395593 w 589649"/>
                <a:gd name="connsiteY1" fmla="*/ 327992 h 368530"/>
                <a:gd name="connsiteX2" fmla="*/ 388222 w 589649"/>
                <a:gd name="connsiteY2" fmla="*/ 138814 h 368530"/>
                <a:gd name="connsiteX3" fmla="*/ 388222 w 589649"/>
                <a:gd name="connsiteY3" fmla="*/ 138814 h 368530"/>
                <a:gd name="connsiteX4" fmla="*/ 24605 w 589649"/>
                <a:gd name="connsiteY4" fmla="*/ 52823 h 368530"/>
                <a:gd name="connsiteX5" fmla="*/ 22148 w 589649"/>
                <a:gd name="connsiteY5" fmla="*/ 18427 h 368530"/>
                <a:gd name="connsiteX6" fmla="*/ 368567 w 589649"/>
                <a:gd name="connsiteY6" fmla="*/ 104417 h 368530"/>
                <a:gd name="connsiteX7" fmla="*/ 574945 w 589649"/>
                <a:gd name="connsiteY7" fmla="*/ 87219 h 368530"/>
                <a:gd name="connsiteX8" fmla="*/ 562660 w 589649"/>
                <a:gd name="connsiteY8" fmla="*/ 342734 h 368530"/>
                <a:gd name="connsiteX9" fmla="*/ 390679 w 589649"/>
                <a:gd name="connsiteY9" fmla="*/ 357475 h 368530"/>
                <a:gd name="connsiteX10" fmla="*/ 390679 w 589649"/>
                <a:gd name="connsiteY10" fmla="*/ 357475 h 368530"/>
                <a:gd name="connsiteX11" fmla="*/ 390679 w 589649"/>
                <a:gd name="connsiteY11" fmla="*/ 357475 h 368530"/>
                <a:gd name="connsiteX12" fmla="*/ 27062 w 589649"/>
                <a:gd name="connsiteY12" fmla="*/ 266571 h 368530"/>
                <a:gd name="connsiteX13" fmla="*/ 24605 w 589649"/>
                <a:gd name="connsiteY13" fmla="*/ 232174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649" h="368530">
                  <a:moveTo>
                    <a:pt x="24605" y="232174"/>
                  </a:moveTo>
                  <a:lnTo>
                    <a:pt x="395593" y="327992"/>
                  </a:lnTo>
                  <a:cubicBezTo>
                    <a:pt x="417705" y="197778"/>
                    <a:pt x="422619" y="224804"/>
                    <a:pt x="388222" y="138814"/>
                  </a:cubicBezTo>
                  <a:lnTo>
                    <a:pt x="388222" y="138814"/>
                  </a:lnTo>
                  <a:lnTo>
                    <a:pt x="24605" y="52823"/>
                  </a:lnTo>
                  <a:cubicBezTo>
                    <a:pt x="12321" y="40539"/>
                    <a:pt x="22148" y="18427"/>
                    <a:pt x="22148" y="18427"/>
                  </a:cubicBezTo>
                  <a:lnTo>
                    <a:pt x="368567" y="104417"/>
                  </a:lnTo>
                  <a:lnTo>
                    <a:pt x="574945" y="87219"/>
                  </a:lnTo>
                  <a:cubicBezTo>
                    <a:pt x="589686" y="173210"/>
                    <a:pt x="584772" y="261657"/>
                    <a:pt x="562660" y="342734"/>
                  </a:cubicBezTo>
                  <a:lnTo>
                    <a:pt x="390679" y="357475"/>
                  </a:lnTo>
                  <a:lnTo>
                    <a:pt x="390679" y="357475"/>
                  </a:lnTo>
                  <a:lnTo>
                    <a:pt x="390679" y="357475"/>
                  </a:lnTo>
                  <a:lnTo>
                    <a:pt x="27062" y="266571"/>
                  </a:lnTo>
                  <a:cubicBezTo>
                    <a:pt x="14778" y="251829"/>
                    <a:pt x="24605" y="232174"/>
                    <a:pt x="24605" y="232174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963D387-D432-48A0-9DFC-2FBD7AA1F9A7}"/>
                </a:ext>
              </a:extLst>
            </p:cNvPr>
            <p:cNvSpPr/>
            <p:nvPr/>
          </p:nvSpPr>
          <p:spPr>
            <a:xfrm>
              <a:off x="6793022" y="5937033"/>
              <a:ext cx="1277574" cy="171981"/>
            </a:xfrm>
            <a:custGeom>
              <a:avLst/>
              <a:gdLst>
                <a:gd name="connsiteX0" fmla="*/ 1261604 w 1277573"/>
                <a:gd name="connsiteY0" fmla="*/ 97047 h 171981"/>
                <a:gd name="connsiteX1" fmla="*/ 821824 w 1277573"/>
                <a:gd name="connsiteY1" fmla="*/ 18427 h 171981"/>
                <a:gd name="connsiteX2" fmla="*/ 18427 w 1277573"/>
                <a:gd name="connsiteY2" fmla="*/ 87219 h 171981"/>
                <a:gd name="connsiteX3" fmla="*/ 364846 w 1277573"/>
                <a:gd name="connsiteY3" fmla="*/ 173210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73" h="171981">
                  <a:moveTo>
                    <a:pt x="1261604" y="97047"/>
                  </a:moveTo>
                  <a:lnTo>
                    <a:pt x="821824" y="18427"/>
                  </a:lnTo>
                  <a:lnTo>
                    <a:pt x="18427" y="87219"/>
                  </a:lnTo>
                  <a:lnTo>
                    <a:pt x="364846" y="173210"/>
                  </a:lnTo>
                  <a:close/>
                </a:path>
              </a:pathLst>
            </a:custGeom>
            <a:solidFill>
              <a:srgbClr val="55C7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7ADB505-1BD6-4C86-A557-FDC28200D6C2}"/>
                </a:ext>
              </a:extLst>
            </p:cNvPr>
            <p:cNvSpPr/>
            <p:nvPr/>
          </p:nvSpPr>
          <p:spPr>
            <a:xfrm>
              <a:off x="7576765" y="6094273"/>
              <a:ext cx="196550" cy="196550"/>
            </a:xfrm>
            <a:custGeom>
              <a:avLst/>
              <a:gdLst>
                <a:gd name="connsiteX0" fmla="*/ 60194 w 196549"/>
                <a:gd name="connsiteY0" fmla="*/ 197778 h 196549"/>
                <a:gd name="connsiteX1" fmla="*/ 121615 w 196549"/>
                <a:gd name="connsiteY1" fmla="*/ 148641 h 196549"/>
                <a:gd name="connsiteX2" fmla="*/ 197778 w 196549"/>
                <a:gd name="connsiteY2" fmla="*/ 156011 h 196549"/>
                <a:gd name="connsiteX3" fmla="*/ 148641 w 196549"/>
                <a:gd name="connsiteY3" fmla="*/ 94589 h 196549"/>
                <a:gd name="connsiteX4" fmla="*/ 156012 w 196549"/>
                <a:gd name="connsiteY4" fmla="*/ 18427 h 196549"/>
                <a:gd name="connsiteX5" fmla="*/ 94590 w 196549"/>
                <a:gd name="connsiteY5" fmla="*/ 67564 h 196549"/>
                <a:gd name="connsiteX6" fmla="*/ 18427 w 196549"/>
                <a:gd name="connsiteY6" fmla="*/ 60193 h 196549"/>
                <a:gd name="connsiteX7" fmla="*/ 67564 w 196549"/>
                <a:gd name="connsiteY7" fmla="*/ 121615 h 196549"/>
                <a:gd name="connsiteX8" fmla="*/ 60194 w 196549"/>
                <a:gd name="connsiteY8" fmla="*/ 197778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9" h="196549">
                  <a:moveTo>
                    <a:pt x="60194" y="197778"/>
                  </a:moveTo>
                  <a:lnTo>
                    <a:pt x="121615" y="148641"/>
                  </a:lnTo>
                  <a:lnTo>
                    <a:pt x="197778" y="156011"/>
                  </a:lnTo>
                  <a:lnTo>
                    <a:pt x="148641" y="94589"/>
                  </a:lnTo>
                  <a:lnTo>
                    <a:pt x="156012" y="18427"/>
                  </a:lnTo>
                  <a:lnTo>
                    <a:pt x="94590" y="67564"/>
                  </a:lnTo>
                  <a:lnTo>
                    <a:pt x="18427" y="60193"/>
                  </a:lnTo>
                  <a:lnTo>
                    <a:pt x="67564" y="121615"/>
                  </a:lnTo>
                  <a:lnTo>
                    <a:pt x="60194" y="197778"/>
                  </a:lnTo>
                  <a:close/>
                </a:path>
              </a:pathLst>
            </a:custGeom>
            <a:solidFill>
              <a:srgbClr val="635B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9C7D773-0B58-4652-90DF-7242AD672154}"/>
                </a:ext>
              </a:extLst>
            </p:cNvPr>
            <p:cNvSpPr/>
            <p:nvPr/>
          </p:nvSpPr>
          <p:spPr>
            <a:xfrm>
              <a:off x="10225430" y="5910007"/>
              <a:ext cx="270256" cy="221119"/>
            </a:xfrm>
            <a:custGeom>
              <a:avLst/>
              <a:gdLst>
                <a:gd name="connsiteX0" fmla="*/ 35468 w 270255"/>
                <a:gd name="connsiteY0" fmla="*/ 33168 h 221118"/>
                <a:gd name="connsiteX1" fmla="*/ 33011 w 270255"/>
                <a:gd name="connsiteY1" fmla="*/ 222347 h 221118"/>
                <a:gd name="connsiteX2" fmla="*/ 263958 w 270255"/>
                <a:gd name="connsiteY2" fmla="*/ 136357 h 221118"/>
                <a:gd name="connsiteX3" fmla="*/ 72321 w 270255"/>
                <a:gd name="connsiteY3" fmla="*/ 18427 h 221118"/>
                <a:gd name="connsiteX4" fmla="*/ 35468 w 270255"/>
                <a:gd name="connsiteY4" fmla="*/ 33168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55" h="221118">
                  <a:moveTo>
                    <a:pt x="35468" y="33168"/>
                  </a:moveTo>
                  <a:cubicBezTo>
                    <a:pt x="-1385" y="116701"/>
                    <a:pt x="33011" y="222347"/>
                    <a:pt x="33011" y="222347"/>
                  </a:cubicBezTo>
                  <a:lnTo>
                    <a:pt x="263958" y="136357"/>
                  </a:lnTo>
                  <a:cubicBezTo>
                    <a:pt x="192708" y="111788"/>
                    <a:pt x="126372" y="72478"/>
                    <a:pt x="72321" y="18427"/>
                  </a:cubicBezTo>
                  <a:lnTo>
                    <a:pt x="35468" y="33168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F184D33-B9F5-4C62-858D-1E3491A0C2C8}"/>
                </a:ext>
              </a:extLst>
            </p:cNvPr>
            <p:cNvSpPr/>
            <p:nvPr/>
          </p:nvSpPr>
          <p:spPr>
            <a:xfrm>
              <a:off x="10281782" y="5828931"/>
              <a:ext cx="270256" cy="221119"/>
            </a:xfrm>
            <a:custGeom>
              <a:avLst/>
              <a:gdLst>
                <a:gd name="connsiteX0" fmla="*/ 254286 w 270255"/>
                <a:gd name="connsiteY0" fmla="*/ 18427 h 221118"/>
                <a:gd name="connsiteX1" fmla="*/ 18427 w 270255"/>
                <a:gd name="connsiteY1" fmla="*/ 99503 h 221118"/>
                <a:gd name="connsiteX2" fmla="*/ 210062 w 270255"/>
                <a:gd name="connsiteY2" fmla="*/ 217433 h 221118"/>
                <a:gd name="connsiteX3" fmla="*/ 259200 w 270255"/>
                <a:gd name="connsiteY3" fmla="*/ 200235 h 221118"/>
                <a:gd name="connsiteX4" fmla="*/ 254286 w 270255"/>
                <a:gd name="connsiteY4" fmla="*/ 18427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55" h="221118">
                  <a:moveTo>
                    <a:pt x="254286" y="18427"/>
                  </a:moveTo>
                  <a:lnTo>
                    <a:pt x="18427" y="99503"/>
                  </a:lnTo>
                  <a:cubicBezTo>
                    <a:pt x="72478" y="153555"/>
                    <a:pt x="138813" y="192865"/>
                    <a:pt x="210062" y="217433"/>
                  </a:cubicBezTo>
                  <a:lnTo>
                    <a:pt x="259200" y="200235"/>
                  </a:lnTo>
                  <a:cubicBezTo>
                    <a:pt x="224804" y="146184"/>
                    <a:pt x="254286" y="18427"/>
                    <a:pt x="254286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4FA312D-40A4-45FA-84AC-42E7DC755BD4}"/>
                </a:ext>
              </a:extLst>
            </p:cNvPr>
            <p:cNvSpPr/>
            <p:nvPr/>
          </p:nvSpPr>
          <p:spPr>
            <a:xfrm>
              <a:off x="9476503" y="5855956"/>
              <a:ext cx="122844" cy="294825"/>
            </a:xfrm>
            <a:custGeom>
              <a:avLst/>
              <a:gdLst>
                <a:gd name="connsiteX0" fmla="*/ 111212 w 122843"/>
                <a:gd name="connsiteY0" fmla="*/ 20883 h 294824"/>
                <a:gd name="connsiteX1" fmla="*/ 54704 w 122843"/>
                <a:gd name="connsiteY1" fmla="*/ 18427 h 294824"/>
                <a:gd name="connsiteX2" fmla="*/ 42419 w 122843"/>
                <a:gd name="connsiteY2" fmla="*/ 273941 h 294824"/>
                <a:gd name="connsiteX3" fmla="*/ 108755 w 122843"/>
                <a:gd name="connsiteY3" fmla="*/ 276398 h 294824"/>
                <a:gd name="connsiteX4" fmla="*/ 111212 w 122843"/>
                <a:gd name="connsiteY4" fmla="*/ 20883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43" h="294824">
                  <a:moveTo>
                    <a:pt x="111212" y="20883"/>
                  </a:moveTo>
                  <a:lnTo>
                    <a:pt x="54704" y="18427"/>
                  </a:lnTo>
                  <a:cubicBezTo>
                    <a:pt x="-19002" y="143727"/>
                    <a:pt x="42419" y="273941"/>
                    <a:pt x="42419" y="273941"/>
                  </a:cubicBezTo>
                  <a:lnTo>
                    <a:pt x="108755" y="276398"/>
                  </a:lnTo>
                  <a:cubicBezTo>
                    <a:pt x="86643" y="195321"/>
                    <a:pt x="84186" y="101960"/>
                    <a:pt x="111212" y="20883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E51F076-7669-4123-BAEF-DF8333AED76B}"/>
                </a:ext>
              </a:extLst>
            </p:cNvPr>
            <p:cNvSpPr/>
            <p:nvPr/>
          </p:nvSpPr>
          <p:spPr>
            <a:xfrm>
              <a:off x="9552387" y="5858413"/>
              <a:ext cx="98275" cy="294825"/>
            </a:xfrm>
            <a:custGeom>
              <a:avLst/>
              <a:gdLst>
                <a:gd name="connsiteX0" fmla="*/ 94293 w 98274"/>
                <a:gd name="connsiteY0" fmla="*/ 20884 h 294824"/>
                <a:gd name="connsiteX1" fmla="*/ 37785 w 98274"/>
                <a:gd name="connsiteY1" fmla="*/ 18427 h 294824"/>
                <a:gd name="connsiteX2" fmla="*/ 37785 w 98274"/>
                <a:gd name="connsiteY2" fmla="*/ 273942 h 294824"/>
                <a:gd name="connsiteX3" fmla="*/ 96750 w 98274"/>
                <a:gd name="connsiteY3" fmla="*/ 276398 h 294824"/>
                <a:gd name="connsiteX4" fmla="*/ 94293 w 98274"/>
                <a:gd name="connsiteY4" fmla="*/ 20884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294824">
                  <a:moveTo>
                    <a:pt x="94293" y="20884"/>
                  </a:moveTo>
                  <a:lnTo>
                    <a:pt x="37785" y="18427"/>
                  </a:lnTo>
                  <a:cubicBezTo>
                    <a:pt x="10760" y="99503"/>
                    <a:pt x="13217" y="195321"/>
                    <a:pt x="37785" y="273942"/>
                  </a:cubicBezTo>
                  <a:lnTo>
                    <a:pt x="96750" y="276398"/>
                  </a:lnTo>
                  <a:cubicBezTo>
                    <a:pt x="79552" y="190408"/>
                    <a:pt x="72182" y="101960"/>
                    <a:pt x="94293" y="20884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BD64BD9-7A59-407F-814C-40553A063028}"/>
                </a:ext>
              </a:extLst>
            </p:cNvPr>
            <p:cNvSpPr/>
            <p:nvPr/>
          </p:nvSpPr>
          <p:spPr>
            <a:xfrm>
              <a:off x="10028312" y="5878068"/>
              <a:ext cx="147412" cy="294825"/>
            </a:xfrm>
            <a:custGeom>
              <a:avLst/>
              <a:gdLst>
                <a:gd name="connsiteX0" fmla="*/ 144139 w 147412"/>
                <a:gd name="connsiteY0" fmla="*/ 23340 h 294824"/>
                <a:gd name="connsiteX1" fmla="*/ 26209 w 147412"/>
                <a:gd name="connsiteY1" fmla="*/ 18427 h 294824"/>
                <a:gd name="connsiteX2" fmla="*/ 38493 w 147412"/>
                <a:gd name="connsiteY2" fmla="*/ 273941 h 294824"/>
                <a:gd name="connsiteX3" fmla="*/ 146596 w 147412"/>
                <a:gd name="connsiteY3" fmla="*/ 278855 h 294824"/>
                <a:gd name="connsiteX4" fmla="*/ 144139 w 147412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44139" y="23340"/>
                  </a:moveTo>
                  <a:lnTo>
                    <a:pt x="26209" y="18427"/>
                  </a:lnTo>
                  <a:cubicBezTo>
                    <a:pt x="11468" y="104417"/>
                    <a:pt x="18838" y="192865"/>
                    <a:pt x="38493" y="273941"/>
                  </a:cubicBezTo>
                  <a:lnTo>
                    <a:pt x="146596" y="278855"/>
                  </a:lnTo>
                  <a:cubicBezTo>
                    <a:pt x="131854" y="195321"/>
                    <a:pt x="129398" y="106874"/>
                    <a:pt x="144139" y="23340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A58033C-3359-491B-9F62-D5112A50C11D}"/>
                </a:ext>
              </a:extLst>
            </p:cNvPr>
            <p:cNvSpPr/>
            <p:nvPr/>
          </p:nvSpPr>
          <p:spPr>
            <a:xfrm>
              <a:off x="10147554" y="5787164"/>
              <a:ext cx="417668" cy="393100"/>
            </a:xfrm>
            <a:custGeom>
              <a:avLst/>
              <a:gdLst>
                <a:gd name="connsiteX0" fmla="*/ 417996 w 417668"/>
                <a:gd name="connsiteY0" fmla="*/ 232174 h 393099"/>
                <a:gd name="connsiteX1" fmla="*/ 113344 w 417668"/>
                <a:gd name="connsiteY1" fmla="*/ 345191 h 393099"/>
                <a:gd name="connsiteX2" fmla="*/ 115801 w 417668"/>
                <a:gd name="connsiteY2" fmla="*/ 156011 h 393099"/>
                <a:gd name="connsiteX3" fmla="*/ 115801 w 417668"/>
                <a:gd name="connsiteY3" fmla="*/ 156011 h 393099"/>
                <a:gd name="connsiteX4" fmla="*/ 415540 w 417668"/>
                <a:gd name="connsiteY4" fmla="*/ 52823 h 393099"/>
                <a:gd name="connsiteX5" fmla="*/ 417996 w 417668"/>
                <a:gd name="connsiteY5" fmla="*/ 18427 h 393099"/>
                <a:gd name="connsiteX6" fmla="*/ 133000 w 417668"/>
                <a:gd name="connsiteY6" fmla="*/ 121615 h 393099"/>
                <a:gd name="connsiteX7" fmla="*/ 27354 w 417668"/>
                <a:gd name="connsiteY7" fmla="*/ 116701 h 393099"/>
                <a:gd name="connsiteX8" fmla="*/ 29811 w 417668"/>
                <a:gd name="connsiteY8" fmla="*/ 372216 h 393099"/>
                <a:gd name="connsiteX9" fmla="*/ 123172 w 417668"/>
                <a:gd name="connsiteY9" fmla="*/ 377130 h 393099"/>
                <a:gd name="connsiteX10" fmla="*/ 123172 w 417668"/>
                <a:gd name="connsiteY10" fmla="*/ 377130 h 393099"/>
                <a:gd name="connsiteX11" fmla="*/ 123172 w 417668"/>
                <a:gd name="connsiteY11" fmla="*/ 377130 h 393099"/>
                <a:gd name="connsiteX12" fmla="*/ 420453 w 417668"/>
                <a:gd name="connsiteY12" fmla="*/ 269028 h 393099"/>
                <a:gd name="connsiteX13" fmla="*/ 417996 w 417668"/>
                <a:gd name="connsiteY13" fmla="*/ 232174 h 39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7668" h="393099">
                  <a:moveTo>
                    <a:pt x="417996" y="232174"/>
                  </a:moveTo>
                  <a:lnTo>
                    <a:pt x="113344" y="345191"/>
                  </a:lnTo>
                  <a:cubicBezTo>
                    <a:pt x="96147" y="249372"/>
                    <a:pt x="105974" y="187951"/>
                    <a:pt x="115801" y="156011"/>
                  </a:cubicBezTo>
                  <a:lnTo>
                    <a:pt x="115801" y="156011"/>
                  </a:lnTo>
                  <a:lnTo>
                    <a:pt x="415540" y="52823"/>
                  </a:lnTo>
                  <a:cubicBezTo>
                    <a:pt x="425367" y="38082"/>
                    <a:pt x="417996" y="18427"/>
                    <a:pt x="417996" y="18427"/>
                  </a:cubicBezTo>
                  <a:lnTo>
                    <a:pt x="133000" y="121615"/>
                  </a:lnTo>
                  <a:lnTo>
                    <a:pt x="27354" y="116701"/>
                  </a:lnTo>
                  <a:cubicBezTo>
                    <a:pt x="15069" y="200235"/>
                    <a:pt x="15069" y="286226"/>
                    <a:pt x="29811" y="372216"/>
                  </a:cubicBezTo>
                  <a:lnTo>
                    <a:pt x="123172" y="377130"/>
                  </a:lnTo>
                  <a:lnTo>
                    <a:pt x="123172" y="377130"/>
                  </a:lnTo>
                  <a:lnTo>
                    <a:pt x="123172" y="377130"/>
                  </a:lnTo>
                  <a:lnTo>
                    <a:pt x="420453" y="269028"/>
                  </a:lnTo>
                  <a:cubicBezTo>
                    <a:pt x="425367" y="251829"/>
                    <a:pt x="417996" y="232174"/>
                    <a:pt x="417996" y="232174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148A505-23CF-4569-BACE-FA24667FE5A7}"/>
                </a:ext>
              </a:extLst>
            </p:cNvPr>
            <p:cNvSpPr/>
            <p:nvPr/>
          </p:nvSpPr>
          <p:spPr>
            <a:xfrm>
              <a:off x="9614515" y="5860870"/>
              <a:ext cx="466806" cy="294825"/>
            </a:xfrm>
            <a:custGeom>
              <a:avLst/>
              <a:gdLst>
                <a:gd name="connsiteX0" fmla="*/ 440006 w 466805"/>
                <a:gd name="connsiteY0" fmla="*/ 35625 h 294824"/>
                <a:gd name="connsiteX1" fmla="*/ 216430 w 466805"/>
                <a:gd name="connsiteY1" fmla="*/ 25797 h 294824"/>
                <a:gd name="connsiteX2" fmla="*/ 103414 w 466805"/>
                <a:gd name="connsiteY2" fmla="*/ 20883 h 294824"/>
                <a:gd name="connsiteX3" fmla="*/ 32165 w 466805"/>
                <a:gd name="connsiteY3" fmla="*/ 18427 h 294824"/>
                <a:gd name="connsiteX4" fmla="*/ 34622 w 466805"/>
                <a:gd name="connsiteY4" fmla="*/ 273941 h 294824"/>
                <a:gd name="connsiteX5" fmla="*/ 113242 w 466805"/>
                <a:gd name="connsiteY5" fmla="*/ 276398 h 294824"/>
                <a:gd name="connsiteX6" fmla="*/ 209060 w 466805"/>
                <a:gd name="connsiteY6" fmla="*/ 281312 h 294824"/>
                <a:gd name="connsiteX7" fmla="*/ 452290 w 466805"/>
                <a:gd name="connsiteY7" fmla="*/ 291139 h 294824"/>
                <a:gd name="connsiteX8" fmla="*/ 440006 w 466805"/>
                <a:gd name="connsiteY8" fmla="*/ 35625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805" h="294824">
                  <a:moveTo>
                    <a:pt x="440006" y="35625"/>
                  </a:moveTo>
                  <a:lnTo>
                    <a:pt x="216430" y="25797"/>
                  </a:lnTo>
                  <a:lnTo>
                    <a:pt x="103414" y="20883"/>
                  </a:lnTo>
                  <a:lnTo>
                    <a:pt x="32165" y="18427"/>
                  </a:lnTo>
                  <a:cubicBezTo>
                    <a:pt x="10053" y="99503"/>
                    <a:pt x="17424" y="187951"/>
                    <a:pt x="34622" y="273941"/>
                  </a:cubicBezTo>
                  <a:lnTo>
                    <a:pt x="113242" y="276398"/>
                  </a:lnTo>
                  <a:lnTo>
                    <a:pt x="209060" y="281312"/>
                  </a:lnTo>
                  <a:lnTo>
                    <a:pt x="452290" y="291139"/>
                  </a:lnTo>
                  <a:cubicBezTo>
                    <a:pt x="430179" y="210063"/>
                    <a:pt x="425265" y="121615"/>
                    <a:pt x="440006" y="35625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7FD53DB-0508-454C-B39B-70BE11168FF3}"/>
                </a:ext>
              </a:extLst>
            </p:cNvPr>
            <p:cNvSpPr/>
            <p:nvPr/>
          </p:nvSpPr>
          <p:spPr>
            <a:xfrm>
              <a:off x="9515237" y="5757681"/>
              <a:ext cx="1056455" cy="147412"/>
            </a:xfrm>
            <a:custGeom>
              <a:avLst/>
              <a:gdLst>
                <a:gd name="connsiteX0" fmla="*/ 18427 w 1056455"/>
                <a:gd name="connsiteY0" fmla="*/ 116701 h 147412"/>
                <a:gd name="connsiteX1" fmla="*/ 379587 w 1056455"/>
                <a:gd name="connsiteY1" fmla="*/ 18427 h 147412"/>
                <a:gd name="connsiteX2" fmla="*/ 1047856 w 1056455"/>
                <a:gd name="connsiteY2" fmla="*/ 45452 h 147412"/>
                <a:gd name="connsiteX3" fmla="*/ 762859 w 1056455"/>
                <a:gd name="connsiteY3" fmla="*/ 148641 h 1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6455" h="147412">
                  <a:moveTo>
                    <a:pt x="18427" y="116701"/>
                  </a:moveTo>
                  <a:lnTo>
                    <a:pt x="379587" y="18427"/>
                  </a:lnTo>
                  <a:lnTo>
                    <a:pt x="1047856" y="45452"/>
                  </a:lnTo>
                  <a:lnTo>
                    <a:pt x="762859" y="148641"/>
                  </a:lnTo>
                  <a:close/>
                </a:path>
              </a:pathLst>
            </a:custGeom>
            <a:solidFill>
              <a:srgbClr val="F067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2A7B715-A9EE-4574-83DB-A92BA7A77C66}"/>
                </a:ext>
              </a:extLst>
            </p:cNvPr>
            <p:cNvSpPr/>
            <p:nvPr/>
          </p:nvSpPr>
          <p:spPr>
            <a:xfrm>
              <a:off x="7928548" y="5625010"/>
              <a:ext cx="1474124" cy="737062"/>
            </a:xfrm>
            <a:custGeom>
              <a:avLst/>
              <a:gdLst>
                <a:gd name="connsiteX0" fmla="*/ 1189904 w 1474123"/>
                <a:gd name="connsiteY0" fmla="*/ 94590 h 737061"/>
                <a:gd name="connsiteX1" fmla="*/ 293146 w 1474123"/>
                <a:gd name="connsiteY1" fmla="*/ 87219 h 737061"/>
                <a:gd name="connsiteX2" fmla="*/ 116251 w 1474123"/>
                <a:gd name="connsiteY2" fmla="*/ 18427 h 737061"/>
                <a:gd name="connsiteX3" fmla="*/ 300516 w 1474123"/>
                <a:gd name="connsiteY3" fmla="*/ 654757 h 737061"/>
                <a:gd name="connsiteX4" fmla="*/ 1440506 w 1474123"/>
                <a:gd name="connsiteY4" fmla="*/ 541741 h 737061"/>
                <a:gd name="connsiteX5" fmla="*/ 1189904 w 1474123"/>
                <a:gd name="connsiteY5" fmla="*/ 94590 h 73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3" h="737061">
                  <a:moveTo>
                    <a:pt x="1189904" y="94590"/>
                  </a:moveTo>
                  <a:cubicBezTo>
                    <a:pt x="1189904" y="94590"/>
                    <a:pt x="809089" y="305881"/>
                    <a:pt x="293146" y="87219"/>
                  </a:cubicBezTo>
                  <a:lnTo>
                    <a:pt x="116251" y="18427"/>
                  </a:lnTo>
                  <a:cubicBezTo>
                    <a:pt x="116251" y="18427"/>
                    <a:pt x="-198229" y="492603"/>
                    <a:pt x="300516" y="654757"/>
                  </a:cubicBezTo>
                  <a:cubicBezTo>
                    <a:pt x="799262" y="816911"/>
                    <a:pt x="1369256" y="644929"/>
                    <a:pt x="1440506" y="541741"/>
                  </a:cubicBezTo>
                  <a:cubicBezTo>
                    <a:pt x="1514212" y="438552"/>
                    <a:pt x="1425764" y="101960"/>
                    <a:pt x="1189904" y="94590"/>
                  </a:cubicBezTo>
                  <a:close/>
                </a:path>
              </a:pathLst>
            </a:custGeom>
            <a:solidFill>
              <a:srgbClr val="00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8A891F1-2CEA-492F-94D2-468C7C9B690C}"/>
                </a:ext>
              </a:extLst>
            </p:cNvPr>
            <p:cNvSpPr/>
            <p:nvPr/>
          </p:nvSpPr>
          <p:spPr>
            <a:xfrm>
              <a:off x="8313826" y="5902637"/>
              <a:ext cx="958180" cy="638787"/>
            </a:xfrm>
            <a:custGeom>
              <a:avLst/>
              <a:gdLst>
                <a:gd name="connsiteX0" fmla="*/ 460664 w 958180"/>
                <a:gd name="connsiteY0" fmla="*/ 42995 h 638786"/>
                <a:gd name="connsiteX1" fmla="*/ 18427 w 958180"/>
                <a:gd name="connsiteY1" fmla="*/ 332906 h 638786"/>
                <a:gd name="connsiteX2" fmla="*/ 168296 w 958180"/>
                <a:gd name="connsiteY2" fmla="*/ 642472 h 638786"/>
                <a:gd name="connsiteX3" fmla="*/ 807083 w 958180"/>
                <a:gd name="connsiteY3" fmla="*/ 342734 h 638786"/>
                <a:gd name="connsiteX4" fmla="*/ 959409 w 958180"/>
                <a:gd name="connsiteY4" fmla="*/ 264114 h 638786"/>
                <a:gd name="connsiteX5" fmla="*/ 497517 w 958180"/>
                <a:gd name="connsiteY5" fmla="*/ 18427 h 638786"/>
                <a:gd name="connsiteX6" fmla="*/ 460664 w 958180"/>
                <a:gd name="connsiteY6" fmla="*/ 42995 h 63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180" h="638786">
                  <a:moveTo>
                    <a:pt x="460664" y="42995"/>
                  </a:moveTo>
                  <a:lnTo>
                    <a:pt x="18427" y="332906"/>
                  </a:lnTo>
                  <a:lnTo>
                    <a:pt x="168296" y="642472"/>
                  </a:lnTo>
                  <a:lnTo>
                    <a:pt x="807083" y="342734"/>
                  </a:lnTo>
                  <a:lnTo>
                    <a:pt x="959409" y="264114"/>
                  </a:lnTo>
                  <a:cubicBezTo>
                    <a:pt x="794798" y="207606"/>
                    <a:pt x="635102" y="119158"/>
                    <a:pt x="497517" y="18427"/>
                  </a:cubicBezTo>
                  <a:lnTo>
                    <a:pt x="460664" y="429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E918D79-F3FB-49E0-9D2E-AC6C92E5035D}"/>
                </a:ext>
              </a:extLst>
            </p:cNvPr>
            <p:cNvSpPr/>
            <p:nvPr/>
          </p:nvSpPr>
          <p:spPr>
            <a:xfrm>
              <a:off x="8792917" y="5622328"/>
              <a:ext cx="712493" cy="540512"/>
            </a:xfrm>
            <a:custGeom>
              <a:avLst/>
              <a:gdLst>
                <a:gd name="connsiteX0" fmla="*/ 603162 w 712493"/>
                <a:gd name="connsiteY0" fmla="*/ 57961 h 540512"/>
                <a:gd name="connsiteX1" fmla="*/ 394328 w 712493"/>
                <a:gd name="connsiteY1" fmla="*/ 53048 h 540512"/>
                <a:gd name="connsiteX2" fmla="*/ 18427 w 712493"/>
                <a:gd name="connsiteY2" fmla="*/ 298735 h 540512"/>
                <a:gd name="connsiteX3" fmla="*/ 480319 w 712493"/>
                <a:gd name="connsiteY3" fmla="*/ 544422 h 540512"/>
                <a:gd name="connsiteX4" fmla="*/ 605619 w 712493"/>
                <a:gd name="connsiteY4" fmla="*/ 480543 h 540512"/>
                <a:gd name="connsiteX5" fmla="*/ 603162 w 712493"/>
                <a:gd name="connsiteY5" fmla="*/ 57961 h 54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2493" h="540512">
                  <a:moveTo>
                    <a:pt x="603162" y="57961"/>
                  </a:moveTo>
                  <a:cubicBezTo>
                    <a:pt x="522085" y="-28029"/>
                    <a:pt x="394328" y="53048"/>
                    <a:pt x="394328" y="53048"/>
                  </a:cubicBezTo>
                  <a:lnTo>
                    <a:pt x="18427" y="298735"/>
                  </a:lnTo>
                  <a:cubicBezTo>
                    <a:pt x="158469" y="399467"/>
                    <a:pt x="315708" y="487914"/>
                    <a:pt x="480319" y="544422"/>
                  </a:cubicBezTo>
                  <a:lnTo>
                    <a:pt x="605619" y="480543"/>
                  </a:lnTo>
                  <a:cubicBezTo>
                    <a:pt x="605619" y="480543"/>
                    <a:pt x="856220" y="323304"/>
                    <a:pt x="603162" y="579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A8978A6-0D13-44E0-869F-95AC180A8ED0}"/>
                </a:ext>
              </a:extLst>
            </p:cNvPr>
            <p:cNvSpPr/>
            <p:nvPr/>
          </p:nvSpPr>
          <p:spPr>
            <a:xfrm>
              <a:off x="7836717" y="6219689"/>
              <a:ext cx="687924" cy="368531"/>
            </a:xfrm>
            <a:custGeom>
              <a:avLst/>
              <a:gdLst>
                <a:gd name="connsiteX0" fmla="*/ 478338 w 687924"/>
                <a:gd name="connsiteY0" fmla="*/ 23225 h 368530"/>
                <a:gd name="connsiteX1" fmla="*/ 650319 w 687924"/>
                <a:gd name="connsiteY1" fmla="*/ 335248 h 368530"/>
                <a:gd name="connsiteX2" fmla="*/ 28730 w 687924"/>
                <a:gd name="connsiteY2" fmla="*/ 190292 h 368530"/>
                <a:gd name="connsiteX3" fmla="*/ 478338 w 687924"/>
                <a:gd name="connsiteY3" fmla="*/ 23225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24" h="368530">
                  <a:moveTo>
                    <a:pt x="478338" y="23225"/>
                  </a:moveTo>
                  <a:cubicBezTo>
                    <a:pt x="534846" y="453178"/>
                    <a:pt x="770706" y="246801"/>
                    <a:pt x="650319" y="335248"/>
                  </a:cubicBezTo>
                  <a:cubicBezTo>
                    <a:pt x="650319" y="335248"/>
                    <a:pt x="129462" y="433522"/>
                    <a:pt x="28730" y="190292"/>
                  </a:cubicBezTo>
                  <a:cubicBezTo>
                    <a:pt x="-62174" y="-25912"/>
                    <a:pt x="478338" y="23225"/>
                    <a:pt x="478338" y="232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C948D2C-BDCD-434C-9082-E984109A9BAA}"/>
                </a:ext>
              </a:extLst>
            </p:cNvPr>
            <p:cNvSpPr/>
            <p:nvPr/>
          </p:nvSpPr>
          <p:spPr>
            <a:xfrm>
              <a:off x="8016545" y="6205360"/>
              <a:ext cx="491375" cy="368531"/>
            </a:xfrm>
            <a:custGeom>
              <a:avLst/>
              <a:gdLst>
                <a:gd name="connsiteX0" fmla="*/ 158468 w 491374"/>
                <a:gd name="connsiteY0" fmla="*/ 347120 h 368530"/>
                <a:gd name="connsiteX1" fmla="*/ 480319 w 491374"/>
                <a:gd name="connsiteY1" fmla="*/ 332379 h 368530"/>
                <a:gd name="connsiteX2" fmla="*/ 327992 w 491374"/>
                <a:gd name="connsiteY2" fmla="*/ 22812 h 368530"/>
                <a:gd name="connsiteX3" fmla="*/ 18427 w 491374"/>
                <a:gd name="connsiteY3" fmla="*/ 32640 h 368530"/>
                <a:gd name="connsiteX4" fmla="*/ 158468 w 491374"/>
                <a:gd name="connsiteY4" fmla="*/ 347120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368530">
                  <a:moveTo>
                    <a:pt x="158468" y="347120"/>
                  </a:moveTo>
                  <a:cubicBezTo>
                    <a:pt x="318165" y="364318"/>
                    <a:pt x="480319" y="332379"/>
                    <a:pt x="480319" y="332379"/>
                  </a:cubicBezTo>
                  <a:cubicBezTo>
                    <a:pt x="401698" y="239017"/>
                    <a:pt x="327992" y="22812"/>
                    <a:pt x="327992" y="22812"/>
                  </a:cubicBezTo>
                  <a:cubicBezTo>
                    <a:pt x="327992" y="22812"/>
                    <a:pt x="153555" y="8071"/>
                    <a:pt x="18427" y="32640"/>
                  </a:cubicBezTo>
                  <a:cubicBezTo>
                    <a:pt x="104417" y="118630"/>
                    <a:pt x="146184" y="229190"/>
                    <a:pt x="158468" y="347120"/>
                  </a:cubicBez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29CCA05-2901-4DB0-A27D-80E751AE0EC2}"/>
                </a:ext>
              </a:extLst>
            </p:cNvPr>
            <p:cNvSpPr/>
            <p:nvPr/>
          </p:nvSpPr>
          <p:spPr>
            <a:xfrm>
              <a:off x="8286129" y="6156709"/>
              <a:ext cx="270256" cy="270256"/>
            </a:xfrm>
            <a:custGeom>
              <a:avLst/>
              <a:gdLst>
                <a:gd name="connsiteX0" fmla="*/ 36296 w 270255"/>
                <a:gd name="connsiteY0" fmla="*/ 194307 h 270256"/>
                <a:gd name="connsiteX1" fmla="*/ 200907 w 270255"/>
                <a:gd name="connsiteY1" fmla="*/ 218876 h 270256"/>
                <a:gd name="connsiteX2" fmla="*/ 205820 w 270255"/>
                <a:gd name="connsiteY2" fmla="*/ 174653 h 270256"/>
                <a:gd name="connsiteX3" fmla="*/ 149312 w 270255"/>
                <a:gd name="connsiteY3" fmla="*/ 177109 h 270256"/>
                <a:gd name="connsiteX4" fmla="*/ 41210 w 270255"/>
                <a:gd name="connsiteY4" fmla="*/ 213962 h 270256"/>
                <a:gd name="connsiteX5" fmla="*/ 28925 w 270255"/>
                <a:gd name="connsiteY5" fmla="*/ 186937 h 270256"/>
                <a:gd name="connsiteX6" fmla="*/ 132114 w 270255"/>
                <a:gd name="connsiteY6" fmla="*/ 142713 h 270256"/>
                <a:gd name="connsiteX7" fmla="*/ 203364 w 270255"/>
                <a:gd name="connsiteY7" fmla="*/ 46895 h 270256"/>
                <a:gd name="connsiteX8" fmla="*/ 110002 w 270255"/>
                <a:gd name="connsiteY8" fmla="*/ 125515 h 270256"/>
                <a:gd name="connsiteX9" fmla="*/ 48580 w 270255"/>
                <a:gd name="connsiteY9" fmla="*/ 211506 h 270256"/>
                <a:gd name="connsiteX10" fmla="*/ 21555 w 270255"/>
                <a:gd name="connsiteY10" fmla="*/ 191850 h 270256"/>
                <a:gd name="connsiteX11" fmla="*/ 232846 w 270255"/>
                <a:gd name="connsiteY11" fmla="*/ 29697 h 270256"/>
                <a:gd name="connsiteX12" fmla="*/ 41210 w 270255"/>
                <a:gd name="connsiteY12" fmla="*/ 213962 h 270256"/>
                <a:gd name="connsiteX13" fmla="*/ 28925 w 270255"/>
                <a:gd name="connsiteY13" fmla="*/ 186937 h 270256"/>
                <a:gd name="connsiteX14" fmla="*/ 203364 w 270255"/>
                <a:gd name="connsiteY14" fmla="*/ 145170 h 270256"/>
                <a:gd name="connsiteX15" fmla="*/ 257415 w 270255"/>
                <a:gd name="connsiteY15" fmla="*/ 199221 h 270256"/>
                <a:gd name="connsiteX16" fmla="*/ 31382 w 270255"/>
                <a:gd name="connsiteY16" fmla="*/ 206592 h 270256"/>
                <a:gd name="connsiteX17" fmla="*/ 36296 w 270255"/>
                <a:gd name="connsiteY17" fmla="*/ 194307 h 270256"/>
                <a:gd name="connsiteX18" fmla="*/ 36296 w 270255"/>
                <a:gd name="connsiteY18" fmla="*/ 194307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255" h="270256">
                  <a:moveTo>
                    <a:pt x="36296" y="194307"/>
                  </a:moveTo>
                  <a:cubicBezTo>
                    <a:pt x="85434" y="213962"/>
                    <a:pt x="149312" y="238531"/>
                    <a:pt x="200907" y="218876"/>
                  </a:cubicBezTo>
                  <a:cubicBezTo>
                    <a:pt x="223019" y="211506"/>
                    <a:pt x="230389" y="184480"/>
                    <a:pt x="205820" y="174653"/>
                  </a:cubicBezTo>
                  <a:cubicBezTo>
                    <a:pt x="188622" y="167281"/>
                    <a:pt x="164053" y="174653"/>
                    <a:pt x="149312" y="177109"/>
                  </a:cubicBezTo>
                  <a:cubicBezTo>
                    <a:pt x="112459" y="184480"/>
                    <a:pt x="75606" y="199221"/>
                    <a:pt x="41210" y="213962"/>
                  </a:cubicBezTo>
                  <a:cubicBezTo>
                    <a:pt x="36296" y="204135"/>
                    <a:pt x="33839" y="196764"/>
                    <a:pt x="28925" y="186937"/>
                  </a:cubicBezTo>
                  <a:cubicBezTo>
                    <a:pt x="63322" y="172195"/>
                    <a:pt x="97718" y="157454"/>
                    <a:pt x="132114" y="142713"/>
                  </a:cubicBezTo>
                  <a:cubicBezTo>
                    <a:pt x="144398" y="135342"/>
                    <a:pt x="269699" y="56722"/>
                    <a:pt x="203364" y="46895"/>
                  </a:cubicBezTo>
                  <a:cubicBezTo>
                    <a:pt x="168967" y="41981"/>
                    <a:pt x="127200" y="103403"/>
                    <a:pt x="110002" y="125515"/>
                  </a:cubicBezTo>
                  <a:cubicBezTo>
                    <a:pt x="87891" y="152540"/>
                    <a:pt x="68236" y="182023"/>
                    <a:pt x="48580" y="211506"/>
                  </a:cubicBezTo>
                  <a:cubicBezTo>
                    <a:pt x="36296" y="228703"/>
                    <a:pt x="9270" y="209049"/>
                    <a:pt x="21555" y="191850"/>
                  </a:cubicBezTo>
                  <a:cubicBezTo>
                    <a:pt x="53494" y="145170"/>
                    <a:pt x="159140" y="-26811"/>
                    <a:pt x="232846" y="29697"/>
                  </a:cubicBezTo>
                  <a:cubicBezTo>
                    <a:pt x="326207" y="103403"/>
                    <a:pt x="80520" y="196764"/>
                    <a:pt x="41210" y="213962"/>
                  </a:cubicBezTo>
                  <a:cubicBezTo>
                    <a:pt x="24012" y="221333"/>
                    <a:pt x="11727" y="194307"/>
                    <a:pt x="28925" y="186937"/>
                  </a:cubicBezTo>
                  <a:cubicBezTo>
                    <a:pt x="82977" y="162368"/>
                    <a:pt x="144398" y="140256"/>
                    <a:pt x="203364" y="145170"/>
                  </a:cubicBezTo>
                  <a:cubicBezTo>
                    <a:pt x="227932" y="147627"/>
                    <a:pt x="264785" y="169738"/>
                    <a:pt x="257415" y="199221"/>
                  </a:cubicBezTo>
                  <a:cubicBezTo>
                    <a:pt x="232846" y="297496"/>
                    <a:pt x="82977" y="238531"/>
                    <a:pt x="31382" y="206592"/>
                  </a:cubicBezTo>
                  <a:cubicBezTo>
                    <a:pt x="19098" y="201678"/>
                    <a:pt x="26469" y="189393"/>
                    <a:pt x="36296" y="194307"/>
                  </a:cubicBezTo>
                  <a:lnTo>
                    <a:pt x="36296" y="194307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EED038B-BFA3-43A7-8C2E-A1FF867BAD5E}"/>
                </a:ext>
              </a:extLst>
            </p:cNvPr>
            <p:cNvSpPr/>
            <p:nvPr/>
          </p:nvSpPr>
          <p:spPr>
            <a:xfrm>
              <a:off x="7864621" y="6219573"/>
              <a:ext cx="319393" cy="343962"/>
            </a:xfrm>
            <a:custGeom>
              <a:avLst/>
              <a:gdLst>
                <a:gd name="connsiteX0" fmla="*/ 170351 w 319393"/>
                <a:gd name="connsiteY0" fmla="*/ 18427 h 343962"/>
                <a:gd name="connsiteX1" fmla="*/ 27852 w 319393"/>
                <a:gd name="connsiteY1" fmla="*/ 175666 h 343962"/>
                <a:gd name="connsiteX2" fmla="*/ 310392 w 319393"/>
                <a:gd name="connsiteY2" fmla="*/ 332907 h 343962"/>
                <a:gd name="connsiteX3" fmla="*/ 170351 w 319393"/>
                <a:gd name="connsiteY3" fmla="*/ 18427 h 34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343962">
                  <a:moveTo>
                    <a:pt x="170351" y="18427"/>
                  </a:moveTo>
                  <a:cubicBezTo>
                    <a:pt x="67162" y="38082"/>
                    <a:pt x="-9001" y="82305"/>
                    <a:pt x="27852" y="175666"/>
                  </a:cubicBezTo>
                  <a:cubicBezTo>
                    <a:pt x="72076" y="278855"/>
                    <a:pt x="190006" y="320622"/>
                    <a:pt x="310392" y="332907"/>
                  </a:cubicBezTo>
                  <a:cubicBezTo>
                    <a:pt x="298108" y="214976"/>
                    <a:pt x="256341" y="104417"/>
                    <a:pt x="170351" y="1842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8977DD-A53B-40A0-95FF-6D1D4C552B4A}"/>
                </a:ext>
              </a:extLst>
            </p:cNvPr>
            <p:cNvSpPr/>
            <p:nvPr/>
          </p:nvSpPr>
          <p:spPr>
            <a:xfrm>
              <a:off x="8212593" y="6231636"/>
              <a:ext cx="147412" cy="270256"/>
            </a:xfrm>
            <a:custGeom>
              <a:avLst/>
              <a:gdLst>
                <a:gd name="connsiteX0" fmla="*/ 18928 w 147412"/>
                <a:gd name="connsiteY0" fmla="*/ 23562 h 270256"/>
                <a:gd name="connsiteX1" fmla="*/ 134401 w 147412"/>
                <a:gd name="connsiteY1" fmla="*/ 271706 h 270256"/>
                <a:gd name="connsiteX2" fmla="*/ 144228 w 147412"/>
                <a:gd name="connsiteY2" fmla="*/ 271706 h 270256"/>
                <a:gd name="connsiteX3" fmla="*/ 23842 w 147412"/>
                <a:gd name="connsiteY3" fmla="*/ 21105 h 270256"/>
                <a:gd name="connsiteX4" fmla="*/ 18928 w 147412"/>
                <a:gd name="connsiteY4" fmla="*/ 23562 h 270256"/>
                <a:gd name="connsiteX5" fmla="*/ 18928 w 147412"/>
                <a:gd name="connsiteY5" fmla="*/ 23562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8928" y="23562"/>
                  </a:moveTo>
                  <a:cubicBezTo>
                    <a:pt x="68065" y="104638"/>
                    <a:pt x="122117" y="175888"/>
                    <a:pt x="134401" y="271706"/>
                  </a:cubicBezTo>
                  <a:cubicBezTo>
                    <a:pt x="134401" y="276620"/>
                    <a:pt x="146685" y="276620"/>
                    <a:pt x="144228" y="271706"/>
                  </a:cubicBezTo>
                  <a:cubicBezTo>
                    <a:pt x="139315" y="175888"/>
                    <a:pt x="75436" y="97268"/>
                    <a:pt x="23842" y="21105"/>
                  </a:cubicBezTo>
                  <a:cubicBezTo>
                    <a:pt x="23842" y="16191"/>
                    <a:pt x="16471" y="18648"/>
                    <a:pt x="18928" y="23562"/>
                  </a:cubicBezTo>
                  <a:lnTo>
                    <a:pt x="18928" y="2356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6223F62-8D02-41A6-9D1E-FA17A5470032}"/>
                </a:ext>
              </a:extLst>
            </p:cNvPr>
            <p:cNvSpPr/>
            <p:nvPr/>
          </p:nvSpPr>
          <p:spPr>
            <a:xfrm>
              <a:off x="8133974" y="6239583"/>
              <a:ext cx="147412" cy="270256"/>
            </a:xfrm>
            <a:custGeom>
              <a:avLst/>
              <a:gdLst>
                <a:gd name="connsiteX0" fmla="*/ 18928 w 147412"/>
                <a:gd name="connsiteY0" fmla="*/ 22986 h 270256"/>
                <a:gd name="connsiteX1" fmla="*/ 134401 w 147412"/>
                <a:gd name="connsiteY1" fmla="*/ 271130 h 270256"/>
                <a:gd name="connsiteX2" fmla="*/ 144228 w 147412"/>
                <a:gd name="connsiteY2" fmla="*/ 271130 h 270256"/>
                <a:gd name="connsiteX3" fmla="*/ 23842 w 147412"/>
                <a:gd name="connsiteY3" fmla="*/ 20529 h 270256"/>
                <a:gd name="connsiteX4" fmla="*/ 18928 w 147412"/>
                <a:gd name="connsiteY4" fmla="*/ 22986 h 270256"/>
                <a:gd name="connsiteX5" fmla="*/ 18928 w 147412"/>
                <a:gd name="connsiteY5" fmla="*/ 22986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8928" y="22986"/>
                  </a:moveTo>
                  <a:cubicBezTo>
                    <a:pt x="68065" y="104063"/>
                    <a:pt x="122117" y="175312"/>
                    <a:pt x="134401" y="271130"/>
                  </a:cubicBezTo>
                  <a:cubicBezTo>
                    <a:pt x="134401" y="276044"/>
                    <a:pt x="146685" y="276044"/>
                    <a:pt x="144228" y="271130"/>
                  </a:cubicBezTo>
                  <a:cubicBezTo>
                    <a:pt x="139315" y="175312"/>
                    <a:pt x="75436" y="96692"/>
                    <a:pt x="23842" y="20529"/>
                  </a:cubicBezTo>
                  <a:cubicBezTo>
                    <a:pt x="23842" y="15615"/>
                    <a:pt x="16471" y="20529"/>
                    <a:pt x="18928" y="22986"/>
                  </a:cubicBezTo>
                  <a:lnTo>
                    <a:pt x="18928" y="2298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BA8D76D-625E-4362-9E23-F8F141E8056F}"/>
                </a:ext>
              </a:extLst>
            </p:cNvPr>
            <p:cNvSpPr/>
            <p:nvPr/>
          </p:nvSpPr>
          <p:spPr>
            <a:xfrm>
              <a:off x="7795530" y="5848586"/>
              <a:ext cx="1203868" cy="687924"/>
            </a:xfrm>
            <a:custGeom>
              <a:avLst/>
              <a:gdLst>
                <a:gd name="connsiteX0" fmla="*/ 128882 w 1203867"/>
                <a:gd name="connsiteY0" fmla="*/ 254286 h 687924"/>
                <a:gd name="connsiteX1" fmla="*/ 445818 w 1203867"/>
                <a:gd name="connsiteY1" fmla="*/ 384500 h 687924"/>
                <a:gd name="connsiteX2" fmla="*/ 1084605 w 1203867"/>
                <a:gd name="connsiteY2" fmla="*/ 684239 h 687924"/>
                <a:gd name="connsiteX3" fmla="*/ 1195165 w 1203867"/>
                <a:gd name="connsiteY3" fmla="*/ 455750 h 687924"/>
                <a:gd name="connsiteX4" fmla="*/ 23236 w 1203867"/>
                <a:gd name="connsiteY4" fmla="*/ 18427 h 687924"/>
                <a:gd name="connsiteX5" fmla="*/ 128882 w 1203867"/>
                <a:gd name="connsiteY5" fmla="*/ 254286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867" h="687924">
                  <a:moveTo>
                    <a:pt x="128882" y="254286"/>
                  </a:moveTo>
                  <a:lnTo>
                    <a:pt x="445818" y="384500"/>
                  </a:lnTo>
                  <a:lnTo>
                    <a:pt x="1084605" y="684239"/>
                  </a:lnTo>
                  <a:lnTo>
                    <a:pt x="1195165" y="455750"/>
                  </a:lnTo>
                  <a:cubicBezTo>
                    <a:pt x="779953" y="445923"/>
                    <a:pt x="345087" y="291139"/>
                    <a:pt x="23236" y="18427"/>
                  </a:cubicBezTo>
                  <a:cubicBezTo>
                    <a:pt x="-8703" y="168296"/>
                    <a:pt x="128882" y="254286"/>
                    <a:pt x="128882" y="2542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0BA8547-8BFB-4B3E-AC56-CFCE48D69A58}"/>
                </a:ext>
              </a:extLst>
            </p:cNvPr>
            <p:cNvSpPr/>
            <p:nvPr/>
          </p:nvSpPr>
          <p:spPr>
            <a:xfrm>
              <a:off x="7800340" y="5622328"/>
              <a:ext cx="1228436" cy="687924"/>
            </a:xfrm>
            <a:custGeom>
              <a:avLst/>
              <a:gdLst>
                <a:gd name="connsiteX0" fmla="*/ 787428 w 1228436"/>
                <a:gd name="connsiteY0" fmla="*/ 308562 h 687924"/>
                <a:gd name="connsiteX1" fmla="*/ 335363 w 1228436"/>
                <a:gd name="connsiteY1" fmla="*/ 53048 h 687924"/>
                <a:gd name="connsiteX2" fmla="*/ 126529 w 1228436"/>
                <a:gd name="connsiteY2" fmla="*/ 57961 h 687924"/>
                <a:gd name="connsiteX3" fmla="*/ 18427 w 1228436"/>
                <a:gd name="connsiteY3" fmla="*/ 242227 h 687924"/>
                <a:gd name="connsiteX4" fmla="*/ 1190355 w 1228436"/>
                <a:gd name="connsiteY4" fmla="*/ 679550 h 687924"/>
                <a:gd name="connsiteX5" fmla="*/ 1229665 w 1228436"/>
                <a:gd name="connsiteY5" fmla="*/ 598473 h 687924"/>
                <a:gd name="connsiteX6" fmla="*/ 787428 w 1228436"/>
                <a:gd name="connsiteY6" fmla="*/ 308562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6" h="687924">
                  <a:moveTo>
                    <a:pt x="787428" y="308562"/>
                  </a:moveTo>
                  <a:lnTo>
                    <a:pt x="335363" y="53048"/>
                  </a:lnTo>
                  <a:cubicBezTo>
                    <a:pt x="335363" y="53048"/>
                    <a:pt x="207606" y="-28029"/>
                    <a:pt x="126529" y="57961"/>
                  </a:cubicBezTo>
                  <a:cubicBezTo>
                    <a:pt x="60193" y="126754"/>
                    <a:pt x="28254" y="188176"/>
                    <a:pt x="18427" y="242227"/>
                  </a:cubicBezTo>
                  <a:cubicBezTo>
                    <a:pt x="340277" y="517397"/>
                    <a:pt x="777600" y="669723"/>
                    <a:pt x="1190355" y="679550"/>
                  </a:cubicBezTo>
                  <a:lnTo>
                    <a:pt x="1229665" y="598473"/>
                  </a:lnTo>
                  <a:lnTo>
                    <a:pt x="787428" y="3085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CB02EF2-4A5C-439F-B35E-43755D514179}"/>
                </a:ext>
              </a:extLst>
            </p:cNvPr>
            <p:cNvSpPr/>
            <p:nvPr/>
          </p:nvSpPr>
          <p:spPr>
            <a:xfrm>
              <a:off x="8823027" y="6204947"/>
              <a:ext cx="687924" cy="368531"/>
            </a:xfrm>
            <a:custGeom>
              <a:avLst/>
              <a:gdLst>
                <a:gd name="connsiteX0" fmla="*/ 224176 w 687924"/>
                <a:gd name="connsiteY0" fmla="*/ 23225 h 368530"/>
                <a:gd name="connsiteX1" fmla="*/ 52195 w 687924"/>
                <a:gd name="connsiteY1" fmla="*/ 335248 h 368530"/>
                <a:gd name="connsiteX2" fmla="*/ 673784 w 687924"/>
                <a:gd name="connsiteY2" fmla="*/ 190292 h 368530"/>
                <a:gd name="connsiteX3" fmla="*/ 224176 w 687924"/>
                <a:gd name="connsiteY3" fmla="*/ 23225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24" h="368530">
                  <a:moveTo>
                    <a:pt x="224176" y="23225"/>
                  </a:moveTo>
                  <a:cubicBezTo>
                    <a:pt x="167668" y="453178"/>
                    <a:pt x="-68191" y="246801"/>
                    <a:pt x="52195" y="335248"/>
                  </a:cubicBezTo>
                  <a:cubicBezTo>
                    <a:pt x="52195" y="335248"/>
                    <a:pt x="573052" y="433523"/>
                    <a:pt x="673784" y="190292"/>
                  </a:cubicBezTo>
                  <a:cubicBezTo>
                    <a:pt x="767145" y="-25912"/>
                    <a:pt x="224176" y="23225"/>
                    <a:pt x="224176" y="232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46B62F0-5984-4C19-9BF9-98A953514576}"/>
                </a:ext>
              </a:extLst>
            </p:cNvPr>
            <p:cNvSpPr/>
            <p:nvPr/>
          </p:nvSpPr>
          <p:spPr>
            <a:xfrm>
              <a:off x="8846968" y="6190619"/>
              <a:ext cx="491375" cy="368531"/>
            </a:xfrm>
            <a:custGeom>
              <a:avLst/>
              <a:gdLst>
                <a:gd name="connsiteX0" fmla="*/ 340277 w 491374"/>
                <a:gd name="connsiteY0" fmla="*/ 347120 h 368530"/>
                <a:gd name="connsiteX1" fmla="*/ 18427 w 491374"/>
                <a:gd name="connsiteY1" fmla="*/ 332378 h 368530"/>
                <a:gd name="connsiteX2" fmla="*/ 170753 w 491374"/>
                <a:gd name="connsiteY2" fmla="*/ 22812 h 368530"/>
                <a:gd name="connsiteX3" fmla="*/ 480318 w 491374"/>
                <a:gd name="connsiteY3" fmla="*/ 32640 h 368530"/>
                <a:gd name="connsiteX4" fmla="*/ 340277 w 491374"/>
                <a:gd name="connsiteY4" fmla="*/ 347120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368530">
                  <a:moveTo>
                    <a:pt x="340277" y="347120"/>
                  </a:moveTo>
                  <a:cubicBezTo>
                    <a:pt x="180580" y="364317"/>
                    <a:pt x="18427" y="332378"/>
                    <a:pt x="18427" y="332378"/>
                  </a:cubicBezTo>
                  <a:cubicBezTo>
                    <a:pt x="97046" y="239017"/>
                    <a:pt x="170753" y="22812"/>
                    <a:pt x="170753" y="22812"/>
                  </a:cubicBezTo>
                  <a:cubicBezTo>
                    <a:pt x="170753" y="22812"/>
                    <a:pt x="345190" y="8071"/>
                    <a:pt x="480318" y="32640"/>
                  </a:cubicBezTo>
                  <a:cubicBezTo>
                    <a:pt x="396785" y="118630"/>
                    <a:pt x="352561" y="229189"/>
                    <a:pt x="340277" y="347120"/>
                  </a:cubicBez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F5D1B90-DBF1-414E-AF02-AD072B757317}"/>
                </a:ext>
              </a:extLst>
            </p:cNvPr>
            <p:cNvSpPr/>
            <p:nvPr/>
          </p:nvSpPr>
          <p:spPr>
            <a:xfrm>
              <a:off x="8801787" y="6141967"/>
              <a:ext cx="270256" cy="270256"/>
            </a:xfrm>
            <a:custGeom>
              <a:avLst/>
              <a:gdLst>
                <a:gd name="connsiteX0" fmla="*/ 240502 w 270255"/>
                <a:gd name="connsiteY0" fmla="*/ 194307 h 270256"/>
                <a:gd name="connsiteX1" fmla="*/ 75892 w 270255"/>
                <a:gd name="connsiteY1" fmla="*/ 218876 h 270256"/>
                <a:gd name="connsiteX2" fmla="*/ 70978 w 270255"/>
                <a:gd name="connsiteY2" fmla="*/ 174653 h 270256"/>
                <a:gd name="connsiteX3" fmla="*/ 127486 w 270255"/>
                <a:gd name="connsiteY3" fmla="*/ 177110 h 270256"/>
                <a:gd name="connsiteX4" fmla="*/ 235588 w 270255"/>
                <a:gd name="connsiteY4" fmla="*/ 213963 h 270256"/>
                <a:gd name="connsiteX5" fmla="*/ 247873 w 270255"/>
                <a:gd name="connsiteY5" fmla="*/ 186937 h 270256"/>
                <a:gd name="connsiteX6" fmla="*/ 144684 w 270255"/>
                <a:gd name="connsiteY6" fmla="*/ 142713 h 270256"/>
                <a:gd name="connsiteX7" fmla="*/ 73435 w 270255"/>
                <a:gd name="connsiteY7" fmla="*/ 46895 h 270256"/>
                <a:gd name="connsiteX8" fmla="*/ 166796 w 270255"/>
                <a:gd name="connsiteY8" fmla="*/ 125515 h 270256"/>
                <a:gd name="connsiteX9" fmla="*/ 228218 w 270255"/>
                <a:gd name="connsiteY9" fmla="*/ 211506 h 270256"/>
                <a:gd name="connsiteX10" fmla="*/ 255243 w 270255"/>
                <a:gd name="connsiteY10" fmla="*/ 191850 h 270256"/>
                <a:gd name="connsiteX11" fmla="*/ 43952 w 270255"/>
                <a:gd name="connsiteY11" fmla="*/ 29697 h 270256"/>
                <a:gd name="connsiteX12" fmla="*/ 235588 w 270255"/>
                <a:gd name="connsiteY12" fmla="*/ 213963 h 270256"/>
                <a:gd name="connsiteX13" fmla="*/ 247873 w 270255"/>
                <a:gd name="connsiteY13" fmla="*/ 186937 h 270256"/>
                <a:gd name="connsiteX14" fmla="*/ 73435 w 270255"/>
                <a:gd name="connsiteY14" fmla="*/ 145170 h 270256"/>
                <a:gd name="connsiteX15" fmla="*/ 19384 w 270255"/>
                <a:gd name="connsiteY15" fmla="*/ 199221 h 270256"/>
                <a:gd name="connsiteX16" fmla="*/ 245416 w 270255"/>
                <a:gd name="connsiteY16" fmla="*/ 206592 h 270256"/>
                <a:gd name="connsiteX17" fmla="*/ 240502 w 270255"/>
                <a:gd name="connsiteY17" fmla="*/ 194307 h 270256"/>
                <a:gd name="connsiteX18" fmla="*/ 240502 w 270255"/>
                <a:gd name="connsiteY18" fmla="*/ 194307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255" h="270256">
                  <a:moveTo>
                    <a:pt x="240502" y="194307"/>
                  </a:moveTo>
                  <a:cubicBezTo>
                    <a:pt x="191365" y="213963"/>
                    <a:pt x="127486" y="238531"/>
                    <a:pt x="75892" y="218876"/>
                  </a:cubicBezTo>
                  <a:cubicBezTo>
                    <a:pt x="53780" y="211506"/>
                    <a:pt x="46409" y="184480"/>
                    <a:pt x="70978" y="174653"/>
                  </a:cubicBezTo>
                  <a:cubicBezTo>
                    <a:pt x="88176" y="167281"/>
                    <a:pt x="112745" y="174653"/>
                    <a:pt x="127486" y="177110"/>
                  </a:cubicBezTo>
                  <a:cubicBezTo>
                    <a:pt x="164339" y="184480"/>
                    <a:pt x="201192" y="199221"/>
                    <a:pt x="235588" y="213963"/>
                  </a:cubicBezTo>
                  <a:cubicBezTo>
                    <a:pt x="240502" y="204135"/>
                    <a:pt x="242959" y="196764"/>
                    <a:pt x="247873" y="186937"/>
                  </a:cubicBezTo>
                  <a:cubicBezTo>
                    <a:pt x="213476" y="172195"/>
                    <a:pt x="179080" y="157454"/>
                    <a:pt x="144684" y="142713"/>
                  </a:cubicBezTo>
                  <a:cubicBezTo>
                    <a:pt x="132399" y="135342"/>
                    <a:pt x="7099" y="56723"/>
                    <a:pt x="73435" y="46895"/>
                  </a:cubicBezTo>
                  <a:cubicBezTo>
                    <a:pt x="107831" y="41981"/>
                    <a:pt x="149598" y="103403"/>
                    <a:pt x="166796" y="125515"/>
                  </a:cubicBezTo>
                  <a:cubicBezTo>
                    <a:pt x="188908" y="152541"/>
                    <a:pt x="208563" y="182023"/>
                    <a:pt x="228218" y="211506"/>
                  </a:cubicBezTo>
                  <a:cubicBezTo>
                    <a:pt x="240502" y="228703"/>
                    <a:pt x="267527" y="209049"/>
                    <a:pt x="255243" y="191850"/>
                  </a:cubicBezTo>
                  <a:cubicBezTo>
                    <a:pt x="223304" y="145170"/>
                    <a:pt x="117658" y="-26811"/>
                    <a:pt x="43952" y="29697"/>
                  </a:cubicBezTo>
                  <a:cubicBezTo>
                    <a:pt x="-49409" y="103403"/>
                    <a:pt x="196278" y="196764"/>
                    <a:pt x="235588" y="213963"/>
                  </a:cubicBezTo>
                  <a:cubicBezTo>
                    <a:pt x="252786" y="221333"/>
                    <a:pt x="265071" y="194307"/>
                    <a:pt x="247873" y="186937"/>
                  </a:cubicBezTo>
                  <a:cubicBezTo>
                    <a:pt x="193821" y="162368"/>
                    <a:pt x="132399" y="140256"/>
                    <a:pt x="73435" y="145170"/>
                  </a:cubicBezTo>
                  <a:cubicBezTo>
                    <a:pt x="48866" y="147627"/>
                    <a:pt x="12013" y="169738"/>
                    <a:pt x="19384" y="199221"/>
                  </a:cubicBezTo>
                  <a:cubicBezTo>
                    <a:pt x="43952" y="297496"/>
                    <a:pt x="193821" y="238531"/>
                    <a:pt x="245416" y="206592"/>
                  </a:cubicBezTo>
                  <a:cubicBezTo>
                    <a:pt x="255243" y="201678"/>
                    <a:pt x="247873" y="189394"/>
                    <a:pt x="240502" y="194307"/>
                  </a:cubicBezTo>
                  <a:lnTo>
                    <a:pt x="240502" y="194307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3B25376-5991-4C11-9467-60D6E603344D}"/>
                </a:ext>
              </a:extLst>
            </p:cNvPr>
            <p:cNvSpPr/>
            <p:nvPr/>
          </p:nvSpPr>
          <p:spPr>
            <a:xfrm>
              <a:off x="9168818" y="6204832"/>
              <a:ext cx="319393" cy="343962"/>
            </a:xfrm>
            <a:custGeom>
              <a:avLst/>
              <a:gdLst>
                <a:gd name="connsiteX0" fmla="*/ 158468 w 319393"/>
                <a:gd name="connsiteY0" fmla="*/ 18427 h 343962"/>
                <a:gd name="connsiteX1" fmla="*/ 300967 w 319393"/>
                <a:gd name="connsiteY1" fmla="*/ 175667 h 343962"/>
                <a:gd name="connsiteX2" fmla="*/ 18427 w 319393"/>
                <a:gd name="connsiteY2" fmla="*/ 332906 h 343962"/>
                <a:gd name="connsiteX3" fmla="*/ 158468 w 319393"/>
                <a:gd name="connsiteY3" fmla="*/ 18427 h 34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343962">
                  <a:moveTo>
                    <a:pt x="158468" y="18427"/>
                  </a:moveTo>
                  <a:cubicBezTo>
                    <a:pt x="261657" y="38082"/>
                    <a:pt x="337820" y="82305"/>
                    <a:pt x="300967" y="175667"/>
                  </a:cubicBezTo>
                  <a:cubicBezTo>
                    <a:pt x="256743" y="278855"/>
                    <a:pt x="138814" y="320622"/>
                    <a:pt x="18427" y="332906"/>
                  </a:cubicBezTo>
                  <a:cubicBezTo>
                    <a:pt x="30711" y="214976"/>
                    <a:pt x="74935" y="104417"/>
                    <a:pt x="158468" y="1842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33CA284-166A-4A25-BB16-731609F9B798}"/>
                </a:ext>
              </a:extLst>
            </p:cNvPr>
            <p:cNvSpPr/>
            <p:nvPr/>
          </p:nvSpPr>
          <p:spPr>
            <a:xfrm>
              <a:off x="8986685" y="6217471"/>
              <a:ext cx="147412" cy="270256"/>
            </a:xfrm>
            <a:custGeom>
              <a:avLst/>
              <a:gdLst>
                <a:gd name="connsiteX0" fmla="*/ 144052 w 147412"/>
                <a:gd name="connsiteY0" fmla="*/ 22986 h 270256"/>
                <a:gd name="connsiteX1" fmla="*/ 28579 w 147412"/>
                <a:gd name="connsiteY1" fmla="*/ 271130 h 270256"/>
                <a:gd name="connsiteX2" fmla="*/ 18751 w 147412"/>
                <a:gd name="connsiteY2" fmla="*/ 271130 h 270256"/>
                <a:gd name="connsiteX3" fmla="*/ 139138 w 147412"/>
                <a:gd name="connsiteY3" fmla="*/ 20529 h 270256"/>
                <a:gd name="connsiteX4" fmla="*/ 144052 w 147412"/>
                <a:gd name="connsiteY4" fmla="*/ 22986 h 270256"/>
                <a:gd name="connsiteX5" fmla="*/ 144052 w 147412"/>
                <a:gd name="connsiteY5" fmla="*/ 22986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44052" y="22986"/>
                  </a:moveTo>
                  <a:cubicBezTo>
                    <a:pt x="94914" y="104063"/>
                    <a:pt x="40863" y="175312"/>
                    <a:pt x="28579" y="271130"/>
                  </a:cubicBezTo>
                  <a:cubicBezTo>
                    <a:pt x="28579" y="276044"/>
                    <a:pt x="16294" y="276044"/>
                    <a:pt x="18751" y="271130"/>
                  </a:cubicBezTo>
                  <a:cubicBezTo>
                    <a:pt x="23665" y="175312"/>
                    <a:pt x="87544" y="96692"/>
                    <a:pt x="139138" y="20529"/>
                  </a:cubicBezTo>
                  <a:cubicBezTo>
                    <a:pt x="141595" y="15615"/>
                    <a:pt x="146509" y="20529"/>
                    <a:pt x="144052" y="22986"/>
                  </a:cubicBezTo>
                  <a:lnTo>
                    <a:pt x="144052" y="2298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91BEE4C-E6B8-41FD-8F32-20F81D276135}"/>
                </a:ext>
              </a:extLst>
            </p:cNvPr>
            <p:cNvSpPr/>
            <p:nvPr/>
          </p:nvSpPr>
          <p:spPr>
            <a:xfrm>
              <a:off x="9065305" y="6225926"/>
              <a:ext cx="147412" cy="270256"/>
            </a:xfrm>
            <a:custGeom>
              <a:avLst/>
              <a:gdLst>
                <a:gd name="connsiteX0" fmla="*/ 144052 w 147412"/>
                <a:gd name="connsiteY0" fmla="*/ 21901 h 270256"/>
                <a:gd name="connsiteX1" fmla="*/ 28579 w 147412"/>
                <a:gd name="connsiteY1" fmla="*/ 270045 h 270256"/>
                <a:gd name="connsiteX2" fmla="*/ 18751 w 147412"/>
                <a:gd name="connsiteY2" fmla="*/ 270045 h 270256"/>
                <a:gd name="connsiteX3" fmla="*/ 139138 w 147412"/>
                <a:gd name="connsiteY3" fmla="*/ 19444 h 270256"/>
                <a:gd name="connsiteX4" fmla="*/ 144052 w 147412"/>
                <a:gd name="connsiteY4" fmla="*/ 21901 h 270256"/>
                <a:gd name="connsiteX5" fmla="*/ 144052 w 147412"/>
                <a:gd name="connsiteY5" fmla="*/ 21901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44052" y="21901"/>
                  </a:moveTo>
                  <a:cubicBezTo>
                    <a:pt x="94915" y="102978"/>
                    <a:pt x="40863" y="174227"/>
                    <a:pt x="28579" y="270045"/>
                  </a:cubicBezTo>
                  <a:cubicBezTo>
                    <a:pt x="28579" y="274959"/>
                    <a:pt x="16294" y="274959"/>
                    <a:pt x="18751" y="270045"/>
                  </a:cubicBezTo>
                  <a:cubicBezTo>
                    <a:pt x="23665" y="174227"/>
                    <a:pt x="87544" y="95607"/>
                    <a:pt x="139138" y="19444"/>
                  </a:cubicBezTo>
                  <a:cubicBezTo>
                    <a:pt x="139138" y="16987"/>
                    <a:pt x="146509" y="19444"/>
                    <a:pt x="144052" y="21901"/>
                  </a:cubicBezTo>
                  <a:lnTo>
                    <a:pt x="144052" y="2190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CC5EEB9-EA36-4723-A867-3A0C1B515608}"/>
                </a:ext>
              </a:extLst>
            </p:cNvPr>
            <p:cNvSpPr/>
            <p:nvPr/>
          </p:nvSpPr>
          <p:spPr>
            <a:xfrm>
              <a:off x="7451464" y="3580892"/>
              <a:ext cx="589649" cy="1596967"/>
            </a:xfrm>
            <a:custGeom>
              <a:avLst/>
              <a:gdLst>
                <a:gd name="connsiteX0" fmla="*/ 438552 w 589649"/>
                <a:gd name="connsiteY0" fmla="*/ 33168 h 1596967"/>
                <a:gd name="connsiteX1" fmla="*/ 18427 w 589649"/>
                <a:gd name="connsiteY1" fmla="*/ 1465524 h 1596967"/>
                <a:gd name="connsiteX2" fmla="*/ 87219 w 589649"/>
                <a:gd name="connsiteY2" fmla="*/ 1514662 h 1596967"/>
                <a:gd name="connsiteX3" fmla="*/ 249372 w 589649"/>
                <a:gd name="connsiteY3" fmla="*/ 1389362 h 1596967"/>
                <a:gd name="connsiteX4" fmla="*/ 202692 w 589649"/>
                <a:gd name="connsiteY4" fmla="*/ 1578541 h 1596967"/>
                <a:gd name="connsiteX5" fmla="*/ 249372 w 589649"/>
                <a:gd name="connsiteY5" fmla="*/ 1598196 h 1596967"/>
                <a:gd name="connsiteX6" fmla="*/ 578594 w 589649"/>
                <a:gd name="connsiteY6" fmla="*/ 18427 h 1596967"/>
                <a:gd name="connsiteX7" fmla="*/ 438552 w 589649"/>
                <a:gd name="connsiteY7" fmla="*/ 33168 h 15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649" h="1596967">
                  <a:moveTo>
                    <a:pt x="438552" y="33168"/>
                  </a:moveTo>
                  <a:cubicBezTo>
                    <a:pt x="438552" y="33168"/>
                    <a:pt x="143727" y="1330396"/>
                    <a:pt x="18427" y="1465524"/>
                  </a:cubicBezTo>
                  <a:cubicBezTo>
                    <a:pt x="18427" y="1465524"/>
                    <a:pt x="45452" y="1487637"/>
                    <a:pt x="87219" y="1514662"/>
                  </a:cubicBezTo>
                  <a:cubicBezTo>
                    <a:pt x="109331" y="1529403"/>
                    <a:pt x="249372" y="1389362"/>
                    <a:pt x="249372" y="1389362"/>
                  </a:cubicBezTo>
                  <a:cubicBezTo>
                    <a:pt x="278855" y="1406560"/>
                    <a:pt x="202692" y="1578541"/>
                    <a:pt x="202692" y="1578541"/>
                  </a:cubicBezTo>
                  <a:cubicBezTo>
                    <a:pt x="214976" y="1583454"/>
                    <a:pt x="232174" y="1590825"/>
                    <a:pt x="249372" y="1598196"/>
                  </a:cubicBezTo>
                  <a:cubicBezTo>
                    <a:pt x="480319" y="1111735"/>
                    <a:pt x="571223" y="558939"/>
                    <a:pt x="578594" y="18427"/>
                  </a:cubicBezTo>
                  <a:cubicBezTo>
                    <a:pt x="492603" y="28254"/>
                    <a:pt x="438552" y="33168"/>
                    <a:pt x="438552" y="33168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5A51C47-73F4-4E46-BEAB-562A5B8B6B8D}"/>
                </a:ext>
              </a:extLst>
            </p:cNvPr>
            <p:cNvSpPr/>
            <p:nvPr/>
          </p:nvSpPr>
          <p:spPr>
            <a:xfrm>
              <a:off x="7682410" y="3555737"/>
              <a:ext cx="1842654" cy="1695242"/>
            </a:xfrm>
            <a:custGeom>
              <a:avLst/>
              <a:gdLst>
                <a:gd name="connsiteX0" fmla="*/ 347648 w 1842654"/>
                <a:gd name="connsiteY0" fmla="*/ 46039 h 1695242"/>
                <a:gd name="connsiteX1" fmla="*/ 18427 w 1842654"/>
                <a:gd name="connsiteY1" fmla="*/ 1625808 h 1695242"/>
                <a:gd name="connsiteX2" fmla="*/ 308338 w 1842654"/>
                <a:gd name="connsiteY2" fmla="*/ 1694600 h 1695242"/>
                <a:gd name="connsiteX3" fmla="*/ 1829142 w 1842654"/>
                <a:gd name="connsiteY3" fmla="*/ 1608610 h 1695242"/>
                <a:gd name="connsiteX4" fmla="*/ 1440956 w 1842654"/>
                <a:gd name="connsiteY4" fmla="*/ 63237 h 1695242"/>
                <a:gd name="connsiteX5" fmla="*/ 347648 w 1842654"/>
                <a:gd name="connsiteY5" fmla="*/ 46039 h 169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654" h="1695242">
                  <a:moveTo>
                    <a:pt x="347648" y="46039"/>
                  </a:moveTo>
                  <a:cubicBezTo>
                    <a:pt x="340277" y="586551"/>
                    <a:pt x="249373" y="1139347"/>
                    <a:pt x="18427" y="1625808"/>
                  </a:cubicBezTo>
                  <a:cubicBezTo>
                    <a:pt x="106874" y="1660204"/>
                    <a:pt x="232174" y="1701971"/>
                    <a:pt x="308338" y="1694600"/>
                  </a:cubicBezTo>
                  <a:cubicBezTo>
                    <a:pt x="517172" y="1672488"/>
                    <a:pt x="1480266" y="1701971"/>
                    <a:pt x="1829142" y="1608610"/>
                  </a:cubicBezTo>
                  <a:cubicBezTo>
                    <a:pt x="1610480" y="1117235"/>
                    <a:pt x="1453240" y="593921"/>
                    <a:pt x="1440956" y="63237"/>
                  </a:cubicBezTo>
                  <a:cubicBezTo>
                    <a:pt x="1121563" y="-10469"/>
                    <a:pt x="598249" y="23927"/>
                    <a:pt x="347648" y="46039"/>
                  </a:cubicBezTo>
                  <a:close/>
                </a:path>
              </a:pathLst>
            </a:custGeom>
            <a:solidFill>
              <a:srgbClr val="421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B407443-96FD-48A2-A1F2-3D8F33AA0A4F}"/>
                </a:ext>
              </a:extLst>
            </p:cNvPr>
            <p:cNvSpPr/>
            <p:nvPr/>
          </p:nvSpPr>
          <p:spPr>
            <a:xfrm>
              <a:off x="9104940" y="3598090"/>
              <a:ext cx="786199" cy="1572399"/>
            </a:xfrm>
            <a:custGeom>
              <a:avLst/>
              <a:gdLst>
                <a:gd name="connsiteX0" fmla="*/ 775143 w 786199"/>
                <a:gd name="connsiteY0" fmla="*/ 1362336 h 1572398"/>
                <a:gd name="connsiteX1" fmla="*/ 278855 w 786199"/>
                <a:gd name="connsiteY1" fmla="*/ 178123 h 1572398"/>
                <a:gd name="connsiteX2" fmla="*/ 18427 w 786199"/>
                <a:gd name="connsiteY2" fmla="*/ 18427 h 1572398"/>
                <a:gd name="connsiteX3" fmla="*/ 406612 w 786199"/>
                <a:gd name="connsiteY3" fmla="*/ 1563800 h 1572398"/>
                <a:gd name="connsiteX4" fmla="*/ 522085 w 786199"/>
                <a:gd name="connsiteY4" fmla="*/ 1509748 h 1572398"/>
                <a:gd name="connsiteX5" fmla="*/ 485232 w 786199"/>
                <a:gd name="connsiteY5" fmla="*/ 1318113 h 1572398"/>
                <a:gd name="connsiteX6" fmla="*/ 620360 w 786199"/>
                <a:gd name="connsiteY6" fmla="*/ 1480266 h 1572398"/>
                <a:gd name="connsiteX7" fmla="*/ 775143 w 786199"/>
                <a:gd name="connsiteY7" fmla="*/ 1362336 h 157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199" h="1572398">
                  <a:moveTo>
                    <a:pt x="775143" y="1362336"/>
                  </a:moveTo>
                  <a:cubicBezTo>
                    <a:pt x="775143" y="1362336"/>
                    <a:pt x="372216" y="502430"/>
                    <a:pt x="278855" y="178123"/>
                  </a:cubicBezTo>
                  <a:cubicBezTo>
                    <a:pt x="256743" y="99503"/>
                    <a:pt x="156011" y="50366"/>
                    <a:pt x="18427" y="18427"/>
                  </a:cubicBezTo>
                  <a:cubicBezTo>
                    <a:pt x="30711" y="549111"/>
                    <a:pt x="187951" y="1072425"/>
                    <a:pt x="406612" y="1563800"/>
                  </a:cubicBezTo>
                  <a:cubicBezTo>
                    <a:pt x="463120" y="1549058"/>
                    <a:pt x="502430" y="1529403"/>
                    <a:pt x="522085" y="1509748"/>
                  </a:cubicBezTo>
                  <a:lnTo>
                    <a:pt x="485232" y="1318113"/>
                  </a:lnTo>
                  <a:lnTo>
                    <a:pt x="620360" y="1480266"/>
                  </a:lnTo>
                  <a:cubicBezTo>
                    <a:pt x="620360" y="1480266"/>
                    <a:pt x="708808" y="1431128"/>
                    <a:pt x="775143" y="1362336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62219CC-B9B3-4B3E-92DA-BF6A26152F7B}"/>
                </a:ext>
              </a:extLst>
            </p:cNvPr>
            <p:cNvSpPr/>
            <p:nvPr/>
          </p:nvSpPr>
          <p:spPr>
            <a:xfrm>
              <a:off x="7704204" y="5013249"/>
              <a:ext cx="515943" cy="442237"/>
            </a:xfrm>
            <a:custGeom>
              <a:avLst/>
              <a:gdLst>
                <a:gd name="connsiteX0" fmla="*/ 230036 w 515943"/>
                <a:gd name="connsiteY0" fmla="*/ 18427 h 442237"/>
                <a:gd name="connsiteX1" fmla="*/ 18745 w 515943"/>
                <a:gd name="connsiteY1" fmla="*/ 396785 h 442237"/>
                <a:gd name="connsiteX2" fmla="*/ 254604 w 515943"/>
                <a:gd name="connsiteY2" fmla="*/ 411526 h 442237"/>
                <a:gd name="connsiteX3" fmla="*/ 510119 w 515943"/>
                <a:gd name="connsiteY3" fmla="*/ 148641 h 442237"/>
                <a:gd name="connsiteX4" fmla="*/ 230036 w 515943"/>
                <a:gd name="connsiteY4" fmla="*/ 18427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943" h="442237">
                  <a:moveTo>
                    <a:pt x="230036" y="18427"/>
                  </a:moveTo>
                  <a:cubicBezTo>
                    <a:pt x="230036" y="18427"/>
                    <a:pt x="8917" y="300967"/>
                    <a:pt x="18745" y="396785"/>
                  </a:cubicBezTo>
                  <a:cubicBezTo>
                    <a:pt x="26115" y="492603"/>
                    <a:pt x="254604" y="411526"/>
                    <a:pt x="254604" y="411526"/>
                  </a:cubicBezTo>
                  <a:lnTo>
                    <a:pt x="510119" y="148641"/>
                  </a:lnTo>
                  <a:lnTo>
                    <a:pt x="230036" y="18427"/>
                  </a:ln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8BA95B1-F4E1-4256-B1BD-0A5E4556960F}"/>
                </a:ext>
              </a:extLst>
            </p:cNvPr>
            <p:cNvSpPr/>
            <p:nvPr/>
          </p:nvSpPr>
          <p:spPr>
            <a:xfrm>
              <a:off x="9127051" y="5013249"/>
              <a:ext cx="491375" cy="442237"/>
            </a:xfrm>
            <a:custGeom>
              <a:avLst/>
              <a:gdLst>
                <a:gd name="connsiteX0" fmla="*/ 271485 w 491374"/>
                <a:gd name="connsiteY0" fmla="*/ 18427 h 442237"/>
                <a:gd name="connsiteX1" fmla="*/ 487689 w 491374"/>
                <a:gd name="connsiteY1" fmla="*/ 394328 h 442237"/>
                <a:gd name="connsiteX2" fmla="*/ 158468 w 491374"/>
                <a:gd name="connsiteY2" fmla="*/ 396785 h 442237"/>
                <a:gd name="connsiteX3" fmla="*/ 18427 w 491374"/>
                <a:gd name="connsiteY3" fmla="*/ 163382 h 442237"/>
                <a:gd name="connsiteX4" fmla="*/ 271485 w 491374"/>
                <a:gd name="connsiteY4" fmla="*/ 18427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442237">
                  <a:moveTo>
                    <a:pt x="271485" y="18427"/>
                  </a:moveTo>
                  <a:cubicBezTo>
                    <a:pt x="271485" y="18427"/>
                    <a:pt x="495060" y="298510"/>
                    <a:pt x="487689" y="394328"/>
                  </a:cubicBezTo>
                  <a:cubicBezTo>
                    <a:pt x="480319" y="490146"/>
                    <a:pt x="158468" y="396785"/>
                    <a:pt x="158468" y="396785"/>
                  </a:cubicBezTo>
                  <a:lnTo>
                    <a:pt x="18427" y="163382"/>
                  </a:lnTo>
                  <a:lnTo>
                    <a:pt x="271485" y="18427"/>
                  </a:ln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B810220-29C7-4A18-9101-C92632BDAB3F}"/>
                </a:ext>
              </a:extLst>
            </p:cNvPr>
            <p:cNvSpPr/>
            <p:nvPr/>
          </p:nvSpPr>
          <p:spPr>
            <a:xfrm>
              <a:off x="7891244" y="4639804"/>
              <a:ext cx="1547830" cy="1203868"/>
            </a:xfrm>
            <a:custGeom>
              <a:avLst/>
              <a:gdLst>
                <a:gd name="connsiteX0" fmla="*/ 949582 w 1547829"/>
                <a:gd name="connsiteY0" fmla="*/ 18427 h 1203867"/>
                <a:gd name="connsiteX1" fmla="*/ 927469 w 1547829"/>
                <a:gd name="connsiteY1" fmla="*/ 84762 h 1203867"/>
                <a:gd name="connsiteX2" fmla="*/ 777600 w 1547829"/>
                <a:gd name="connsiteY2" fmla="*/ 109331 h 1203867"/>
                <a:gd name="connsiteX3" fmla="*/ 775143 w 1547829"/>
                <a:gd name="connsiteY3" fmla="*/ 109331 h 1203867"/>
                <a:gd name="connsiteX4" fmla="*/ 625274 w 1547829"/>
                <a:gd name="connsiteY4" fmla="*/ 84762 h 1203867"/>
                <a:gd name="connsiteX5" fmla="*/ 622817 w 1547829"/>
                <a:gd name="connsiteY5" fmla="*/ 25797 h 1203867"/>
                <a:gd name="connsiteX6" fmla="*/ 18427 w 1547829"/>
                <a:gd name="connsiteY6" fmla="*/ 394328 h 1203867"/>
                <a:gd name="connsiteX7" fmla="*/ 315708 w 1547829"/>
                <a:gd name="connsiteY7" fmla="*/ 561395 h 1203867"/>
                <a:gd name="connsiteX8" fmla="*/ 264114 w 1547829"/>
                <a:gd name="connsiteY8" fmla="*/ 1045399 h 1203867"/>
                <a:gd name="connsiteX9" fmla="*/ 1313198 w 1547829"/>
                <a:gd name="connsiteY9" fmla="*/ 1065054 h 1203867"/>
                <a:gd name="connsiteX10" fmla="*/ 1239492 w 1547829"/>
                <a:gd name="connsiteY10" fmla="*/ 561395 h 1203867"/>
                <a:gd name="connsiteX11" fmla="*/ 1536774 w 1547829"/>
                <a:gd name="connsiteY11" fmla="*/ 394328 h 1203867"/>
                <a:gd name="connsiteX12" fmla="*/ 949582 w 1547829"/>
                <a:gd name="connsiteY12" fmla="*/ 18427 h 120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7829" h="1203867">
                  <a:moveTo>
                    <a:pt x="949582" y="18427"/>
                  </a:moveTo>
                  <a:lnTo>
                    <a:pt x="927469" y="84762"/>
                  </a:lnTo>
                  <a:cubicBezTo>
                    <a:pt x="880789" y="106874"/>
                    <a:pt x="804626" y="109331"/>
                    <a:pt x="777600" y="109331"/>
                  </a:cubicBezTo>
                  <a:cubicBezTo>
                    <a:pt x="777600" y="109331"/>
                    <a:pt x="775143" y="109331"/>
                    <a:pt x="775143" y="109331"/>
                  </a:cubicBezTo>
                  <a:cubicBezTo>
                    <a:pt x="748118" y="109331"/>
                    <a:pt x="671955" y="106874"/>
                    <a:pt x="625274" y="84762"/>
                  </a:cubicBezTo>
                  <a:lnTo>
                    <a:pt x="622817" y="25797"/>
                  </a:lnTo>
                  <a:cubicBezTo>
                    <a:pt x="622817" y="25797"/>
                    <a:pt x="214976" y="-62650"/>
                    <a:pt x="18427" y="394328"/>
                  </a:cubicBezTo>
                  <a:cubicBezTo>
                    <a:pt x="18427" y="394328"/>
                    <a:pt x="244459" y="551568"/>
                    <a:pt x="315708" y="561395"/>
                  </a:cubicBezTo>
                  <a:cubicBezTo>
                    <a:pt x="315708" y="561395"/>
                    <a:pt x="239545" y="1030658"/>
                    <a:pt x="264114" y="1045399"/>
                  </a:cubicBezTo>
                  <a:cubicBezTo>
                    <a:pt x="811997" y="1354965"/>
                    <a:pt x="1313198" y="1065054"/>
                    <a:pt x="1313198" y="1065054"/>
                  </a:cubicBezTo>
                  <a:lnTo>
                    <a:pt x="1239492" y="561395"/>
                  </a:lnTo>
                  <a:cubicBezTo>
                    <a:pt x="1308285" y="551568"/>
                    <a:pt x="1536774" y="394328"/>
                    <a:pt x="1536774" y="394328"/>
                  </a:cubicBezTo>
                  <a:cubicBezTo>
                    <a:pt x="1482723" y="180580"/>
                    <a:pt x="1330397" y="33168"/>
                    <a:pt x="949582" y="18427"/>
                  </a:cubicBezTo>
                  <a:close/>
                </a:path>
              </a:pathLst>
            </a:custGeom>
            <a:solidFill>
              <a:srgbClr val="00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6019882-64D7-4ABC-92AD-5B0BCCDEC1E6}"/>
                </a:ext>
              </a:extLst>
            </p:cNvPr>
            <p:cNvSpPr/>
            <p:nvPr/>
          </p:nvSpPr>
          <p:spPr>
            <a:xfrm>
              <a:off x="8461239" y="4455539"/>
              <a:ext cx="442237" cy="319393"/>
            </a:xfrm>
            <a:custGeom>
              <a:avLst/>
              <a:gdLst>
                <a:gd name="connsiteX0" fmla="*/ 18427 w 442237"/>
                <a:gd name="connsiteY0" fmla="*/ 60193 h 319393"/>
                <a:gd name="connsiteX1" fmla="*/ 57737 w 442237"/>
                <a:gd name="connsiteY1" fmla="*/ 283769 h 319393"/>
                <a:gd name="connsiteX2" fmla="*/ 352561 w 442237"/>
                <a:gd name="connsiteY2" fmla="*/ 281312 h 319393"/>
                <a:gd name="connsiteX3" fmla="*/ 438552 w 442237"/>
                <a:gd name="connsiteY3" fmla="*/ 18427 h 319393"/>
                <a:gd name="connsiteX4" fmla="*/ 18427 w 442237"/>
                <a:gd name="connsiteY4" fmla="*/ 60193 h 3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319393">
                  <a:moveTo>
                    <a:pt x="18427" y="60193"/>
                  </a:moveTo>
                  <a:cubicBezTo>
                    <a:pt x="18427" y="60193"/>
                    <a:pt x="55280" y="148641"/>
                    <a:pt x="57737" y="283769"/>
                  </a:cubicBezTo>
                  <a:cubicBezTo>
                    <a:pt x="57737" y="283769"/>
                    <a:pt x="224804" y="330449"/>
                    <a:pt x="352561" y="281312"/>
                  </a:cubicBezTo>
                  <a:lnTo>
                    <a:pt x="438552" y="18427"/>
                  </a:lnTo>
                  <a:lnTo>
                    <a:pt x="18427" y="60193"/>
                  </a:ln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03A64F2-B489-4301-95E4-C6B95C9D3EE6}"/>
                </a:ext>
              </a:extLst>
            </p:cNvPr>
            <p:cNvSpPr/>
            <p:nvPr/>
          </p:nvSpPr>
          <p:spPr>
            <a:xfrm>
              <a:off x="7741375" y="4096724"/>
              <a:ext cx="319393" cy="196550"/>
            </a:xfrm>
            <a:custGeom>
              <a:avLst/>
              <a:gdLst>
                <a:gd name="connsiteX0" fmla="*/ 18427 w 319393"/>
                <a:gd name="connsiteY0" fmla="*/ 75046 h 196549"/>
                <a:gd name="connsiteX1" fmla="*/ 310794 w 319393"/>
                <a:gd name="connsiteY1" fmla="*/ 170864 h 196549"/>
                <a:gd name="connsiteX2" fmla="*/ 303424 w 319393"/>
                <a:gd name="connsiteY2" fmla="*/ 45564 h 196549"/>
                <a:gd name="connsiteX3" fmla="*/ 18427 w 319393"/>
                <a:gd name="connsiteY3" fmla="*/ 75046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18427" y="75046"/>
                  </a:moveTo>
                  <a:cubicBezTo>
                    <a:pt x="35625" y="163494"/>
                    <a:pt x="133899" y="247027"/>
                    <a:pt x="310794" y="170864"/>
                  </a:cubicBezTo>
                  <a:lnTo>
                    <a:pt x="303424" y="45564"/>
                  </a:lnTo>
                  <a:cubicBezTo>
                    <a:pt x="212519" y="1340"/>
                    <a:pt x="99503" y="11167"/>
                    <a:pt x="18427" y="75046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6DF7CC-CDDC-4E66-AB23-F09320A672ED}"/>
                </a:ext>
              </a:extLst>
            </p:cNvPr>
            <p:cNvSpPr/>
            <p:nvPr/>
          </p:nvSpPr>
          <p:spPr>
            <a:xfrm>
              <a:off x="7738446" y="4012394"/>
              <a:ext cx="319393" cy="196550"/>
            </a:xfrm>
            <a:custGeom>
              <a:avLst/>
              <a:gdLst>
                <a:gd name="connsiteX0" fmla="*/ 68036 w 319393"/>
                <a:gd name="connsiteY0" fmla="*/ 48212 h 196549"/>
                <a:gd name="connsiteX1" fmla="*/ 21356 w 319393"/>
                <a:gd name="connsiteY1" fmla="*/ 178426 h 196549"/>
                <a:gd name="connsiteX2" fmla="*/ 308810 w 319393"/>
                <a:gd name="connsiteY2" fmla="*/ 148944 h 196549"/>
                <a:gd name="connsiteX3" fmla="*/ 303896 w 319393"/>
                <a:gd name="connsiteY3" fmla="*/ 62953 h 196549"/>
                <a:gd name="connsiteX4" fmla="*/ 68036 w 319393"/>
                <a:gd name="connsiteY4" fmla="*/ 48212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93" h="196549">
                  <a:moveTo>
                    <a:pt x="68036" y="48212"/>
                  </a:moveTo>
                  <a:cubicBezTo>
                    <a:pt x="26269" y="75237"/>
                    <a:pt x="11528" y="126831"/>
                    <a:pt x="21356" y="178426"/>
                  </a:cubicBezTo>
                  <a:cubicBezTo>
                    <a:pt x="102432" y="114547"/>
                    <a:pt x="215448" y="104720"/>
                    <a:pt x="308810" y="148944"/>
                  </a:cubicBezTo>
                  <a:lnTo>
                    <a:pt x="303896" y="62953"/>
                  </a:lnTo>
                  <a:cubicBezTo>
                    <a:pt x="303896" y="60496"/>
                    <a:pt x="181052" y="-25495"/>
                    <a:pt x="68036" y="48212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8F16F04-3C6D-4C98-921C-1314B26D43D3}"/>
                </a:ext>
              </a:extLst>
            </p:cNvPr>
            <p:cNvSpPr/>
            <p:nvPr/>
          </p:nvSpPr>
          <p:spPr>
            <a:xfrm>
              <a:off x="7824909" y="4101572"/>
              <a:ext cx="221119" cy="171981"/>
            </a:xfrm>
            <a:custGeom>
              <a:avLst/>
              <a:gdLst>
                <a:gd name="connsiteX0" fmla="*/ 20884 w 221118"/>
                <a:gd name="connsiteY0" fmla="*/ 38259 h 171981"/>
                <a:gd name="connsiteX1" fmla="*/ 163382 w 221118"/>
                <a:gd name="connsiteY1" fmla="*/ 50543 h 171981"/>
                <a:gd name="connsiteX2" fmla="*/ 192865 w 221118"/>
                <a:gd name="connsiteY2" fmla="*/ 161103 h 171981"/>
                <a:gd name="connsiteX3" fmla="*/ 202692 w 221118"/>
                <a:gd name="connsiteY3" fmla="*/ 161103 h 171981"/>
                <a:gd name="connsiteX4" fmla="*/ 165839 w 221118"/>
                <a:gd name="connsiteY4" fmla="*/ 40716 h 171981"/>
                <a:gd name="connsiteX5" fmla="*/ 18427 w 221118"/>
                <a:gd name="connsiteY5" fmla="*/ 33345 h 171981"/>
                <a:gd name="connsiteX6" fmla="*/ 20884 w 221118"/>
                <a:gd name="connsiteY6" fmla="*/ 38259 h 171981"/>
                <a:gd name="connsiteX7" fmla="*/ 20884 w 221118"/>
                <a:gd name="connsiteY7" fmla="*/ 38259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18" h="171981">
                  <a:moveTo>
                    <a:pt x="20884" y="38259"/>
                  </a:moveTo>
                  <a:cubicBezTo>
                    <a:pt x="67564" y="35802"/>
                    <a:pt x="124072" y="11233"/>
                    <a:pt x="163382" y="50543"/>
                  </a:cubicBezTo>
                  <a:cubicBezTo>
                    <a:pt x="190408" y="77569"/>
                    <a:pt x="190408" y="124249"/>
                    <a:pt x="192865" y="161103"/>
                  </a:cubicBezTo>
                  <a:cubicBezTo>
                    <a:pt x="192865" y="168473"/>
                    <a:pt x="202692" y="168473"/>
                    <a:pt x="202692" y="161103"/>
                  </a:cubicBezTo>
                  <a:cubicBezTo>
                    <a:pt x="202692" y="121792"/>
                    <a:pt x="197778" y="70198"/>
                    <a:pt x="165839" y="40716"/>
                  </a:cubicBezTo>
                  <a:cubicBezTo>
                    <a:pt x="126529" y="3863"/>
                    <a:pt x="65107" y="21061"/>
                    <a:pt x="18427" y="33345"/>
                  </a:cubicBezTo>
                  <a:cubicBezTo>
                    <a:pt x="18427" y="35802"/>
                    <a:pt x="18427" y="38259"/>
                    <a:pt x="20884" y="38259"/>
                  </a:cubicBezTo>
                  <a:lnTo>
                    <a:pt x="20884" y="38259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09326D1-79D7-408E-9E05-5B8199E2CD20}"/>
                </a:ext>
              </a:extLst>
            </p:cNvPr>
            <p:cNvSpPr/>
            <p:nvPr/>
          </p:nvSpPr>
          <p:spPr>
            <a:xfrm>
              <a:off x="7905316" y="4144701"/>
              <a:ext cx="122844" cy="73706"/>
            </a:xfrm>
            <a:custGeom>
              <a:avLst/>
              <a:gdLst>
                <a:gd name="connsiteX0" fmla="*/ 24010 w 122843"/>
                <a:gd name="connsiteY0" fmla="*/ 39353 h 73706"/>
                <a:gd name="connsiteX1" fmla="*/ 80518 w 122843"/>
                <a:gd name="connsiteY1" fmla="*/ 41810 h 73706"/>
                <a:gd name="connsiteX2" fmla="*/ 110000 w 122843"/>
                <a:gd name="connsiteY2" fmla="*/ 76206 h 73706"/>
                <a:gd name="connsiteX3" fmla="*/ 119828 w 122843"/>
                <a:gd name="connsiteY3" fmla="*/ 68835 h 73706"/>
                <a:gd name="connsiteX4" fmla="*/ 19096 w 122843"/>
                <a:gd name="connsiteY4" fmla="*/ 31982 h 73706"/>
                <a:gd name="connsiteX5" fmla="*/ 24010 w 122843"/>
                <a:gd name="connsiteY5" fmla="*/ 39353 h 73706"/>
                <a:gd name="connsiteX6" fmla="*/ 24010 w 122843"/>
                <a:gd name="connsiteY6" fmla="*/ 39353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" h="73706">
                  <a:moveTo>
                    <a:pt x="24010" y="39353"/>
                  </a:moveTo>
                  <a:cubicBezTo>
                    <a:pt x="43665" y="29525"/>
                    <a:pt x="63320" y="24612"/>
                    <a:pt x="80518" y="41810"/>
                  </a:cubicBezTo>
                  <a:cubicBezTo>
                    <a:pt x="92802" y="51637"/>
                    <a:pt x="100173" y="66378"/>
                    <a:pt x="110000" y="76206"/>
                  </a:cubicBezTo>
                  <a:cubicBezTo>
                    <a:pt x="114914" y="81120"/>
                    <a:pt x="122285" y="73749"/>
                    <a:pt x="119828" y="68835"/>
                  </a:cubicBezTo>
                  <a:cubicBezTo>
                    <a:pt x="100173" y="29525"/>
                    <a:pt x="58406" y="43"/>
                    <a:pt x="19096" y="31982"/>
                  </a:cubicBezTo>
                  <a:cubicBezTo>
                    <a:pt x="16639" y="36896"/>
                    <a:pt x="21553" y="41810"/>
                    <a:pt x="24010" y="39353"/>
                  </a:cubicBezTo>
                  <a:lnTo>
                    <a:pt x="24010" y="39353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3343172-B501-4793-A34F-B7305A74E074}"/>
                </a:ext>
              </a:extLst>
            </p:cNvPr>
            <p:cNvSpPr/>
            <p:nvPr/>
          </p:nvSpPr>
          <p:spPr>
            <a:xfrm>
              <a:off x="9279377" y="4043700"/>
              <a:ext cx="319393" cy="196550"/>
            </a:xfrm>
            <a:custGeom>
              <a:avLst/>
              <a:gdLst>
                <a:gd name="connsiteX0" fmla="*/ 308338 w 319393"/>
                <a:gd name="connsiteY0" fmla="*/ 59277 h 196549"/>
                <a:gd name="connsiteX1" fmla="*/ 25797 w 319393"/>
                <a:gd name="connsiteY1" fmla="*/ 182121 h 196549"/>
                <a:gd name="connsiteX2" fmla="*/ 18427 w 319393"/>
                <a:gd name="connsiteY2" fmla="*/ 56820 h 196549"/>
                <a:gd name="connsiteX3" fmla="*/ 308338 w 319393"/>
                <a:gd name="connsiteY3" fmla="*/ 5927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308338" y="59277"/>
                  </a:moveTo>
                  <a:cubicBezTo>
                    <a:pt x="298510" y="150182"/>
                    <a:pt x="210063" y="241086"/>
                    <a:pt x="25797" y="182121"/>
                  </a:cubicBezTo>
                  <a:lnTo>
                    <a:pt x="18427" y="56820"/>
                  </a:lnTo>
                  <a:cubicBezTo>
                    <a:pt x="106874" y="5226"/>
                    <a:pt x="219890" y="5226"/>
                    <a:pt x="308338" y="59277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635636C-4146-441A-A014-25562B219D34}"/>
                </a:ext>
              </a:extLst>
            </p:cNvPr>
            <p:cNvSpPr/>
            <p:nvPr/>
          </p:nvSpPr>
          <p:spPr>
            <a:xfrm>
              <a:off x="9276921" y="3952619"/>
              <a:ext cx="319393" cy="171981"/>
            </a:xfrm>
            <a:custGeom>
              <a:avLst/>
              <a:gdLst>
                <a:gd name="connsiteX0" fmla="*/ 251829 w 319393"/>
                <a:gd name="connsiteY0" fmla="*/ 38945 h 171981"/>
                <a:gd name="connsiteX1" fmla="*/ 310794 w 319393"/>
                <a:gd name="connsiteY1" fmla="*/ 164245 h 171981"/>
                <a:gd name="connsiteX2" fmla="*/ 23340 w 319393"/>
                <a:gd name="connsiteY2" fmla="*/ 161788 h 171981"/>
                <a:gd name="connsiteX3" fmla="*/ 18427 w 319393"/>
                <a:gd name="connsiteY3" fmla="*/ 75798 h 171981"/>
                <a:gd name="connsiteX4" fmla="*/ 251829 w 319393"/>
                <a:gd name="connsiteY4" fmla="*/ 38945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93" h="171981">
                  <a:moveTo>
                    <a:pt x="251829" y="38945"/>
                  </a:moveTo>
                  <a:cubicBezTo>
                    <a:pt x="296053" y="61056"/>
                    <a:pt x="315708" y="112651"/>
                    <a:pt x="310794" y="164245"/>
                  </a:cubicBezTo>
                  <a:cubicBezTo>
                    <a:pt x="224804" y="110194"/>
                    <a:pt x="109331" y="110194"/>
                    <a:pt x="23340" y="161788"/>
                  </a:cubicBezTo>
                  <a:lnTo>
                    <a:pt x="18427" y="75798"/>
                  </a:lnTo>
                  <a:cubicBezTo>
                    <a:pt x="18427" y="73341"/>
                    <a:pt x="131442" y="-22477"/>
                    <a:pt x="251829" y="3894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8D4872E-2249-4B8F-8B0F-D51404BBB786}"/>
                </a:ext>
              </a:extLst>
            </p:cNvPr>
            <p:cNvSpPr/>
            <p:nvPr/>
          </p:nvSpPr>
          <p:spPr>
            <a:xfrm>
              <a:off x="9311275" y="4052176"/>
              <a:ext cx="196550" cy="171981"/>
            </a:xfrm>
            <a:custGeom>
              <a:avLst/>
              <a:gdLst>
                <a:gd name="connsiteX0" fmla="*/ 187992 w 196549"/>
                <a:gd name="connsiteY0" fmla="*/ 26233 h 171981"/>
                <a:gd name="connsiteX1" fmla="*/ 43037 w 196549"/>
                <a:gd name="connsiteY1" fmla="*/ 48344 h 171981"/>
                <a:gd name="connsiteX2" fmla="*/ 20925 w 196549"/>
                <a:gd name="connsiteY2" fmla="*/ 168731 h 171981"/>
                <a:gd name="connsiteX3" fmla="*/ 30753 w 196549"/>
                <a:gd name="connsiteY3" fmla="*/ 168731 h 171981"/>
                <a:gd name="connsiteX4" fmla="*/ 45494 w 196549"/>
                <a:gd name="connsiteY4" fmla="*/ 60629 h 171981"/>
                <a:gd name="connsiteX5" fmla="*/ 190449 w 196549"/>
                <a:gd name="connsiteY5" fmla="*/ 26233 h 171981"/>
                <a:gd name="connsiteX6" fmla="*/ 187992 w 196549"/>
                <a:gd name="connsiteY6" fmla="*/ 26233 h 171981"/>
                <a:gd name="connsiteX7" fmla="*/ 187992 w 196549"/>
                <a:gd name="connsiteY7" fmla="*/ 26233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49" h="171981">
                  <a:moveTo>
                    <a:pt x="187992" y="26233"/>
                  </a:moveTo>
                  <a:cubicBezTo>
                    <a:pt x="141312" y="16405"/>
                    <a:pt x="77433" y="9035"/>
                    <a:pt x="43037" y="48344"/>
                  </a:cubicBezTo>
                  <a:cubicBezTo>
                    <a:pt x="16011" y="80284"/>
                    <a:pt x="16011" y="129421"/>
                    <a:pt x="20925" y="168731"/>
                  </a:cubicBezTo>
                  <a:cubicBezTo>
                    <a:pt x="20925" y="176102"/>
                    <a:pt x="30753" y="176102"/>
                    <a:pt x="30753" y="168731"/>
                  </a:cubicBezTo>
                  <a:cubicBezTo>
                    <a:pt x="30753" y="134335"/>
                    <a:pt x="25839" y="92568"/>
                    <a:pt x="45494" y="60629"/>
                  </a:cubicBezTo>
                  <a:cubicBezTo>
                    <a:pt x="77433" y="9035"/>
                    <a:pt x="141312" y="31146"/>
                    <a:pt x="190449" y="26233"/>
                  </a:cubicBezTo>
                  <a:cubicBezTo>
                    <a:pt x="187992" y="28690"/>
                    <a:pt x="190449" y="26233"/>
                    <a:pt x="187992" y="26233"/>
                  </a:cubicBezTo>
                  <a:lnTo>
                    <a:pt x="187992" y="26233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A210AC-1D1D-4E99-8612-94B766443D70}"/>
                </a:ext>
              </a:extLst>
            </p:cNvPr>
            <p:cNvSpPr/>
            <p:nvPr/>
          </p:nvSpPr>
          <p:spPr>
            <a:xfrm>
              <a:off x="9308469" y="4095989"/>
              <a:ext cx="122844" cy="98275"/>
            </a:xfrm>
            <a:custGeom>
              <a:avLst/>
              <a:gdLst>
                <a:gd name="connsiteX0" fmla="*/ 114636 w 122843"/>
                <a:gd name="connsiteY0" fmla="*/ 29100 h 98274"/>
                <a:gd name="connsiteX1" fmla="*/ 18817 w 122843"/>
                <a:gd name="connsiteY1" fmla="*/ 75781 h 98274"/>
                <a:gd name="connsiteX2" fmla="*/ 28645 w 122843"/>
                <a:gd name="connsiteY2" fmla="*/ 80694 h 98274"/>
                <a:gd name="connsiteX3" fmla="*/ 58128 w 122843"/>
                <a:gd name="connsiteY3" fmla="*/ 41384 h 98274"/>
                <a:gd name="connsiteX4" fmla="*/ 112179 w 122843"/>
                <a:gd name="connsiteY4" fmla="*/ 36471 h 98274"/>
                <a:gd name="connsiteX5" fmla="*/ 114636 w 122843"/>
                <a:gd name="connsiteY5" fmla="*/ 29100 h 98274"/>
                <a:gd name="connsiteX6" fmla="*/ 114636 w 122843"/>
                <a:gd name="connsiteY6" fmla="*/ 29100 h 9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" h="98274">
                  <a:moveTo>
                    <a:pt x="114636" y="29100"/>
                  </a:moveTo>
                  <a:cubicBezTo>
                    <a:pt x="72869" y="-382"/>
                    <a:pt x="33559" y="36471"/>
                    <a:pt x="18817" y="75781"/>
                  </a:cubicBezTo>
                  <a:cubicBezTo>
                    <a:pt x="16361" y="83151"/>
                    <a:pt x="26188" y="85608"/>
                    <a:pt x="28645" y="80694"/>
                  </a:cubicBezTo>
                  <a:cubicBezTo>
                    <a:pt x="38473" y="68410"/>
                    <a:pt x="45843" y="51212"/>
                    <a:pt x="58128" y="41384"/>
                  </a:cubicBezTo>
                  <a:cubicBezTo>
                    <a:pt x="75326" y="26643"/>
                    <a:pt x="92524" y="29100"/>
                    <a:pt x="112179" y="36471"/>
                  </a:cubicBezTo>
                  <a:cubicBezTo>
                    <a:pt x="117092" y="38928"/>
                    <a:pt x="117092" y="31557"/>
                    <a:pt x="114636" y="29100"/>
                  </a:cubicBezTo>
                  <a:lnTo>
                    <a:pt x="114636" y="29100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337D80-7EF1-44C5-BD99-9D18E2CE5EB5}"/>
                </a:ext>
              </a:extLst>
            </p:cNvPr>
            <p:cNvSpPr/>
            <p:nvPr/>
          </p:nvSpPr>
          <p:spPr>
            <a:xfrm>
              <a:off x="7972002" y="3196478"/>
              <a:ext cx="1400417" cy="1302143"/>
            </a:xfrm>
            <a:custGeom>
              <a:avLst/>
              <a:gdLst>
                <a:gd name="connsiteX0" fmla="*/ 1080115 w 1400417"/>
                <a:gd name="connsiteY0" fmla="*/ 1287315 h 1302142"/>
                <a:gd name="connsiteX1" fmla="*/ 1311061 w 1400417"/>
                <a:gd name="connsiteY1" fmla="*/ 1080937 h 1302142"/>
                <a:gd name="connsiteX2" fmla="*/ 1372483 w 1400417"/>
                <a:gd name="connsiteY2" fmla="*/ 560080 h 1302142"/>
                <a:gd name="connsiteX3" fmla="*/ 1102227 w 1400417"/>
                <a:gd name="connsiteY3" fmla="*/ 98188 h 1302142"/>
                <a:gd name="connsiteX4" fmla="*/ 23659 w 1400417"/>
                <a:gd name="connsiteY4" fmla="*/ 749259 h 1302142"/>
                <a:gd name="connsiteX5" fmla="*/ 28573 w 1400417"/>
                <a:gd name="connsiteY5" fmla="*/ 845077 h 1302142"/>
                <a:gd name="connsiteX6" fmla="*/ 1080115 w 1400417"/>
                <a:gd name="connsiteY6" fmla="*/ 1287315 h 13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417" h="1302142">
                  <a:moveTo>
                    <a:pt x="1080115" y="1287315"/>
                  </a:moveTo>
                  <a:cubicBezTo>
                    <a:pt x="1190674" y="1238177"/>
                    <a:pt x="1279122" y="1169385"/>
                    <a:pt x="1311061" y="1080937"/>
                  </a:cubicBezTo>
                  <a:cubicBezTo>
                    <a:pt x="1382310" y="886844"/>
                    <a:pt x="1406879" y="751716"/>
                    <a:pt x="1372483" y="560080"/>
                  </a:cubicBezTo>
                  <a:cubicBezTo>
                    <a:pt x="1338086" y="365987"/>
                    <a:pt x="1308604" y="238230"/>
                    <a:pt x="1102227" y="98188"/>
                  </a:cubicBezTo>
                  <a:cubicBezTo>
                    <a:pt x="937616" y="-14828"/>
                    <a:pt x="-62331" y="-142585"/>
                    <a:pt x="23659" y="749259"/>
                  </a:cubicBezTo>
                  <a:cubicBezTo>
                    <a:pt x="23659" y="749259"/>
                    <a:pt x="23659" y="788569"/>
                    <a:pt x="28573" y="845077"/>
                  </a:cubicBezTo>
                  <a:cubicBezTo>
                    <a:pt x="271804" y="1162014"/>
                    <a:pt x="679644" y="1306970"/>
                    <a:pt x="1080115" y="128731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AD609B3-7D8E-42AB-B1F2-9EB9078DF1B4}"/>
                </a:ext>
              </a:extLst>
            </p:cNvPr>
            <p:cNvSpPr/>
            <p:nvPr/>
          </p:nvSpPr>
          <p:spPr>
            <a:xfrm>
              <a:off x="7859262" y="3131284"/>
              <a:ext cx="393100" cy="638787"/>
            </a:xfrm>
            <a:custGeom>
              <a:avLst/>
              <a:gdLst>
                <a:gd name="connsiteX0" fmla="*/ 286269 w 393099"/>
                <a:gd name="connsiteY0" fmla="*/ 65107 h 638786"/>
                <a:gd name="connsiteX1" fmla="*/ 18470 w 393099"/>
                <a:gd name="connsiteY1" fmla="*/ 630188 h 638786"/>
                <a:gd name="connsiteX2" fmla="*/ 131486 w 393099"/>
                <a:gd name="connsiteY2" fmla="*/ 637558 h 638786"/>
                <a:gd name="connsiteX3" fmla="*/ 278898 w 393099"/>
                <a:gd name="connsiteY3" fmla="*/ 436095 h 638786"/>
                <a:gd name="connsiteX4" fmla="*/ 391914 w 393099"/>
                <a:gd name="connsiteY4" fmla="*/ 18427 h 638786"/>
                <a:gd name="connsiteX5" fmla="*/ 286269 w 393099"/>
                <a:gd name="connsiteY5" fmla="*/ 65107 h 63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099" h="638786">
                  <a:moveTo>
                    <a:pt x="286269" y="65107"/>
                  </a:moveTo>
                  <a:cubicBezTo>
                    <a:pt x="8642" y="212520"/>
                    <a:pt x="18470" y="630188"/>
                    <a:pt x="18470" y="630188"/>
                  </a:cubicBezTo>
                  <a:cubicBezTo>
                    <a:pt x="74978" y="612990"/>
                    <a:pt x="131486" y="637558"/>
                    <a:pt x="131486" y="637558"/>
                  </a:cubicBezTo>
                  <a:cubicBezTo>
                    <a:pt x="148684" y="556482"/>
                    <a:pt x="217476" y="487689"/>
                    <a:pt x="278898" y="436095"/>
                  </a:cubicBezTo>
                  <a:cubicBezTo>
                    <a:pt x="281355" y="291140"/>
                    <a:pt x="328036" y="143727"/>
                    <a:pt x="391914" y="18427"/>
                  </a:cubicBezTo>
                  <a:cubicBezTo>
                    <a:pt x="357518" y="30711"/>
                    <a:pt x="323122" y="45452"/>
                    <a:pt x="286269" y="65107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255A01A-7C23-46B3-BDEE-E0790FBA8BE2}"/>
                </a:ext>
              </a:extLst>
            </p:cNvPr>
            <p:cNvSpPr/>
            <p:nvPr/>
          </p:nvSpPr>
          <p:spPr>
            <a:xfrm>
              <a:off x="8332390" y="3455591"/>
              <a:ext cx="24569" cy="24569"/>
            </a:xfrm>
            <a:custGeom>
              <a:avLst/>
              <a:gdLst>
                <a:gd name="connsiteX0" fmla="*/ 19518 w 24568"/>
                <a:gd name="connsiteY0" fmla="*/ 18427 h 24568"/>
                <a:gd name="connsiteX1" fmla="*/ 19518 w 24568"/>
                <a:gd name="connsiteY1" fmla="*/ 18427 h 24568"/>
                <a:gd name="connsiteX2" fmla="*/ 19518 w 24568"/>
                <a:gd name="connsiteY2" fmla="*/ 18427 h 2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8" h="24568">
                  <a:moveTo>
                    <a:pt x="19518" y="18427"/>
                  </a:moveTo>
                  <a:cubicBezTo>
                    <a:pt x="19518" y="18427"/>
                    <a:pt x="17062" y="18427"/>
                    <a:pt x="19518" y="18427"/>
                  </a:cubicBezTo>
                  <a:cubicBezTo>
                    <a:pt x="19518" y="20884"/>
                    <a:pt x="19518" y="20884"/>
                    <a:pt x="19518" y="18427"/>
                  </a:cubicBezTo>
                  <a:close/>
                </a:path>
              </a:pathLst>
            </a:custGeom>
            <a:solidFill>
              <a:srgbClr val="3D19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6BDD3DE-DB80-44D2-B457-AFC57F65532A}"/>
                </a:ext>
              </a:extLst>
            </p:cNvPr>
            <p:cNvSpPr/>
            <p:nvPr/>
          </p:nvSpPr>
          <p:spPr>
            <a:xfrm>
              <a:off x="8122191" y="3084604"/>
              <a:ext cx="319393" cy="491375"/>
            </a:xfrm>
            <a:custGeom>
              <a:avLst/>
              <a:gdLst>
                <a:gd name="connsiteX0" fmla="*/ 323079 w 319393"/>
                <a:gd name="connsiteY0" fmla="*/ 18427 h 491374"/>
                <a:gd name="connsiteX1" fmla="*/ 131442 w 319393"/>
                <a:gd name="connsiteY1" fmla="*/ 62650 h 491374"/>
                <a:gd name="connsiteX2" fmla="*/ 18427 w 319393"/>
                <a:gd name="connsiteY2" fmla="*/ 480319 h 491374"/>
                <a:gd name="connsiteX3" fmla="*/ 138813 w 319393"/>
                <a:gd name="connsiteY3" fmla="*/ 399242 h 491374"/>
                <a:gd name="connsiteX4" fmla="*/ 197778 w 319393"/>
                <a:gd name="connsiteY4" fmla="*/ 197778 h 491374"/>
                <a:gd name="connsiteX5" fmla="*/ 229717 w 319393"/>
                <a:gd name="connsiteY5" fmla="*/ 386957 h 491374"/>
                <a:gd name="connsiteX6" fmla="*/ 310794 w 319393"/>
                <a:gd name="connsiteY6" fmla="*/ 379587 h 491374"/>
                <a:gd name="connsiteX7" fmla="*/ 323079 w 319393"/>
                <a:gd name="connsiteY7" fmla="*/ 18427 h 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393" h="491374">
                  <a:moveTo>
                    <a:pt x="323079" y="18427"/>
                  </a:moveTo>
                  <a:cubicBezTo>
                    <a:pt x="261657" y="25797"/>
                    <a:pt x="197778" y="40538"/>
                    <a:pt x="131442" y="62650"/>
                  </a:cubicBezTo>
                  <a:cubicBezTo>
                    <a:pt x="67564" y="190408"/>
                    <a:pt x="20883" y="335363"/>
                    <a:pt x="18427" y="480319"/>
                  </a:cubicBezTo>
                  <a:cubicBezTo>
                    <a:pt x="82305" y="431181"/>
                    <a:pt x="138813" y="399242"/>
                    <a:pt x="138813" y="399242"/>
                  </a:cubicBezTo>
                  <a:lnTo>
                    <a:pt x="197778" y="197778"/>
                  </a:lnTo>
                  <a:cubicBezTo>
                    <a:pt x="197778" y="197778"/>
                    <a:pt x="229717" y="364845"/>
                    <a:pt x="229717" y="386957"/>
                  </a:cubicBezTo>
                  <a:cubicBezTo>
                    <a:pt x="234631" y="382044"/>
                    <a:pt x="266570" y="382044"/>
                    <a:pt x="310794" y="379587"/>
                  </a:cubicBezTo>
                  <a:cubicBezTo>
                    <a:pt x="291139" y="261657"/>
                    <a:pt x="296053" y="136357"/>
                    <a:pt x="323079" y="18427"/>
                  </a:cubicBezTo>
                  <a:close/>
                </a:path>
              </a:pathLst>
            </a:custGeom>
            <a:solidFill>
              <a:srgbClr val="67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43A899C0-40DD-4494-A319-1094D0436D9E}"/>
                </a:ext>
              </a:extLst>
            </p:cNvPr>
            <p:cNvSpPr/>
            <p:nvPr/>
          </p:nvSpPr>
          <p:spPr>
            <a:xfrm>
              <a:off x="8401196" y="3078086"/>
              <a:ext cx="761631" cy="442237"/>
            </a:xfrm>
            <a:custGeom>
              <a:avLst/>
              <a:gdLst>
                <a:gd name="connsiteX0" fmla="*/ 518250 w 761630"/>
                <a:gd name="connsiteY0" fmla="*/ 88823 h 442237"/>
                <a:gd name="connsiteX1" fmla="*/ 41616 w 761630"/>
                <a:gd name="connsiteY1" fmla="*/ 24945 h 442237"/>
                <a:gd name="connsiteX2" fmla="*/ 29332 w 761630"/>
                <a:gd name="connsiteY2" fmla="*/ 388562 h 442237"/>
                <a:gd name="connsiteX3" fmla="*/ 447000 w 761630"/>
                <a:gd name="connsiteY3" fmla="*/ 395932 h 442237"/>
                <a:gd name="connsiteX4" fmla="*/ 471569 w 761630"/>
                <a:gd name="connsiteY4" fmla="*/ 290287 h 442237"/>
                <a:gd name="connsiteX5" fmla="*/ 518250 w 761630"/>
                <a:gd name="connsiteY5" fmla="*/ 413131 h 442237"/>
                <a:gd name="connsiteX6" fmla="*/ 754109 w 761630"/>
                <a:gd name="connsiteY6" fmla="*/ 447527 h 442237"/>
                <a:gd name="connsiteX7" fmla="*/ 653378 w 761630"/>
                <a:gd name="connsiteY7" fmla="*/ 98651 h 442237"/>
                <a:gd name="connsiteX8" fmla="*/ 518250 w 761630"/>
                <a:gd name="connsiteY8" fmla="*/ 88823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630" h="442237">
                  <a:moveTo>
                    <a:pt x="518250" y="88823"/>
                  </a:moveTo>
                  <a:cubicBezTo>
                    <a:pt x="518250" y="88823"/>
                    <a:pt x="306958" y="-6995"/>
                    <a:pt x="41616" y="24945"/>
                  </a:cubicBezTo>
                  <a:cubicBezTo>
                    <a:pt x="14591" y="142875"/>
                    <a:pt x="12134" y="268175"/>
                    <a:pt x="29332" y="388562"/>
                  </a:cubicBezTo>
                  <a:cubicBezTo>
                    <a:pt x="171830" y="386105"/>
                    <a:pt x="447000" y="395932"/>
                    <a:pt x="447000" y="395932"/>
                  </a:cubicBezTo>
                  <a:lnTo>
                    <a:pt x="471569" y="290287"/>
                  </a:lnTo>
                  <a:lnTo>
                    <a:pt x="518250" y="413131"/>
                  </a:lnTo>
                  <a:cubicBezTo>
                    <a:pt x="618981" y="413131"/>
                    <a:pt x="695144" y="427872"/>
                    <a:pt x="754109" y="447527"/>
                  </a:cubicBezTo>
                  <a:cubicBezTo>
                    <a:pt x="744282" y="324683"/>
                    <a:pt x="712342" y="204297"/>
                    <a:pt x="653378" y="98651"/>
                  </a:cubicBezTo>
                  <a:cubicBezTo>
                    <a:pt x="579671" y="86367"/>
                    <a:pt x="518250" y="88823"/>
                    <a:pt x="518250" y="88823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76346AB-D5A6-489C-A5A8-104FD4F86289}"/>
                </a:ext>
              </a:extLst>
            </p:cNvPr>
            <p:cNvSpPr/>
            <p:nvPr/>
          </p:nvSpPr>
          <p:spPr>
            <a:xfrm>
              <a:off x="9036147" y="3160767"/>
              <a:ext cx="245687" cy="442237"/>
            </a:xfrm>
            <a:custGeom>
              <a:avLst/>
              <a:gdLst>
                <a:gd name="connsiteX0" fmla="*/ 126529 w 245687"/>
                <a:gd name="connsiteY0" fmla="*/ 55280 h 442237"/>
                <a:gd name="connsiteX1" fmla="*/ 18427 w 245687"/>
                <a:gd name="connsiteY1" fmla="*/ 18427 h 442237"/>
                <a:gd name="connsiteX2" fmla="*/ 119158 w 245687"/>
                <a:gd name="connsiteY2" fmla="*/ 367303 h 442237"/>
                <a:gd name="connsiteX3" fmla="*/ 229717 w 245687"/>
                <a:gd name="connsiteY3" fmla="*/ 431181 h 442237"/>
                <a:gd name="connsiteX4" fmla="*/ 126529 w 245687"/>
                <a:gd name="connsiteY4" fmla="*/ 55280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87" h="442237">
                  <a:moveTo>
                    <a:pt x="126529" y="55280"/>
                  </a:moveTo>
                  <a:cubicBezTo>
                    <a:pt x="89676" y="38082"/>
                    <a:pt x="52823" y="25797"/>
                    <a:pt x="18427" y="18427"/>
                  </a:cubicBezTo>
                  <a:cubicBezTo>
                    <a:pt x="77391" y="124072"/>
                    <a:pt x="109331" y="244459"/>
                    <a:pt x="119158" y="367303"/>
                  </a:cubicBezTo>
                  <a:cubicBezTo>
                    <a:pt x="168296" y="384501"/>
                    <a:pt x="202692" y="406613"/>
                    <a:pt x="229717" y="431181"/>
                  </a:cubicBezTo>
                  <a:cubicBezTo>
                    <a:pt x="222347" y="303424"/>
                    <a:pt x="183037" y="175667"/>
                    <a:pt x="126529" y="55280"/>
                  </a:cubicBezTo>
                  <a:close/>
                </a:path>
              </a:pathLst>
            </a:custGeom>
            <a:solidFill>
              <a:srgbClr val="67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1FC45CC-EE68-4351-8D2F-9CE27320EFD1}"/>
                </a:ext>
              </a:extLst>
            </p:cNvPr>
            <p:cNvSpPr/>
            <p:nvPr/>
          </p:nvSpPr>
          <p:spPr>
            <a:xfrm>
              <a:off x="9144249" y="3197620"/>
              <a:ext cx="294825" cy="737062"/>
            </a:xfrm>
            <a:custGeom>
              <a:avLst/>
              <a:gdLst>
                <a:gd name="connsiteX0" fmla="*/ 214976 w 294824"/>
                <a:gd name="connsiteY0" fmla="*/ 259200 h 737061"/>
                <a:gd name="connsiteX1" fmla="*/ 18427 w 294824"/>
                <a:gd name="connsiteY1" fmla="*/ 18427 h 737061"/>
                <a:gd name="connsiteX2" fmla="*/ 121615 w 294824"/>
                <a:gd name="connsiteY2" fmla="*/ 394328 h 737061"/>
                <a:gd name="connsiteX3" fmla="*/ 195321 w 294824"/>
                <a:gd name="connsiteY3" fmla="*/ 531913 h 737061"/>
                <a:gd name="connsiteX4" fmla="*/ 296053 w 294824"/>
                <a:gd name="connsiteY4" fmla="*/ 728463 h 737061"/>
                <a:gd name="connsiteX5" fmla="*/ 214976 w 294824"/>
                <a:gd name="connsiteY5" fmla="*/ 259200 h 73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737061">
                  <a:moveTo>
                    <a:pt x="214976" y="259200"/>
                  </a:moveTo>
                  <a:cubicBezTo>
                    <a:pt x="183037" y="131443"/>
                    <a:pt x="101960" y="57737"/>
                    <a:pt x="18427" y="18427"/>
                  </a:cubicBezTo>
                  <a:cubicBezTo>
                    <a:pt x="74935" y="136357"/>
                    <a:pt x="114245" y="266571"/>
                    <a:pt x="121615" y="394328"/>
                  </a:cubicBezTo>
                  <a:cubicBezTo>
                    <a:pt x="192865" y="458207"/>
                    <a:pt x="195321" y="531913"/>
                    <a:pt x="195321" y="531913"/>
                  </a:cubicBezTo>
                  <a:lnTo>
                    <a:pt x="296053" y="728463"/>
                  </a:lnTo>
                  <a:cubicBezTo>
                    <a:pt x="296053" y="728463"/>
                    <a:pt x="242002" y="372216"/>
                    <a:pt x="214976" y="259200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8C3237B7-B7A5-4EA8-BF09-3593299CD518}"/>
                </a:ext>
              </a:extLst>
            </p:cNvPr>
            <p:cNvSpPr/>
            <p:nvPr/>
          </p:nvSpPr>
          <p:spPr>
            <a:xfrm>
              <a:off x="7984606" y="4015509"/>
              <a:ext cx="1081024" cy="540512"/>
            </a:xfrm>
            <a:custGeom>
              <a:avLst/>
              <a:gdLst>
                <a:gd name="connsiteX0" fmla="*/ 18427 w 1081023"/>
                <a:gd name="connsiteY0" fmla="*/ 18427 h 540512"/>
                <a:gd name="connsiteX1" fmla="*/ 82305 w 1081023"/>
                <a:gd name="connsiteY1" fmla="*/ 286226 h 540512"/>
                <a:gd name="connsiteX2" fmla="*/ 615447 w 1081023"/>
                <a:gd name="connsiteY2" fmla="*/ 541741 h 540512"/>
                <a:gd name="connsiteX3" fmla="*/ 1067511 w 1081023"/>
                <a:gd name="connsiteY3" fmla="*/ 460664 h 540512"/>
                <a:gd name="connsiteX4" fmla="*/ 18427 w 1081023"/>
                <a:gd name="connsiteY4" fmla="*/ 18427 h 54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023" h="540512">
                  <a:moveTo>
                    <a:pt x="18427" y="18427"/>
                  </a:moveTo>
                  <a:cubicBezTo>
                    <a:pt x="25797" y="99503"/>
                    <a:pt x="42995" y="217433"/>
                    <a:pt x="82305" y="286226"/>
                  </a:cubicBezTo>
                  <a:cubicBezTo>
                    <a:pt x="146184" y="404156"/>
                    <a:pt x="352561" y="529456"/>
                    <a:pt x="615447" y="541741"/>
                  </a:cubicBezTo>
                  <a:cubicBezTo>
                    <a:pt x="760402" y="549111"/>
                    <a:pt x="932383" y="519628"/>
                    <a:pt x="1067511" y="460664"/>
                  </a:cubicBezTo>
                  <a:cubicBezTo>
                    <a:pt x="667041" y="480319"/>
                    <a:pt x="259200" y="335363"/>
                    <a:pt x="18427" y="18427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4DC85B8-7959-4BE7-B7CC-68BA34DEE685}"/>
                </a:ext>
              </a:extLst>
            </p:cNvPr>
            <p:cNvSpPr/>
            <p:nvPr/>
          </p:nvSpPr>
          <p:spPr>
            <a:xfrm>
              <a:off x="8608911" y="3796005"/>
              <a:ext cx="122844" cy="196550"/>
            </a:xfrm>
            <a:custGeom>
              <a:avLst/>
              <a:gdLst>
                <a:gd name="connsiteX0" fmla="*/ 30451 w 122843"/>
                <a:gd name="connsiteY0" fmla="*/ 19519 h 196549"/>
                <a:gd name="connsiteX1" fmla="*/ 20624 w 122843"/>
                <a:gd name="connsiteY1" fmla="*/ 90768 h 196549"/>
                <a:gd name="connsiteX2" fmla="*/ 25538 w 122843"/>
                <a:gd name="connsiteY2" fmla="*/ 137449 h 196549"/>
                <a:gd name="connsiteX3" fmla="*/ 52564 w 122843"/>
                <a:gd name="connsiteY3" fmla="*/ 149733 h 196549"/>
                <a:gd name="connsiteX4" fmla="*/ 67305 w 122843"/>
                <a:gd name="connsiteY4" fmla="*/ 139905 h 196549"/>
                <a:gd name="connsiteX5" fmla="*/ 82046 w 122843"/>
                <a:gd name="connsiteY5" fmla="*/ 130078 h 196549"/>
                <a:gd name="connsiteX6" fmla="*/ 96787 w 122843"/>
                <a:gd name="connsiteY6" fmla="*/ 159560 h 196549"/>
                <a:gd name="connsiteX7" fmla="*/ 79589 w 122843"/>
                <a:gd name="connsiteY7" fmla="*/ 174302 h 196549"/>
                <a:gd name="connsiteX8" fmla="*/ 86960 w 122843"/>
                <a:gd name="connsiteY8" fmla="*/ 184129 h 196549"/>
                <a:gd name="connsiteX9" fmla="*/ 113985 w 122843"/>
                <a:gd name="connsiteY9" fmla="*/ 139905 h 196549"/>
                <a:gd name="connsiteX10" fmla="*/ 79589 w 122843"/>
                <a:gd name="connsiteY10" fmla="*/ 117793 h 196549"/>
                <a:gd name="connsiteX11" fmla="*/ 59934 w 122843"/>
                <a:gd name="connsiteY11" fmla="*/ 130078 h 196549"/>
                <a:gd name="connsiteX12" fmla="*/ 30451 w 122843"/>
                <a:gd name="connsiteY12" fmla="*/ 85854 h 196549"/>
                <a:gd name="connsiteX13" fmla="*/ 32908 w 122843"/>
                <a:gd name="connsiteY13" fmla="*/ 19519 h 196549"/>
                <a:gd name="connsiteX14" fmla="*/ 30451 w 122843"/>
                <a:gd name="connsiteY14" fmla="*/ 19519 h 196549"/>
                <a:gd name="connsiteX15" fmla="*/ 30451 w 122843"/>
                <a:gd name="connsiteY15" fmla="*/ 19519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43" h="196549">
                  <a:moveTo>
                    <a:pt x="30451" y="19519"/>
                  </a:moveTo>
                  <a:cubicBezTo>
                    <a:pt x="25538" y="41630"/>
                    <a:pt x="23081" y="66199"/>
                    <a:pt x="20624" y="90768"/>
                  </a:cubicBezTo>
                  <a:cubicBezTo>
                    <a:pt x="18167" y="105509"/>
                    <a:pt x="15710" y="122707"/>
                    <a:pt x="25538" y="137449"/>
                  </a:cubicBezTo>
                  <a:cubicBezTo>
                    <a:pt x="32908" y="144819"/>
                    <a:pt x="40279" y="152190"/>
                    <a:pt x="52564" y="149733"/>
                  </a:cubicBezTo>
                  <a:cubicBezTo>
                    <a:pt x="57477" y="147276"/>
                    <a:pt x="62391" y="144819"/>
                    <a:pt x="67305" y="139905"/>
                  </a:cubicBezTo>
                  <a:cubicBezTo>
                    <a:pt x="67305" y="139905"/>
                    <a:pt x="79589" y="130078"/>
                    <a:pt x="82046" y="130078"/>
                  </a:cubicBezTo>
                  <a:cubicBezTo>
                    <a:pt x="86960" y="139905"/>
                    <a:pt x="91873" y="149733"/>
                    <a:pt x="96787" y="159560"/>
                  </a:cubicBezTo>
                  <a:cubicBezTo>
                    <a:pt x="91873" y="166931"/>
                    <a:pt x="86960" y="171845"/>
                    <a:pt x="79589" y="174302"/>
                  </a:cubicBezTo>
                  <a:cubicBezTo>
                    <a:pt x="72219" y="176758"/>
                    <a:pt x="79589" y="189043"/>
                    <a:pt x="86960" y="184129"/>
                  </a:cubicBezTo>
                  <a:cubicBezTo>
                    <a:pt x="104158" y="176758"/>
                    <a:pt x="118899" y="159560"/>
                    <a:pt x="113985" y="139905"/>
                  </a:cubicBezTo>
                  <a:cubicBezTo>
                    <a:pt x="111528" y="125164"/>
                    <a:pt x="94330" y="112880"/>
                    <a:pt x="79589" y="117793"/>
                  </a:cubicBezTo>
                  <a:cubicBezTo>
                    <a:pt x="72219" y="120250"/>
                    <a:pt x="67305" y="127621"/>
                    <a:pt x="59934" y="130078"/>
                  </a:cubicBezTo>
                  <a:cubicBezTo>
                    <a:pt x="25538" y="144819"/>
                    <a:pt x="27995" y="107966"/>
                    <a:pt x="30451" y="85854"/>
                  </a:cubicBezTo>
                  <a:cubicBezTo>
                    <a:pt x="32908" y="68656"/>
                    <a:pt x="45193" y="36717"/>
                    <a:pt x="32908" y="19519"/>
                  </a:cubicBezTo>
                  <a:cubicBezTo>
                    <a:pt x="32908" y="17062"/>
                    <a:pt x="30451" y="19519"/>
                    <a:pt x="30451" y="19519"/>
                  </a:cubicBezTo>
                  <a:lnTo>
                    <a:pt x="30451" y="19519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78238D7-AD60-4CD1-8152-7D26F619C3DA}"/>
                </a:ext>
              </a:extLst>
            </p:cNvPr>
            <p:cNvSpPr/>
            <p:nvPr/>
          </p:nvSpPr>
          <p:spPr>
            <a:xfrm>
              <a:off x="8327033" y="3732312"/>
              <a:ext cx="98275" cy="122844"/>
            </a:xfrm>
            <a:custGeom>
              <a:avLst/>
              <a:gdLst>
                <a:gd name="connsiteX0" fmla="*/ 91103 w 98274"/>
                <a:gd name="connsiteY0" fmla="*/ 61305 h 122843"/>
                <a:gd name="connsiteX1" fmla="*/ 59620 w 98274"/>
                <a:gd name="connsiteY1" fmla="*/ 105310 h 122843"/>
                <a:gd name="connsiteX2" fmla="*/ 22469 w 98274"/>
                <a:gd name="connsiteY2" fmla="*/ 65973 h 122843"/>
                <a:gd name="connsiteX3" fmla="*/ 53952 w 98274"/>
                <a:gd name="connsiteY3" fmla="*/ 21968 h 122843"/>
                <a:gd name="connsiteX4" fmla="*/ 91103 w 98274"/>
                <a:gd name="connsiteY4" fmla="*/ 61305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122843">
                  <a:moveTo>
                    <a:pt x="91103" y="61305"/>
                  </a:moveTo>
                  <a:cubicBezTo>
                    <a:pt x="92668" y="84319"/>
                    <a:pt x="78572" y="104021"/>
                    <a:pt x="59620" y="105310"/>
                  </a:cubicBezTo>
                  <a:cubicBezTo>
                    <a:pt x="40667" y="106599"/>
                    <a:pt x="24034" y="88987"/>
                    <a:pt x="22469" y="65973"/>
                  </a:cubicBezTo>
                  <a:cubicBezTo>
                    <a:pt x="20903" y="42959"/>
                    <a:pt x="34999" y="23257"/>
                    <a:pt x="53952" y="21968"/>
                  </a:cubicBezTo>
                  <a:cubicBezTo>
                    <a:pt x="72904" y="20679"/>
                    <a:pt x="89537" y="38291"/>
                    <a:pt x="91103" y="61305"/>
                  </a:cubicBezTo>
                  <a:close/>
                </a:path>
              </a:pathLst>
            </a:custGeom>
            <a:solidFill>
              <a:srgbClr val="1111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13D7817E-AB3C-4A95-A6EA-F72425DA7F85}"/>
                </a:ext>
              </a:extLst>
            </p:cNvPr>
            <p:cNvSpPr/>
            <p:nvPr/>
          </p:nvSpPr>
          <p:spPr>
            <a:xfrm>
              <a:off x="8904529" y="3729731"/>
              <a:ext cx="98275" cy="122844"/>
            </a:xfrm>
            <a:custGeom>
              <a:avLst/>
              <a:gdLst>
                <a:gd name="connsiteX0" fmla="*/ 91105 w 98274"/>
                <a:gd name="connsiteY0" fmla="*/ 61306 h 122843"/>
                <a:gd name="connsiteX1" fmla="*/ 59623 w 98274"/>
                <a:gd name="connsiteY1" fmla="*/ 105311 h 122843"/>
                <a:gd name="connsiteX2" fmla="*/ 22471 w 98274"/>
                <a:gd name="connsiteY2" fmla="*/ 65976 h 122843"/>
                <a:gd name="connsiteX3" fmla="*/ 53952 w 98274"/>
                <a:gd name="connsiteY3" fmla="*/ 21970 h 122843"/>
                <a:gd name="connsiteX4" fmla="*/ 91105 w 98274"/>
                <a:gd name="connsiteY4" fmla="*/ 61306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122843">
                  <a:moveTo>
                    <a:pt x="91105" y="61306"/>
                  </a:moveTo>
                  <a:cubicBezTo>
                    <a:pt x="92671" y="84320"/>
                    <a:pt x="78576" y="104022"/>
                    <a:pt x="59623" y="105311"/>
                  </a:cubicBezTo>
                  <a:cubicBezTo>
                    <a:pt x="40670" y="106601"/>
                    <a:pt x="24037" y="88990"/>
                    <a:pt x="22471" y="65976"/>
                  </a:cubicBezTo>
                  <a:cubicBezTo>
                    <a:pt x="20905" y="42962"/>
                    <a:pt x="35000" y="23260"/>
                    <a:pt x="53952" y="21970"/>
                  </a:cubicBezTo>
                  <a:cubicBezTo>
                    <a:pt x="72905" y="20680"/>
                    <a:pt x="89539" y="38291"/>
                    <a:pt x="91105" y="61306"/>
                  </a:cubicBezTo>
                  <a:close/>
                </a:path>
              </a:pathLst>
            </a:custGeom>
            <a:solidFill>
              <a:srgbClr val="1111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C8FB8A9C-4DAB-448E-9B5D-E6B2549FB992}"/>
                </a:ext>
              </a:extLst>
            </p:cNvPr>
            <p:cNvSpPr/>
            <p:nvPr/>
          </p:nvSpPr>
          <p:spPr>
            <a:xfrm>
              <a:off x="8182943" y="3585806"/>
              <a:ext cx="147412" cy="122844"/>
            </a:xfrm>
            <a:custGeom>
              <a:avLst/>
              <a:gdLst>
                <a:gd name="connsiteX0" fmla="*/ 24010 w 147412"/>
                <a:gd name="connsiteY0" fmla="*/ 114245 h 122843"/>
                <a:gd name="connsiteX1" fmla="*/ 139483 w 147412"/>
                <a:gd name="connsiteY1" fmla="*/ 28254 h 122843"/>
                <a:gd name="connsiteX2" fmla="*/ 137026 w 147412"/>
                <a:gd name="connsiteY2" fmla="*/ 18427 h 122843"/>
                <a:gd name="connsiteX3" fmla="*/ 19096 w 147412"/>
                <a:gd name="connsiteY3" fmla="*/ 111788 h 122843"/>
                <a:gd name="connsiteX4" fmla="*/ 24010 w 147412"/>
                <a:gd name="connsiteY4" fmla="*/ 114245 h 122843"/>
                <a:gd name="connsiteX5" fmla="*/ 24010 w 147412"/>
                <a:gd name="connsiteY5" fmla="*/ 114245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122843">
                  <a:moveTo>
                    <a:pt x="24010" y="114245"/>
                  </a:moveTo>
                  <a:cubicBezTo>
                    <a:pt x="53492" y="70021"/>
                    <a:pt x="85432" y="40539"/>
                    <a:pt x="139483" y="28254"/>
                  </a:cubicBezTo>
                  <a:cubicBezTo>
                    <a:pt x="144397" y="25797"/>
                    <a:pt x="144397" y="18427"/>
                    <a:pt x="137026" y="18427"/>
                  </a:cubicBezTo>
                  <a:cubicBezTo>
                    <a:pt x="90345" y="18427"/>
                    <a:pt x="26467" y="65107"/>
                    <a:pt x="19096" y="111788"/>
                  </a:cubicBezTo>
                  <a:cubicBezTo>
                    <a:pt x="16639" y="114245"/>
                    <a:pt x="21553" y="116701"/>
                    <a:pt x="24010" y="114245"/>
                  </a:cubicBezTo>
                  <a:lnTo>
                    <a:pt x="24010" y="114245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7B6BE2F-B5E0-4F61-B421-5E48BFE44397}"/>
                </a:ext>
              </a:extLst>
            </p:cNvPr>
            <p:cNvSpPr/>
            <p:nvPr/>
          </p:nvSpPr>
          <p:spPr>
            <a:xfrm>
              <a:off x="8953228" y="3538136"/>
              <a:ext cx="171981" cy="73706"/>
            </a:xfrm>
            <a:custGeom>
              <a:avLst/>
              <a:gdLst>
                <a:gd name="connsiteX0" fmla="*/ 20269 w 171981"/>
                <a:gd name="connsiteY0" fmla="*/ 26786 h 73706"/>
                <a:gd name="connsiteX1" fmla="*/ 145570 w 171981"/>
                <a:gd name="connsiteY1" fmla="*/ 73467 h 73706"/>
                <a:gd name="connsiteX2" fmla="*/ 155397 w 171981"/>
                <a:gd name="connsiteY2" fmla="*/ 63639 h 73706"/>
                <a:gd name="connsiteX3" fmla="*/ 20269 w 171981"/>
                <a:gd name="connsiteY3" fmla="*/ 21872 h 73706"/>
                <a:gd name="connsiteX4" fmla="*/ 20269 w 171981"/>
                <a:gd name="connsiteY4" fmla="*/ 26786 h 73706"/>
                <a:gd name="connsiteX5" fmla="*/ 20269 w 171981"/>
                <a:gd name="connsiteY5" fmla="*/ 26786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81" h="73706">
                  <a:moveTo>
                    <a:pt x="20269" y="26786"/>
                  </a:moveTo>
                  <a:cubicBezTo>
                    <a:pt x="64493" y="36614"/>
                    <a:pt x="108717" y="39071"/>
                    <a:pt x="145570" y="73467"/>
                  </a:cubicBezTo>
                  <a:cubicBezTo>
                    <a:pt x="152940" y="80837"/>
                    <a:pt x="162768" y="71010"/>
                    <a:pt x="155397" y="63639"/>
                  </a:cubicBezTo>
                  <a:cubicBezTo>
                    <a:pt x="125915" y="31700"/>
                    <a:pt x="62036" y="9588"/>
                    <a:pt x="20269" y="21872"/>
                  </a:cubicBezTo>
                  <a:cubicBezTo>
                    <a:pt x="17812" y="19416"/>
                    <a:pt x="17812" y="24329"/>
                    <a:pt x="20269" y="26786"/>
                  </a:cubicBezTo>
                  <a:lnTo>
                    <a:pt x="20269" y="26786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A724CB88-C1AA-45BB-8DA0-8BC5833DB827}"/>
                </a:ext>
              </a:extLst>
            </p:cNvPr>
            <p:cNvSpPr/>
            <p:nvPr/>
          </p:nvSpPr>
          <p:spPr>
            <a:xfrm>
              <a:off x="8183532" y="3880546"/>
              <a:ext cx="294825" cy="270256"/>
            </a:xfrm>
            <a:custGeom>
              <a:avLst/>
              <a:gdLst>
                <a:gd name="connsiteX0" fmla="*/ 276479 w 294824"/>
                <a:gd name="connsiteY0" fmla="*/ 133984 h 270256"/>
                <a:gd name="connsiteX1" fmla="*/ 153635 w 294824"/>
                <a:gd name="connsiteY1" fmla="*/ 261741 h 270256"/>
                <a:gd name="connsiteX2" fmla="*/ 18507 w 294824"/>
                <a:gd name="connsiteY2" fmla="*/ 146268 h 270256"/>
                <a:gd name="connsiteX3" fmla="*/ 141351 w 294824"/>
                <a:gd name="connsiteY3" fmla="*/ 18511 h 270256"/>
                <a:gd name="connsiteX4" fmla="*/ 276479 w 294824"/>
                <a:gd name="connsiteY4" fmla="*/ 133984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24" h="270256">
                  <a:moveTo>
                    <a:pt x="276479" y="133984"/>
                  </a:moveTo>
                  <a:cubicBezTo>
                    <a:pt x="278935" y="200320"/>
                    <a:pt x="224884" y="259284"/>
                    <a:pt x="153635" y="261741"/>
                  </a:cubicBezTo>
                  <a:cubicBezTo>
                    <a:pt x="82386" y="264198"/>
                    <a:pt x="20964" y="212604"/>
                    <a:pt x="18507" y="146268"/>
                  </a:cubicBezTo>
                  <a:cubicBezTo>
                    <a:pt x="16050" y="79933"/>
                    <a:pt x="70101" y="20968"/>
                    <a:pt x="141351" y="18511"/>
                  </a:cubicBezTo>
                  <a:cubicBezTo>
                    <a:pt x="212600" y="16054"/>
                    <a:pt x="274022" y="67648"/>
                    <a:pt x="276479" y="133984"/>
                  </a:cubicBez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7415DE0-52A1-4971-8126-A6B479D519B9}"/>
                </a:ext>
              </a:extLst>
            </p:cNvPr>
            <p:cNvSpPr/>
            <p:nvPr/>
          </p:nvSpPr>
          <p:spPr>
            <a:xfrm>
              <a:off x="8882152" y="3841612"/>
              <a:ext cx="294825" cy="270256"/>
            </a:xfrm>
            <a:custGeom>
              <a:avLst/>
              <a:gdLst>
                <a:gd name="connsiteX0" fmla="*/ 285328 w 294824"/>
                <a:gd name="connsiteY0" fmla="*/ 139551 h 270256"/>
                <a:gd name="connsiteX1" fmla="*/ 161175 w 294824"/>
                <a:gd name="connsiteY1" fmla="*/ 266179 h 270256"/>
                <a:gd name="connsiteX2" fmla="*/ 25212 w 294824"/>
                <a:gd name="connsiteY2" fmla="*/ 152323 h 270256"/>
                <a:gd name="connsiteX3" fmla="*/ 149366 w 294824"/>
                <a:gd name="connsiteY3" fmla="*/ 25695 h 270256"/>
                <a:gd name="connsiteX4" fmla="*/ 285328 w 294824"/>
                <a:gd name="connsiteY4" fmla="*/ 139551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24" h="270256">
                  <a:moveTo>
                    <a:pt x="285328" y="139551"/>
                  </a:moveTo>
                  <a:cubicBezTo>
                    <a:pt x="288589" y="205958"/>
                    <a:pt x="233004" y="262652"/>
                    <a:pt x="161175" y="266179"/>
                  </a:cubicBezTo>
                  <a:cubicBezTo>
                    <a:pt x="89346" y="269706"/>
                    <a:pt x="28473" y="218731"/>
                    <a:pt x="25212" y="152323"/>
                  </a:cubicBezTo>
                  <a:cubicBezTo>
                    <a:pt x="21951" y="85915"/>
                    <a:pt x="77537" y="29222"/>
                    <a:pt x="149366" y="25695"/>
                  </a:cubicBezTo>
                  <a:cubicBezTo>
                    <a:pt x="221195" y="22168"/>
                    <a:pt x="282067" y="73143"/>
                    <a:pt x="285328" y="139551"/>
                  </a:cubicBez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EBECEFA-5999-4CB5-BFD2-C8A17FFAB1C5}"/>
                </a:ext>
              </a:extLst>
            </p:cNvPr>
            <p:cNvSpPr/>
            <p:nvPr/>
          </p:nvSpPr>
          <p:spPr>
            <a:xfrm>
              <a:off x="8566231" y="3960690"/>
              <a:ext cx="147412" cy="73706"/>
            </a:xfrm>
            <a:custGeom>
              <a:avLst/>
              <a:gdLst>
                <a:gd name="connsiteX0" fmla="*/ 19080 w 147412"/>
                <a:gd name="connsiteY0" fmla="*/ 21901 h 73706"/>
                <a:gd name="connsiteX1" fmla="*/ 146837 w 147412"/>
                <a:gd name="connsiteY1" fmla="*/ 68582 h 73706"/>
                <a:gd name="connsiteX2" fmla="*/ 144381 w 147412"/>
                <a:gd name="connsiteY2" fmla="*/ 58754 h 73706"/>
                <a:gd name="connsiteX3" fmla="*/ 26451 w 147412"/>
                <a:gd name="connsiteY3" fmla="*/ 19444 h 73706"/>
                <a:gd name="connsiteX4" fmla="*/ 19080 w 147412"/>
                <a:gd name="connsiteY4" fmla="*/ 21901 h 73706"/>
                <a:gd name="connsiteX5" fmla="*/ 19080 w 147412"/>
                <a:gd name="connsiteY5" fmla="*/ 21901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73706">
                  <a:moveTo>
                    <a:pt x="19080" y="21901"/>
                  </a:moveTo>
                  <a:cubicBezTo>
                    <a:pt x="31364" y="78409"/>
                    <a:pt x="102614" y="78409"/>
                    <a:pt x="146837" y="68582"/>
                  </a:cubicBezTo>
                  <a:cubicBezTo>
                    <a:pt x="151751" y="68582"/>
                    <a:pt x="151751" y="58754"/>
                    <a:pt x="144381" y="58754"/>
                  </a:cubicBezTo>
                  <a:cubicBezTo>
                    <a:pt x="97700" y="58754"/>
                    <a:pt x="53476" y="66125"/>
                    <a:pt x="26451" y="19444"/>
                  </a:cubicBezTo>
                  <a:cubicBezTo>
                    <a:pt x="21537" y="16987"/>
                    <a:pt x="16623" y="19444"/>
                    <a:pt x="19080" y="21901"/>
                  </a:cubicBezTo>
                  <a:lnTo>
                    <a:pt x="19080" y="21901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CE038C5-439B-4254-822C-A4E5AE892653}"/>
                </a:ext>
              </a:extLst>
            </p:cNvPr>
            <p:cNvSpPr/>
            <p:nvPr/>
          </p:nvSpPr>
          <p:spPr>
            <a:xfrm>
              <a:off x="8129561" y="4976396"/>
              <a:ext cx="515943" cy="909043"/>
            </a:xfrm>
            <a:custGeom>
              <a:avLst/>
              <a:gdLst>
                <a:gd name="connsiteX0" fmla="*/ 72478 w 515943"/>
                <a:gd name="connsiteY0" fmla="*/ 151098 h 909042"/>
                <a:gd name="connsiteX1" fmla="*/ 99503 w 515943"/>
                <a:gd name="connsiteY1" fmla="*/ 18427 h 909042"/>
                <a:gd name="connsiteX2" fmla="*/ 517172 w 515943"/>
                <a:gd name="connsiteY2" fmla="*/ 283769 h 909042"/>
                <a:gd name="connsiteX3" fmla="*/ 517172 w 515943"/>
                <a:gd name="connsiteY3" fmla="*/ 890616 h 909042"/>
                <a:gd name="connsiteX4" fmla="*/ 18427 w 515943"/>
                <a:gd name="connsiteY4" fmla="*/ 669498 h 909042"/>
                <a:gd name="connsiteX5" fmla="*/ 72478 w 515943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43" h="909042">
                  <a:moveTo>
                    <a:pt x="72478" y="151098"/>
                  </a:moveTo>
                  <a:lnTo>
                    <a:pt x="99503" y="18427"/>
                  </a:lnTo>
                  <a:cubicBezTo>
                    <a:pt x="99503" y="18427"/>
                    <a:pt x="418897" y="146184"/>
                    <a:pt x="517172" y="283769"/>
                  </a:cubicBezTo>
                  <a:lnTo>
                    <a:pt x="517172" y="890616"/>
                  </a:lnTo>
                  <a:lnTo>
                    <a:pt x="18427" y="669498"/>
                  </a:lnTo>
                  <a:lnTo>
                    <a:pt x="72478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9B7FE0B-7890-4FFA-992C-EE4B64ACCBAE}"/>
                </a:ext>
              </a:extLst>
            </p:cNvPr>
            <p:cNvSpPr/>
            <p:nvPr/>
          </p:nvSpPr>
          <p:spPr>
            <a:xfrm>
              <a:off x="8247491" y="4954284"/>
              <a:ext cx="417668" cy="909043"/>
            </a:xfrm>
            <a:custGeom>
              <a:avLst/>
              <a:gdLst>
                <a:gd name="connsiteX0" fmla="*/ 62650 w 417668"/>
                <a:gd name="connsiteY0" fmla="*/ 151098 h 909042"/>
                <a:gd name="connsiteX1" fmla="*/ 84762 w 417668"/>
                <a:gd name="connsiteY1" fmla="*/ 18427 h 909042"/>
                <a:gd name="connsiteX2" fmla="*/ 418897 w 417668"/>
                <a:gd name="connsiteY2" fmla="*/ 283769 h 909042"/>
                <a:gd name="connsiteX3" fmla="*/ 418897 w 417668"/>
                <a:gd name="connsiteY3" fmla="*/ 890616 h 909042"/>
                <a:gd name="connsiteX4" fmla="*/ 18427 w 417668"/>
                <a:gd name="connsiteY4" fmla="*/ 669498 h 909042"/>
                <a:gd name="connsiteX5" fmla="*/ 62650 w 417668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68" h="909042">
                  <a:moveTo>
                    <a:pt x="62650" y="151098"/>
                  </a:moveTo>
                  <a:lnTo>
                    <a:pt x="84762" y="18427"/>
                  </a:lnTo>
                  <a:cubicBezTo>
                    <a:pt x="84762" y="18427"/>
                    <a:pt x="340277" y="146184"/>
                    <a:pt x="418897" y="283769"/>
                  </a:cubicBezTo>
                  <a:lnTo>
                    <a:pt x="418897" y="890616"/>
                  </a:lnTo>
                  <a:lnTo>
                    <a:pt x="18427" y="669498"/>
                  </a:lnTo>
                  <a:lnTo>
                    <a:pt x="62650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922AE6D-4BA2-4693-A6D1-87B2D52D9432}"/>
                </a:ext>
              </a:extLst>
            </p:cNvPr>
            <p:cNvSpPr/>
            <p:nvPr/>
          </p:nvSpPr>
          <p:spPr>
            <a:xfrm>
              <a:off x="8377705" y="4939543"/>
              <a:ext cx="294825" cy="909043"/>
            </a:xfrm>
            <a:custGeom>
              <a:avLst/>
              <a:gdLst>
                <a:gd name="connsiteX0" fmla="*/ 47909 w 294824"/>
                <a:gd name="connsiteY0" fmla="*/ 151098 h 909042"/>
                <a:gd name="connsiteX1" fmla="*/ 62650 w 294824"/>
                <a:gd name="connsiteY1" fmla="*/ 18427 h 909042"/>
                <a:gd name="connsiteX2" fmla="*/ 291140 w 294824"/>
                <a:gd name="connsiteY2" fmla="*/ 283769 h 909042"/>
                <a:gd name="connsiteX3" fmla="*/ 291140 w 294824"/>
                <a:gd name="connsiteY3" fmla="*/ 890616 h 909042"/>
                <a:gd name="connsiteX4" fmla="*/ 18427 w 294824"/>
                <a:gd name="connsiteY4" fmla="*/ 669498 h 909042"/>
                <a:gd name="connsiteX5" fmla="*/ 47909 w 294824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909042">
                  <a:moveTo>
                    <a:pt x="47909" y="151098"/>
                  </a:moveTo>
                  <a:lnTo>
                    <a:pt x="62650" y="18427"/>
                  </a:lnTo>
                  <a:cubicBezTo>
                    <a:pt x="62650" y="18427"/>
                    <a:pt x="237088" y="146184"/>
                    <a:pt x="291140" y="283769"/>
                  </a:cubicBezTo>
                  <a:lnTo>
                    <a:pt x="291140" y="890616"/>
                  </a:lnTo>
                  <a:lnTo>
                    <a:pt x="18427" y="669498"/>
                  </a:lnTo>
                  <a:lnTo>
                    <a:pt x="47909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93E2A3F-ECBB-41D0-83B1-66A49C5EED61}"/>
                </a:ext>
              </a:extLst>
            </p:cNvPr>
            <p:cNvSpPr/>
            <p:nvPr/>
          </p:nvSpPr>
          <p:spPr>
            <a:xfrm>
              <a:off x="8650418" y="4973939"/>
              <a:ext cx="515943" cy="909043"/>
            </a:xfrm>
            <a:custGeom>
              <a:avLst/>
              <a:gdLst>
                <a:gd name="connsiteX0" fmla="*/ 463120 w 515943"/>
                <a:gd name="connsiteY0" fmla="*/ 151098 h 909042"/>
                <a:gd name="connsiteX1" fmla="*/ 436095 w 515943"/>
                <a:gd name="connsiteY1" fmla="*/ 18427 h 909042"/>
                <a:gd name="connsiteX2" fmla="*/ 18427 w 515943"/>
                <a:gd name="connsiteY2" fmla="*/ 283769 h 909042"/>
                <a:gd name="connsiteX3" fmla="*/ 18427 w 515943"/>
                <a:gd name="connsiteY3" fmla="*/ 890616 h 909042"/>
                <a:gd name="connsiteX4" fmla="*/ 517171 w 515943"/>
                <a:gd name="connsiteY4" fmla="*/ 669498 h 909042"/>
                <a:gd name="connsiteX5" fmla="*/ 463120 w 515943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43" h="909042">
                  <a:moveTo>
                    <a:pt x="463120" y="151098"/>
                  </a:moveTo>
                  <a:lnTo>
                    <a:pt x="436095" y="18427"/>
                  </a:lnTo>
                  <a:cubicBezTo>
                    <a:pt x="436095" y="18427"/>
                    <a:pt x="116701" y="146184"/>
                    <a:pt x="18427" y="283769"/>
                  </a:cubicBezTo>
                  <a:lnTo>
                    <a:pt x="18427" y="890616"/>
                  </a:lnTo>
                  <a:lnTo>
                    <a:pt x="517171" y="669498"/>
                  </a:lnTo>
                  <a:lnTo>
                    <a:pt x="463120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0E2F9C2-84C0-4A26-AEA9-76BDF6592DF6}"/>
                </a:ext>
              </a:extLst>
            </p:cNvPr>
            <p:cNvSpPr/>
            <p:nvPr/>
          </p:nvSpPr>
          <p:spPr>
            <a:xfrm>
              <a:off x="8630763" y="4951827"/>
              <a:ext cx="417668" cy="909043"/>
            </a:xfrm>
            <a:custGeom>
              <a:avLst/>
              <a:gdLst>
                <a:gd name="connsiteX0" fmla="*/ 374673 w 417668"/>
                <a:gd name="connsiteY0" fmla="*/ 151098 h 909042"/>
                <a:gd name="connsiteX1" fmla="*/ 352561 w 417668"/>
                <a:gd name="connsiteY1" fmla="*/ 18427 h 909042"/>
                <a:gd name="connsiteX2" fmla="*/ 18427 w 417668"/>
                <a:gd name="connsiteY2" fmla="*/ 283769 h 909042"/>
                <a:gd name="connsiteX3" fmla="*/ 18427 w 417668"/>
                <a:gd name="connsiteY3" fmla="*/ 890616 h 909042"/>
                <a:gd name="connsiteX4" fmla="*/ 418897 w 417668"/>
                <a:gd name="connsiteY4" fmla="*/ 669498 h 909042"/>
                <a:gd name="connsiteX5" fmla="*/ 374673 w 417668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68" h="909042">
                  <a:moveTo>
                    <a:pt x="374673" y="151098"/>
                  </a:moveTo>
                  <a:lnTo>
                    <a:pt x="352561" y="18427"/>
                  </a:lnTo>
                  <a:cubicBezTo>
                    <a:pt x="352561" y="18427"/>
                    <a:pt x="97046" y="146184"/>
                    <a:pt x="18427" y="283769"/>
                  </a:cubicBezTo>
                  <a:lnTo>
                    <a:pt x="18427" y="890616"/>
                  </a:lnTo>
                  <a:lnTo>
                    <a:pt x="418897" y="669498"/>
                  </a:lnTo>
                  <a:lnTo>
                    <a:pt x="374673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8045F1-3F32-44AA-BAAA-A1E141844619}"/>
                </a:ext>
              </a:extLst>
            </p:cNvPr>
            <p:cNvSpPr/>
            <p:nvPr/>
          </p:nvSpPr>
          <p:spPr>
            <a:xfrm>
              <a:off x="8628306" y="4937086"/>
              <a:ext cx="294825" cy="909043"/>
            </a:xfrm>
            <a:custGeom>
              <a:avLst/>
              <a:gdLst>
                <a:gd name="connsiteX0" fmla="*/ 261657 w 294824"/>
                <a:gd name="connsiteY0" fmla="*/ 151098 h 909042"/>
                <a:gd name="connsiteX1" fmla="*/ 246916 w 294824"/>
                <a:gd name="connsiteY1" fmla="*/ 18427 h 909042"/>
                <a:gd name="connsiteX2" fmla="*/ 18427 w 294824"/>
                <a:gd name="connsiteY2" fmla="*/ 283769 h 909042"/>
                <a:gd name="connsiteX3" fmla="*/ 18427 w 294824"/>
                <a:gd name="connsiteY3" fmla="*/ 890616 h 909042"/>
                <a:gd name="connsiteX4" fmla="*/ 291140 w 294824"/>
                <a:gd name="connsiteY4" fmla="*/ 669498 h 909042"/>
                <a:gd name="connsiteX5" fmla="*/ 261657 w 294824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909042">
                  <a:moveTo>
                    <a:pt x="261657" y="151098"/>
                  </a:moveTo>
                  <a:lnTo>
                    <a:pt x="246916" y="18427"/>
                  </a:lnTo>
                  <a:cubicBezTo>
                    <a:pt x="246916" y="18427"/>
                    <a:pt x="72478" y="146184"/>
                    <a:pt x="18427" y="283769"/>
                  </a:cubicBezTo>
                  <a:lnTo>
                    <a:pt x="18427" y="890616"/>
                  </a:lnTo>
                  <a:lnTo>
                    <a:pt x="291140" y="669498"/>
                  </a:lnTo>
                  <a:lnTo>
                    <a:pt x="261657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1168276-2298-4EE4-8982-7498A1DA8301}"/>
                </a:ext>
              </a:extLst>
            </p:cNvPr>
            <p:cNvSpPr/>
            <p:nvPr/>
          </p:nvSpPr>
          <p:spPr>
            <a:xfrm>
              <a:off x="8065210" y="5028009"/>
              <a:ext cx="565081" cy="859905"/>
            </a:xfrm>
            <a:custGeom>
              <a:avLst/>
              <a:gdLst>
                <a:gd name="connsiteX0" fmla="*/ 549583 w 565080"/>
                <a:gd name="connsiteY0" fmla="*/ 227242 h 859905"/>
                <a:gd name="connsiteX1" fmla="*/ 549583 w 565080"/>
                <a:gd name="connsiteY1" fmla="*/ 861115 h 859905"/>
                <a:gd name="connsiteX2" fmla="*/ 38554 w 565080"/>
                <a:gd name="connsiteY2" fmla="*/ 644910 h 859905"/>
                <a:gd name="connsiteX3" fmla="*/ 18899 w 565080"/>
                <a:gd name="connsiteY3" fmla="*/ 106855 h 859905"/>
                <a:gd name="connsiteX4" fmla="*/ 107346 w 565080"/>
                <a:gd name="connsiteY4" fmla="*/ 20865 h 859905"/>
                <a:gd name="connsiteX5" fmla="*/ 549583 w 565080"/>
                <a:gd name="connsiteY5" fmla="*/ 227242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80" h="859905">
                  <a:moveTo>
                    <a:pt x="549583" y="227242"/>
                  </a:moveTo>
                  <a:lnTo>
                    <a:pt x="549583" y="861115"/>
                  </a:lnTo>
                  <a:cubicBezTo>
                    <a:pt x="549583" y="861115"/>
                    <a:pt x="156483" y="669479"/>
                    <a:pt x="38554" y="644910"/>
                  </a:cubicBezTo>
                  <a:lnTo>
                    <a:pt x="18899" y="106855"/>
                  </a:lnTo>
                  <a:cubicBezTo>
                    <a:pt x="18899" y="106855"/>
                    <a:pt x="6614" y="1209"/>
                    <a:pt x="107346" y="20865"/>
                  </a:cubicBezTo>
                  <a:cubicBezTo>
                    <a:pt x="210535" y="40520"/>
                    <a:pt x="520101" y="202673"/>
                    <a:pt x="549583" y="227242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A096D64B-DF4F-4752-8686-3379C488525D}"/>
                </a:ext>
              </a:extLst>
            </p:cNvPr>
            <p:cNvSpPr/>
            <p:nvPr/>
          </p:nvSpPr>
          <p:spPr>
            <a:xfrm>
              <a:off x="8702012" y="5015725"/>
              <a:ext cx="565081" cy="859905"/>
            </a:xfrm>
            <a:custGeom>
              <a:avLst/>
              <a:gdLst>
                <a:gd name="connsiteX0" fmla="*/ 18427 w 565080"/>
                <a:gd name="connsiteY0" fmla="*/ 234612 h 859905"/>
                <a:gd name="connsiteX1" fmla="*/ 18427 w 565080"/>
                <a:gd name="connsiteY1" fmla="*/ 861115 h 859905"/>
                <a:gd name="connsiteX2" fmla="*/ 529456 w 565080"/>
                <a:gd name="connsiteY2" fmla="*/ 644910 h 859905"/>
                <a:gd name="connsiteX3" fmla="*/ 549111 w 565080"/>
                <a:gd name="connsiteY3" fmla="*/ 106855 h 859905"/>
                <a:gd name="connsiteX4" fmla="*/ 460664 w 565080"/>
                <a:gd name="connsiteY4" fmla="*/ 20865 h 859905"/>
                <a:gd name="connsiteX5" fmla="*/ 18427 w 565080"/>
                <a:gd name="connsiteY5" fmla="*/ 234612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80" h="859905">
                  <a:moveTo>
                    <a:pt x="18427" y="234612"/>
                  </a:moveTo>
                  <a:lnTo>
                    <a:pt x="18427" y="861115"/>
                  </a:lnTo>
                  <a:cubicBezTo>
                    <a:pt x="18427" y="861115"/>
                    <a:pt x="411526" y="669479"/>
                    <a:pt x="529456" y="644910"/>
                  </a:cubicBezTo>
                  <a:lnTo>
                    <a:pt x="549111" y="106855"/>
                  </a:lnTo>
                  <a:cubicBezTo>
                    <a:pt x="549111" y="106855"/>
                    <a:pt x="561396" y="1209"/>
                    <a:pt x="460664" y="20865"/>
                  </a:cubicBezTo>
                  <a:cubicBezTo>
                    <a:pt x="359932" y="40520"/>
                    <a:pt x="50366" y="210044"/>
                    <a:pt x="18427" y="234612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971D112-3F85-4A75-9D3F-60BA97FC2376}"/>
                </a:ext>
              </a:extLst>
            </p:cNvPr>
            <p:cNvSpPr/>
            <p:nvPr/>
          </p:nvSpPr>
          <p:spPr>
            <a:xfrm>
              <a:off x="8596367" y="5215628"/>
              <a:ext cx="122844" cy="687924"/>
            </a:xfrm>
            <a:custGeom>
              <a:avLst/>
              <a:gdLst>
                <a:gd name="connsiteX0" fmla="*/ 18427 w 122843"/>
                <a:gd name="connsiteY0" fmla="*/ 673496 h 687924"/>
                <a:gd name="connsiteX1" fmla="*/ 18427 w 122843"/>
                <a:gd name="connsiteY1" fmla="*/ 39622 h 687924"/>
                <a:gd name="connsiteX2" fmla="*/ 124072 w 122843"/>
                <a:gd name="connsiteY2" fmla="*/ 34709 h 687924"/>
                <a:gd name="connsiteX3" fmla="*/ 124072 w 122843"/>
                <a:gd name="connsiteY3" fmla="*/ 661211 h 687924"/>
                <a:gd name="connsiteX4" fmla="*/ 18427 w 122843"/>
                <a:gd name="connsiteY4" fmla="*/ 673496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43" h="687924">
                  <a:moveTo>
                    <a:pt x="18427" y="673496"/>
                  </a:moveTo>
                  <a:lnTo>
                    <a:pt x="18427" y="39622"/>
                  </a:lnTo>
                  <a:cubicBezTo>
                    <a:pt x="18427" y="39622"/>
                    <a:pt x="87219" y="-4601"/>
                    <a:pt x="124072" y="34709"/>
                  </a:cubicBezTo>
                  <a:lnTo>
                    <a:pt x="124072" y="661211"/>
                  </a:lnTo>
                  <a:cubicBezTo>
                    <a:pt x="124072" y="661211"/>
                    <a:pt x="109331" y="695608"/>
                    <a:pt x="18427" y="673496"/>
                  </a:cubicBezTo>
                  <a:close/>
                </a:path>
              </a:pathLst>
            </a:custGeom>
            <a:solidFill>
              <a:srgbClr val="F059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9907575-2D79-4C0B-92DE-D94C123EC114}"/>
                </a:ext>
              </a:extLst>
            </p:cNvPr>
            <p:cNvSpPr/>
            <p:nvPr/>
          </p:nvSpPr>
          <p:spPr>
            <a:xfrm>
              <a:off x="7683944" y="5077127"/>
              <a:ext cx="737062" cy="565081"/>
            </a:xfrm>
            <a:custGeom>
              <a:avLst/>
              <a:gdLst>
                <a:gd name="connsiteX0" fmla="*/ 117625 w 737061"/>
                <a:gd name="connsiteY0" fmla="*/ 254286 h 565080"/>
                <a:gd name="connsiteX1" fmla="*/ 434561 w 737061"/>
                <a:gd name="connsiteY1" fmla="*/ 180580 h 565080"/>
                <a:gd name="connsiteX2" fmla="*/ 481242 w 737061"/>
                <a:gd name="connsiteY2" fmla="*/ 18427 h 565080"/>
                <a:gd name="connsiteX3" fmla="*/ 525465 w 737061"/>
                <a:gd name="connsiteY3" fmla="*/ 138814 h 565080"/>
                <a:gd name="connsiteX4" fmla="*/ 680248 w 737061"/>
                <a:gd name="connsiteY4" fmla="*/ 74935 h 565080"/>
                <a:gd name="connsiteX5" fmla="*/ 618827 w 737061"/>
                <a:gd name="connsiteY5" fmla="*/ 178123 h 565080"/>
                <a:gd name="connsiteX6" fmla="*/ 601629 w 737061"/>
                <a:gd name="connsiteY6" fmla="*/ 190408 h 565080"/>
                <a:gd name="connsiteX7" fmla="*/ 724472 w 737061"/>
                <a:gd name="connsiteY7" fmla="*/ 163382 h 565080"/>
                <a:gd name="connsiteX8" fmla="*/ 633568 w 737061"/>
                <a:gd name="connsiteY8" fmla="*/ 232175 h 565080"/>
                <a:gd name="connsiteX9" fmla="*/ 736757 w 737061"/>
                <a:gd name="connsiteY9" fmla="*/ 249373 h 565080"/>
                <a:gd name="connsiteX10" fmla="*/ 272408 w 737061"/>
                <a:gd name="connsiteY10" fmla="*/ 554025 h 565080"/>
                <a:gd name="connsiteX11" fmla="*/ 26721 w 737061"/>
                <a:gd name="connsiteY11" fmla="*/ 298510 h 565080"/>
                <a:gd name="connsiteX12" fmla="*/ 117625 w 737061"/>
                <a:gd name="connsiteY12" fmla="*/ 254286 h 5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7061" h="565080">
                  <a:moveTo>
                    <a:pt x="117625" y="254286"/>
                  </a:moveTo>
                  <a:lnTo>
                    <a:pt x="434561" y="180580"/>
                  </a:lnTo>
                  <a:cubicBezTo>
                    <a:pt x="434561" y="180580"/>
                    <a:pt x="422277" y="18427"/>
                    <a:pt x="481242" y="18427"/>
                  </a:cubicBezTo>
                  <a:cubicBezTo>
                    <a:pt x="540207" y="18427"/>
                    <a:pt x="525465" y="138814"/>
                    <a:pt x="525465" y="138814"/>
                  </a:cubicBezTo>
                  <a:cubicBezTo>
                    <a:pt x="525465" y="138814"/>
                    <a:pt x="633568" y="42995"/>
                    <a:pt x="680248" y="74935"/>
                  </a:cubicBezTo>
                  <a:cubicBezTo>
                    <a:pt x="714645" y="99503"/>
                    <a:pt x="650766" y="153555"/>
                    <a:pt x="618827" y="178123"/>
                  </a:cubicBezTo>
                  <a:cubicBezTo>
                    <a:pt x="608999" y="185494"/>
                    <a:pt x="601629" y="190408"/>
                    <a:pt x="601629" y="190408"/>
                  </a:cubicBezTo>
                  <a:cubicBezTo>
                    <a:pt x="601629" y="190408"/>
                    <a:pt x="687619" y="126529"/>
                    <a:pt x="724472" y="163382"/>
                  </a:cubicBezTo>
                  <a:cubicBezTo>
                    <a:pt x="761325" y="202692"/>
                    <a:pt x="633568" y="232175"/>
                    <a:pt x="633568" y="232175"/>
                  </a:cubicBezTo>
                  <a:cubicBezTo>
                    <a:pt x="633568" y="232175"/>
                    <a:pt x="751498" y="195322"/>
                    <a:pt x="736757" y="249373"/>
                  </a:cubicBezTo>
                  <a:cubicBezTo>
                    <a:pt x="729386" y="278855"/>
                    <a:pt x="407536" y="507344"/>
                    <a:pt x="272408" y="554025"/>
                  </a:cubicBezTo>
                  <a:cubicBezTo>
                    <a:pt x="139736" y="600706"/>
                    <a:pt x="-19960" y="391872"/>
                    <a:pt x="26721" y="298510"/>
                  </a:cubicBezTo>
                  <a:cubicBezTo>
                    <a:pt x="43919" y="266571"/>
                    <a:pt x="117625" y="254286"/>
                    <a:pt x="117625" y="254286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9387A76-4292-4B8E-8EB3-65CE17C5FEB1}"/>
                </a:ext>
              </a:extLst>
            </p:cNvPr>
            <p:cNvSpPr/>
            <p:nvPr/>
          </p:nvSpPr>
          <p:spPr>
            <a:xfrm>
              <a:off x="8871043" y="5245800"/>
              <a:ext cx="761631" cy="417668"/>
            </a:xfrm>
            <a:custGeom>
              <a:avLst/>
              <a:gdLst>
                <a:gd name="connsiteX0" fmla="*/ 601199 w 761630"/>
                <a:gd name="connsiteY0" fmla="*/ 61045 h 417668"/>
                <a:gd name="connsiteX1" fmla="*/ 284262 w 761630"/>
                <a:gd name="connsiteY1" fmla="*/ 142122 h 417668"/>
                <a:gd name="connsiteX2" fmla="*/ 168789 w 761630"/>
                <a:gd name="connsiteY2" fmla="*/ 21735 h 417668"/>
                <a:gd name="connsiteX3" fmla="*/ 185987 w 761630"/>
                <a:gd name="connsiteY3" fmla="*/ 147036 h 417668"/>
                <a:gd name="connsiteX4" fmla="*/ 21377 w 761630"/>
                <a:gd name="connsiteY4" fmla="*/ 161777 h 417668"/>
                <a:gd name="connsiteX5" fmla="*/ 124565 w 761630"/>
                <a:gd name="connsiteY5" fmla="*/ 225656 h 417668"/>
                <a:gd name="connsiteX6" fmla="*/ 144220 w 761630"/>
                <a:gd name="connsiteY6" fmla="*/ 228113 h 417668"/>
                <a:gd name="connsiteX7" fmla="*/ 23834 w 761630"/>
                <a:gd name="connsiteY7" fmla="*/ 260052 h 417668"/>
                <a:gd name="connsiteX8" fmla="*/ 134393 w 761630"/>
                <a:gd name="connsiteY8" fmla="*/ 279707 h 417668"/>
                <a:gd name="connsiteX9" fmla="*/ 50859 w 761630"/>
                <a:gd name="connsiteY9" fmla="*/ 341129 h 417668"/>
                <a:gd name="connsiteX10" fmla="*/ 601199 w 761630"/>
                <a:gd name="connsiteY10" fmla="*/ 400094 h 417668"/>
                <a:gd name="connsiteX11" fmla="*/ 701931 w 761630"/>
                <a:gd name="connsiteY11" fmla="*/ 61045 h 417668"/>
                <a:gd name="connsiteX12" fmla="*/ 601199 w 761630"/>
                <a:gd name="connsiteY12" fmla="*/ 61045 h 41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630" h="417668">
                  <a:moveTo>
                    <a:pt x="601199" y="61045"/>
                  </a:moveTo>
                  <a:lnTo>
                    <a:pt x="284262" y="142122"/>
                  </a:lnTo>
                  <a:cubicBezTo>
                    <a:pt x="284262" y="142122"/>
                    <a:pt x="220384" y="-5290"/>
                    <a:pt x="168789" y="21735"/>
                  </a:cubicBezTo>
                  <a:cubicBezTo>
                    <a:pt x="117195" y="48761"/>
                    <a:pt x="185987" y="147036"/>
                    <a:pt x="185987" y="147036"/>
                  </a:cubicBezTo>
                  <a:cubicBezTo>
                    <a:pt x="185987" y="147036"/>
                    <a:pt x="45946" y="112640"/>
                    <a:pt x="21377" y="161777"/>
                  </a:cubicBezTo>
                  <a:cubicBezTo>
                    <a:pt x="1722" y="198630"/>
                    <a:pt x="85256" y="218285"/>
                    <a:pt x="124565" y="225656"/>
                  </a:cubicBezTo>
                  <a:cubicBezTo>
                    <a:pt x="136850" y="228113"/>
                    <a:pt x="144220" y="228113"/>
                    <a:pt x="144220" y="228113"/>
                  </a:cubicBezTo>
                  <a:cubicBezTo>
                    <a:pt x="144220" y="228113"/>
                    <a:pt x="38575" y="210915"/>
                    <a:pt x="23834" y="260052"/>
                  </a:cubicBezTo>
                  <a:cubicBezTo>
                    <a:pt x="9092" y="311646"/>
                    <a:pt x="134393" y="279707"/>
                    <a:pt x="134393" y="279707"/>
                  </a:cubicBezTo>
                  <a:cubicBezTo>
                    <a:pt x="134393" y="279707"/>
                    <a:pt x="14006" y="299362"/>
                    <a:pt x="50859" y="341129"/>
                  </a:cubicBezTo>
                  <a:cubicBezTo>
                    <a:pt x="70514" y="363241"/>
                    <a:pt x="461157" y="419749"/>
                    <a:pt x="601199" y="400094"/>
                  </a:cubicBezTo>
                  <a:cubicBezTo>
                    <a:pt x="741241" y="380439"/>
                    <a:pt x="787921" y="120010"/>
                    <a:pt x="701931" y="61045"/>
                  </a:cubicBezTo>
                  <a:cubicBezTo>
                    <a:pt x="669991" y="36477"/>
                    <a:pt x="601199" y="61045"/>
                    <a:pt x="601199" y="6104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F19635D-9BA8-4EBA-BE25-109E748431C3}"/>
                </a:ext>
              </a:extLst>
            </p:cNvPr>
            <p:cNvSpPr/>
            <p:nvPr/>
          </p:nvSpPr>
          <p:spPr>
            <a:xfrm>
              <a:off x="8102493" y="3622616"/>
              <a:ext cx="1130161" cy="491375"/>
            </a:xfrm>
            <a:custGeom>
              <a:avLst/>
              <a:gdLst>
                <a:gd name="connsiteX0" fmla="*/ 477905 w 1130161"/>
                <a:gd name="connsiteY0" fmla="*/ 242045 h 491374"/>
                <a:gd name="connsiteX1" fmla="*/ 246959 w 1130161"/>
                <a:gd name="connsiteY1" fmla="*/ 20927 h 491374"/>
                <a:gd name="connsiteX2" fmla="*/ 18470 w 1130161"/>
                <a:gd name="connsiteY2" fmla="*/ 251872 h 491374"/>
                <a:gd name="connsiteX3" fmla="*/ 249415 w 1130161"/>
                <a:gd name="connsiteY3" fmla="*/ 480362 h 491374"/>
                <a:gd name="connsiteX4" fmla="*/ 477905 w 1130161"/>
                <a:gd name="connsiteY4" fmla="*/ 271527 h 491374"/>
                <a:gd name="connsiteX5" fmla="*/ 654799 w 1130161"/>
                <a:gd name="connsiteY5" fmla="*/ 278898 h 491374"/>
                <a:gd name="connsiteX6" fmla="*/ 883289 w 1130161"/>
                <a:gd name="connsiteY6" fmla="*/ 477905 h 491374"/>
                <a:gd name="connsiteX7" fmla="*/ 1111778 w 1130161"/>
                <a:gd name="connsiteY7" fmla="*/ 246959 h 491374"/>
                <a:gd name="connsiteX8" fmla="*/ 880832 w 1130161"/>
                <a:gd name="connsiteY8" fmla="*/ 18470 h 491374"/>
                <a:gd name="connsiteX9" fmla="*/ 652343 w 1130161"/>
                <a:gd name="connsiteY9" fmla="*/ 249416 h 491374"/>
                <a:gd name="connsiteX10" fmla="*/ 477905 w 1130161"/>
                <a:gd name="connsiteY10" fmla="*/ 242045 h 491374"/>
                <a:gd name="connsiteX11" fmla="*/ 246959 w 1130161"/>
                <a:gd name="connsiteY11" fmla="*/ 455793 h 491374"/>
                <a:gd name="connsiteX12" fmla="*/ 40581 w 1130161"/>
                <a:gd name="connsiteY12" fmla="*/ 249416 h 491374"/>
                <a:gd name="connsiteX13" fmla="*/ 246959 w 1130161"/>
                <a:gd name="connsiteY13" fmla="*/ 43038 h 491374"/>
                <a:gd name="connsiteX14" fmla="*/ 453336 w 1130161"/>
                <a:gd name="connsiteY14" fmla="*/ 249416 h 491374"/>
                <a:gd name="connsiteX15" fmla="*/ 246959 w 1130161"/>
                <a:gd name="connsiteY15" fmla="*/ 455793 h 491374"/>
                <a:gd name="connsiteX16" fmla="*/ 883289 w 1130161"/>
                <a:gd name="connsiteY16" fmla="*/ 453336 h 491374"/>
                <a:gd name="connsiteX17" fmla="*/ 676912 w 1130161"/>
                <a:gd name="connsiteY17" fmla="*/ 246959 h 491374"/>
                <a:gd name="connsiteX18" fmla="*/ 883289 w 1130161"/>
                <a:gd name="connsiteY18" fmla="*/ 40582 h 491374"/>
                <a:gd name="connsiteX19" fmla="*/ 1089666 w 1130161"/>
                <a:gd name="connsiteY19" fmla="*/ 246959 h 491374"/>
                <a:gd name="connsiteX20" fmla="*/ 883289 w 1130161"/>
                <a:gd name="connsiteY20" fmla="*/ 453336 h 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0161" h="491374">
                  <a:moveTo>
                    <a:pt x="477905" y="242045"/>
                  </a:moveTo>
                  <a:cubicBezTo>
                    <a:pt x="482818" y="131486"/>
                    <a:pt x="372259" y="18470"/>
                    <a:pt x="246959" y="20927"/>
                  </a:cubicBezTo>
                  <a:cubicBezTo>
                    <a:pt x="119201" y="20927"/>
                    <a:pt x="16013" y="124115"/>
                    <a:pt x="18470" y="251872"/>
                  </a:cubicBezTo>
                  <a:cubicBezTo>
                    <a:pt x="18470" y="379630"/>
                    <a:pt x="121658" y="482819"/>
                    <a:pt x="249415" y="480362"/>
                  </a:cubicBezTo>
                  <a:cubicBezTo>
                    <a:pt x="369802" y="480362"/>
                    <a:pt x="468077" y="389457"/>
                    <a:pt x="477905" y="271527"/>
                  </a:cubicBezTo>
                  <a:cubicBezTo>
                    <a:pt x="490189" y="259243"/>
                    <a:pt x="544240" y="217476"/>
                    <a:pt x="654799" y="278898"/>
                  </a:cubicBezTo>
                  <a:cubicBezTo>
                    <a:pt x="662170" y="332949"/>
                    <a:pt x="728506" y="480362"/>
                    <a:pt x="883289" y="477905"/>
                  </a:cubicBezTo>
                  <a:cubicBezTo>
                    <a:pt x="1011046" y="477905"/>
                    <a:pt x="1114235" y="374716"/>
                    <a:pt x="1111778" y="246959"/>
                  </a:cubicBezTo>
                  <a:cubicBezTo>
                    <a:pt x="1111778" y="119201"/>
                    <a:pt x="1008589" y="16013"/>
                    <a:pt x="880832" y="18470"/>
                  </a:cubicBezTo>
                  <a:cubicBezTo>
                    <a:pt x="753074" y="18470"/>
                    <a:pt x="649886" y="121658"/>
                    <a:pt x="652343" y="249416"/>
                  </a:cubicBezTo>
                  <a:cubicBezTo>
                    <a:pt x="652343" y="246959"/>
                    <a:pt x="558982" y="190451"/>
                    <a:pt x="477905" y="242045"/>
                  </a:cubicBezTo>
                  <a:close/>
                  <a:moveTo>
                    <a:pt x="246959" y="455793"/>
                  </a:moveTo>
                  <a:cubicBezTo>
                    <a:pt x="133942" y="455793"/>
                    <a:pt x="40581" y="362432"/>
                    <a:pt x="40581" y="249416"/>
                  </a:cubicBezTo>
                  <a:cubicBezTo>
                    <a:pt x="40581" y="136399"/>
                    <a:pt x="133942" y="43038"/>
                    <a:pt x="246959" y="43038"/>
                  </a:cubicBezTo>
                  <a:cubicBezTo>
                    <a:pt x="359975" y="43038"/>
                    <a:pt x="453336" y="136399"/>
                    <a:pt x="453336" y="249416"/>
                  </a:cubicBezTo>
                  <a:cubicBezTo>
                    <a:pt x="455793" y="362432"/>
                    <a:pt x="362432" y="455793"/>
                    <a:pt x="246959" y="455793"/>
                  </a:cubicBezTo>
                  <a:close/>
                  <a:moveTo>
                    <a:pt x="883289" y="453336"/>
                  </a:moveTo>
                  <a:cubicBezTo>
                    <a:pt x="770272" y="453336"/>
                    <a:pt x="676912" y="359975"/>
                    <a:pt x="676912" y="246959"/>
                  </a:cubicBezTo>
                  <a:cubicBezTo>
                    <a:pt x="676912" y="133942"/>
                    <a:pt x="770272" y="40582"/>
                    <a:pt x="883289" y="40582"/>
                  </a:cubicBezTo>
                  <a:cubicBezTo>
                    <a:pt x="996305" y="40582"/>
                    <a:pt x="1089666" y="133942"/>
                    <a:pt x="1089666" y="246959"/>
                  </a:cubicBezTo>
                  <a:cubicBezTo>
                    <a:pt x="1089666" y="359975"/>
                    <a:pt x="996305" y="453336"/>
                    <a:pt x="883289" y="453336"/>
                  </a:cubicBezTo>
                  <a:close/>
                </a:path>
              </a:pathLst>
            </a:custGeom>
            <a:solidFill>
              <a:srgbClr val="635B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76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build="p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D8458E-FEBE-4712-B019-953A0D72B6DD}"/>
              </a:ext>
            </a:extLst>
          </p:cNvPr>
          <p:cNvSpPr/>
          <p:nvPr/>
        </p:nvSpPr>
        <p:spPr>
          <a:xfrm>
            <a:off x="5065059" y="2992270"/>
            <a:ext cx="7123772" cy="3863340"/>
          </a:xfrm>
          <a:custGeom>
            <a:avLst/>
            <a:gdLst>
              <a:gd name="connsiteX0" fmla="*/ 8396087 w 8394578"/>
              <a:gd name="connsiteY0" fmla="*/ 253 h 4721838"/>
              <a:gd name="connsiteX1" fmla="*/ 8396087 w 8394578"/>
              <a:gd name="connsiteY1" fmla="*/ 4722989 h 4721838"/>
              <a:gd name="connsiteX2" fmla="*/ 253 w 8394578"/>
              <a:gd name="connsiteY2" fmla="*/ 4722989 h 472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578" h="4721838">
                <a:moveTo>
                  <a:pt x="8396087" y="253"/>
                </a:moveTo>
                <a:lnTo>
                  <a:pt x="8396087" y="4722989"/>
                </a:lnTo>
                <a:lnTo>
                  <a:pt x="253" y="4722989"/>
                </a:lnTo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 w="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id="{E9F6F2A1-55C7-45B7-8997-1B6C1401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274447"/>
            <a:ext cx="7816855" cy="4404709"/>
          </a:xfrm>
          <a:prstGeom prst="rect">
            <a:avLst/>
          </a:prstGeom>
        </p:spPr>
      </p:pic>
      <p:sp>
        <p:nvSpPr>
          <p:cNvPr id="8" name="مربع نص 11">
            <a:extLst>
              <a:ext uri="{FF2B5EF4-FFF2-40B4-BE49-F238E27FC236}">
                <a16:creationId xmlns:a16="http://schemas.microsoft.com/office/drawing/2014/main" id="{CC972C58-4F59-4EF4-90F4-55793FE4F527}"/>
              </a:ext>
            </a:extLst>
          </p:cNvPr>
          <p:cNvSpPr txBox="1"/>
          <p:nvPr/>
        </p:nvSpPr>
        <p:spPr>
          <a:xfrm>
            <a:off x="388593" y="4829227"/>
            <a:ext cx="1003697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l" rtl="0"/>
            <a:r>
              <a:rPr lang="en-US" b="1" u="sng" dirty="0"/>
              <a:t>Paragraph 1 </a:t>
            </a:r>
            <a:r>
              <a:rPr lang="en-US" dirty="0">
                <a:solidFill>
                  <a:srgbClr val="C00000"/>
                </a:solidFill>
              </a:rPr>
              <a:t>I/me </a:t>
            </a:r>
            <a:r>
              <a:rPr lang="en-US" dirty="0"/>
              <a:t>= the owner of the bike </a:t>
            </a:r>
            <a:r>
              <a:rPr lang="en-US" dirty="0">
                <a:solidFill>
                  <a:srgbClr val="C00000"/>
                </a:solidFill>
              </a:rPr>
              <a:t>that</a:t>
            </a:r>
            <a:r>
              <a:rPr lang="en-US" dirty="0"/>
              <a:t> = one possession </a:t>
            </a:r>
            <a:r>
              <a:rPr lang="en-US" dirty="0">
                <a:solidFill>
                  <a:srgbClr val="C00000"/>
                </a:solidFill>
              </a:rPr>
              <a:t>This</a:t>
            </a:r>
            <a:r>
              <a:rPr lang="en-US" dirty="0"/>
              <a:t> = the important possession                             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                     which</a:t>
            </a:r>
            <a:r>
              <a:rPr lang="en-US" dirty="0"/>
              <a:t> = my bike</a:t>
            </a:r>
          </a:p>
          <a:p>
            <a:pPr algn="l" rtl="0"/>
            <a:r>
              <a:rPr lang="en-US" b="1" u="sng" dirty="0"/>
              <a:t>Paragraph 2 </a:t>
            </a:r>
            <a:r>
              <a:rPr lang="en-US" dirty="0">
                <a:solidFill>
                  <a:srgbClr val="C00000"/>
                </a:solidFill>
              </a:rPr>
              <a:t>I/myself/me </a:t>
            </a:r>
            <a:r>
              <a:rPr lang="en-US" dirty="0"/>
              <a:t>= the owner of the bike </a:t>
            </a:r>
            <a:r>
              <a:rPr lang="en-US" dirty="0">
                <a:solidFill>
                  <a:srgbClr val="C00000"/>
                </a:solidFill>
              </a:rPr>
              <a:t>it</a:t>
            </a:r>
            <a:r>
              <a:rPr lang="en-US" dirty="0"/>
              <a:t> = the bike </a:t>
            </a:r>
            <a:r>
              <a:rPr lang="en-US" dirty="0">
                <a:solidFill>
                  <a:srgbClr val="C00000"/>
                </a:solidFill>
              </a:rPr>
              <a:t>they</a:t>
            </a:r>
            <a:r>
              <a:rPr lang="en-US" dirty="0"/>
              <a:t> = my parents </a:t>
            </a:r>
            <a:r>
              <a:rPr lang="en-US" dirty="0">
                <a:solidFill>
                  <a:srgbClr val="C00000"/>
                </a:solidFill>
              </a:rPr>
              <a:t>That</a:t>
            </a:r>
            <a:r>
              <a:rPr lang="en-US" dirty="0"/>
              <a:t> = having to pay for it                         </a:t>
            </a:r>
          </a:p>
          <a:p>
            <a:pPr algn="l" rtl="0"/>
            <a:r>
              <a:rPr lang="en-US" dirty="0"/>
              <a:t>                    myself </a:t>
            </a:r>
            <a:r>
              <a:rPr lang="en-US" dirty="0">
                <a:solidFill>
                  <a:srgbClr val="C00000"/>
                </a:solidFill>
              </a:rPr>
              <a:t>then</a:t>
            </a:r>
            <a:r>
              <a:rPr lang="en-US" dirty="0"/>
              <a:t> = buying the bike</a:t>
            </a:r>
          </a:p>
          <a:p>
            <a:pPr algn="l" rtl="0"/>
            <a:r>
              <a:rPr lang="en-US" b="1" u="sng" dirty="0"/>
              <a:t>Paragraph 3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/>
              <a:t> = the owner of the bike </a:t>
            </a:r>
            <a:r>
              <a:rPr lang="en-US" dirty="0">
                <a:solidFill>
                  <a:srgbClr val="C00000"/>
                </a:solidFill>
              </a:rPr>
              <a:t>it</a:t>
            </a:r>
            <a:r>
              <a:rPr lang="en-US" dirty="0"/>
              <a:t> = the bike (fix) that = a loose chain </a:t>
            </a:r>
            <a:r>
              <a:rPr lang="en-US" dirty="0">
                <a:solidFill>
                  <a:srgbClr val="C00000"/>
                </a:solidFill>
              </a:rPr>
              <a:t>that</a:t>
            </a:r>
            <a:r>
              <a:rPr lang="en-US" dirty="0"/>
              <a:t> = </a:t>
            </a:r>
            <a:r>
              <a:rPr lang="en-US" dirty="0" err="1"/>
              <a:t>Cateye</a:t>
            </a:r>
            <a:r>
              <a:rPr lang="en-US" dirty="0"/>
              <a:t> Cycle Computer</a:t>
            </a:r>
          </a:p>
          <a:p>
            <a:pPr algn="l" rtl="0"/>
            <a:r>
              <a:rPr lang="en-US" b="1" u="sng" dirty="0"/>
              <a:t>Paragraph 4 </a:t>
            </a:r>
            <a:r>
              <a:rPr lang="en-US" dirty="0">
                <a:solidFill>
                  <a:srgbClr val="C00000"/>
                </a:solidFill>
              </a:rPr>
              <a:t>I/me </a:t>
            </a:r>
            <a:r>
              <a:rPr lang="en-US" dirty="0"/>
              <a:t>= the owner of the bike </a:t>
            </a:r>
            <a:r>
              <a:rPr lang="en-US" dirty="0">
                <a:solidFill>
                  <a:srgbClr val="C00000"/>
                </a:solidFill>
              </a:rPr>
              <a:t>It</a:t>
            </a:r>
            <a:r>
              <a:rPr lang="en-US" dirty="0"/>
              <a:t> = riding</a:t>
            </a:r>
            <a:endParaRPr lang="ar-S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3B822-3C7B-4B23-B25C-5B874BAB35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98" y="2949637"/>
            <a:ext cx="3100387" cy="1791033"/>
          </a:xfrm>
          <a:prstGeom prst="rect">
            <a:avLst/>
          </a:prstGeom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68577D92-2C84-4FFD-8FF0-DB38F04055DC}"/>
              </a:ext>
            </a:extLst>
          </p:cNvPr>
          <p:cNvSpPr txBox="1"/>
          <p:nvPr/>
        </p:nvSpPr>
        <p:spPr>
          <a:xfrm>
            <a:off x="10689068" y="6209362"/>
            <a:ext cx="1499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Page:56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3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82A50-76EE-4D73-BF70-E810B0153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35" r="5890"/>
          <a:stretch/>
        </p:blipFill>
        <p:spPr bwMode="auto">
          <a:xfrm>
            <a:off x="618456" y="1378742"/>
            <a:ext cx="109550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1C6DE8-BBC9-4F3C-B233-151714CA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3056562"/>
            <a:ext cx="6293750" cy="38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034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259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20th Century Font</vt:lpstr>
      <vt:lpstr>Arial</vt:lpstr>
      <vt:lpstr>BadaBoom BB</vt:lpstr>
      <vt:lpstr>Calibri</vt:lpstr>
      <vt:lpstr>Calibri Light</vt:lpstr>
      <vt:lpstr>Oregano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 .</dc:creator>
  <cp:lastModifiedBy>نادية بنت الغامدي</cp:lastModifiedBy>
  <cp:revision>45</cp:revision>
  <dcterms:created xsi:type="dcterms:W3CDTF">2021-12-04T03:53:29Z</dcterms:created>
  <dcterms:modified xsi:type="dcterms:W3CDTF">2022-12-03T12:59:48Z</dcterms:modified>
</cp:coreProperties>
</file>