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rtl="1" latinLnBrk="0">
      <a:defRPr sz="2600">
        <a:latin typeface="+mj-lt"/>
        <a:ea typeface="+mj-ea"/>
        <a:cs typeface="+mj-cs"/>
        <a:sym typeface="Arial"/>
      </a:defRPr>
    </a:lvl1pPr>
    <a:lvl2pPr indent="228600" defTabSz="1828800" rtl="1" latinLnBrk="0">
      <a:defRPr sz="2600">
        <a:latin typeface="+mj-lt"/>
        <a:ea typeface="+mj-ea"/>
        <a:cs typeface="+mj-cs"/>
        <a:sym typeface="Arial"/>
      </a:defRPr>
    </a:lvl2pPr>
    <a:lvl3pPr indent="457200" defTabSz="1828800" rtl="1" latinLnBrk="0">
      <a:defRPr sz="2600">
        <a:latin typeface="+mj-lt"/>
        <a:ea typeface="+mj-ea"/>
        <a:cs typeface="+mj-cs"/>
        <a:sym typeface="Arial"/>
      </a:defRPr>
    </a:lvl3pPr>
    <a:lvl4pPr indent="685800" defTabSz="1828800" rtl="1" latinLnBrk="0">
      <a:defRPr sz="2600">
        <a:latin typeface="+mj-lt"/>
        <a:ea typeface="+mj-ea"/>
        <a:cs typeface="+mj-cs"/>
        <a:sym typeface="Arial"/>
      </a:defRPr>
    </a:lvl4pPr>
    <a:lvl5pPr indent="914400" defTabSz="1828800" rtl="1" latinLnBrk="0">
      <a:defRPr sz="2600">
        <a:latin typeface="+mj-lt"/>
        <a:ea typeface="+mj-ea"/>
        <a:cs typeface="+mj-cs"/>
        <a:sym typeface="Arial"/>
      </a:defRPr>
    </a:lvl5pPr>
    <a:lvl6pPr indent="1143000" defTabSz="1828800" rtl="1" latinLnBrk="0">
      <a:defRPr sz="2600">
        <a:latin typeface="+mj-lt"/>
        <a:ea typeface="+mj-ea"/>
        <a:cs typeface="+mj-cs"/>
        <a:sym typeface="Arial"/>
      </a:defRPr>
    </a:lvl6pPr>
    <a:lvl7pPr indent="1371600" defTabSz="1828800" rtl="1" latinLnBrk="0">
      <a:defRPr sz="2600">
        <a:latin typeface="+mj-lt"/>
        <a:ea typeface="+mj-ea"/>
        <a:cs typeface="+mj-cs"/>
        <a:sym typeface="Arial"/>
      </a:defRPr>
    </a:lvl7pPr>
    <a:lvl8pPr indent="1600200" defTabSz="1828800" rtl="1" latinLnBrk="0">
      <a:defRPr sz="2600">
        <a:latin typeface="+mj-lt"/>
        <a:ea typeface="+mj-ea"/>
        <a:cs typeface="+mj-cs"/>
        <a:sym typeface="Arial"/>
      </a:defRPr>
    </a:lvl8pPr>
    <a:lvl9pPr indent="1828800" defTabSz="1828800" rtl="1" latinLnBrk="0">
      <a:defRPr sz="2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20835310" y="12066794"/>
            <a:ext cx="2946896" cy="1056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20561290" y="1765501"/>
            <a:ext cx="3415623" cy="260330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570892" y="447353"/>
            <a:ext cx="23171633" cy="12618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584110" y="12326430"/>
            <a:ext cx="2927565" cy="648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4033.png" descr="IMG_4033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0" t="5589" r="0" b="5589"/>
          <a:stretch>
            <a:fillRect/>
          </a:stretch>
        </p:blipFill>
        <p:spPr>
          <a:xfrm>
            <a:off x="572804" y="7589075"/>
            <a:ext cx="5674528" cy="45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531452" y="487653"/>
            <a:ext cx="23158176" cy="1255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553579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719475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611879" y="465195"/>
            <a:ext cx="23160241" cy="12506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631583" y="465195"/>
            <a:ext cx="23171633" cy="12605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-1" y="-1"/>
            <a:ext cx="24384001" cy="13716001"/>
            <a:chOff x="0" y="0"/>
            <a:chExt cx="24384000" cy="137160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1199" y="662200"/>
              <a:ext cx="10202934" cy="44025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/>
            <p:nvPr/>
          </p:nvSpPr>
          <p:spPr>
            <a:xfrm>
              <a:off x="1018450" y="5716121"/>
              <a:ext cx="177301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99" tIns="91399" rIns="91399" bIns="91399" numCol="1" anchor="t">
              <a:spAutoFit/>
            </a:bodyPr>
            <a:lstStyle/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58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52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84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3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20846733" y="11377716"/>
              <a:ext cx="2990401" cy="25801"/>
            </a:xfrm>
            <a:prstGeom prst="line">
              <a:avLst/>
            </a:prstGeom>
            <a:noFill/>
            <a:ln w="635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965115" y="11824613"/>
              <a:ext cx="1426465" cy="1275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528857" y="11833596"/>
              <a:ext cx="1417321" cy="125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083430" y="11811138"/>
              <a:ext cx="1225297" cy="1248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438100" y="11833598"/>
              <a:ext cx="1399033" cy="12038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/>
            <p:nvPr/>
          </p:nvSpPr>
          <p:spPr>
            <a:xfrm>
              <a:off x="14145000" y="9626750"/>
              <a:ext cx="9831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t">
              <a:spAutoFit/>
            </a:bodyPr>
            <a:lstStyle>
              <a:lvl1pPr algn="r" rtl="0">
                <a:defRPr b="1" sz="4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11785600" y="12296085"/>
            <a:ext cx="5689600" cy="833230"/>
          </a:xfrm>
          <a:prstGeom prst="rect">
            <a:avLst/>
          </a:prstGeom>
          <a:ln w="3175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>
              <a:defRPr sz="24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38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1295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752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2209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6670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3124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581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4038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495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4.xml"/><Relationship Id="rId4" Type="http://schemas.openxmlformats.org/officeDocument/2006/relationships/image" Target="../media/image9.png"/><Relationship Id="rId5" Type="http://schemas.openxmlformats.org/officeDocument/2006/relationships/slide" Target="slide10.xml"/><Relationship Id="rId6" Type="http://schemas.openxmlformats.org/officeDocument/2006/relationships/slide" Target="slide7.xml"/><Relationship Id="rId7" Type="http://schemas.openxmlformats.org/officeDocument/2006/relationships/slide" Target="slide1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26.png"/><Relationship Id="rId6" Type="http://schemas.openxmlformats.org/officeDocument/2006/relationships/slide" Target="slide4.xml"/><Relationship Id="rId7" Type="http://schemas.openxmlformats.org/officeDocument/2006/relationships/slide" Target="slide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27.png"/><Relationship Id="rId8" Type="http://schemas.openxmlformats.org/officeDocument/2006/relationships/slide" Target="slide4.xml"/><Relationship Id="rId9" Type="http://schemas.openxmlformats.org/officeDocument/2006/relationships/slide" Target="slide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27.png"/><Relationship Id="rId6" Type="http://schemas.openxmlformats.org/officeDocument/2006/relationships/slide" Target="slide4.xml"/><Relationship Id="rId7" Type="http://schemas.openxmlformats.org/officeDocument/2006/relationships/slide" Target="slide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slide" Target="slide2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" Target="slide1.xml"/><Relationship Id="rId7" Type="http://schemas.openxmlformats.org/officeDocument/2006/relationships/slide" Target="slide4.xml"/><Relationship Id="rId8" Type="http://schemas.openxmlformats.org/officeDocument/2006/relationships/slide" Target="slide10.xml"/><Relationship Id="rId9" Type="http://schemas.openxmlformats.org/officeDocument/2006/relationships/slide" Target="slide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" Target="slide13.xml"/><Relationship Id="rId6" Type="http://schemas.openxmlformats.org/officeDocument/2006/relationships/slide" Target="slide1.xml"/><Relationship Id="rId7" Type="http://schemas.openxmlformats.org/officeDocument/2006/relationships/slide" Target="slide4.xml"/><Relationship Id="rId8" Type="http://schemas.openxmlformats.org/officeDocument/2006/relationships/slide" Target="slide10.xml"/><Relationship Id="rId9" Type="http://schemas.openxmlformats.org/officeDocument/2006/relationships/slide" Target="slide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Relationship Id="rId3" Type="http://schemas.openxmlformats.org/officeDocument/2006/relationships/slide" Target="slide1.xml"/><Relationship Id="rId4" Type="http://schemas.openxmlformats.org/officeDocument/2006/relationships/slide" Target="slide4.xml"/><Relationship Id="rId5" Type="http://schemas.openxmlformats.org/officeDocument/2006/relationships/slide" Target="slide10.xml"/><Relationship Id="rId6" Type="http://schemas.openxmlformats.org/officeDocument/2006/relationships/slide" Target="slide7.xml"/><Relationship Id="rId7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4.png"/><Relationship Id="rId6" Type="http://schemas.openxmlformats.org/officeDocument/2006/relationships/slide" Target="slide10.xml"/><Relationship Id="rId7" Type="http://schemas.openxmlformats.org/officeDocument/2006/relationships/slide" Target="slide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slide" Target="slide10.xml"/><Relationship Id="rId9" Type="http://schemas.openxmlformats.org/officeDocument/2006/relationships/slide" Target="slide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slide" Target="slide10.xml"/><Relationship Id="rId12" Type="http://schemas.openxmlformats.org/officeDocument/2006/relationships/slide" Target="slide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4.png"/><Relationship Id="rId6" Type="http://schemas.openxmlformats.org/officeDocument/2006/relationships/slide" Target="slide4.xml"/><Relationship Id="rId7" Type="http://schemas.openxmlformats.org/officeDocument/2006/relationships/slide" Target="slide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6.png"/><Relationship Id="rId6" Type="http://schemas.openxmlformats.org/officeDocument/2006/relationships/image" Target="../media/image24.png"/><Relationship Id="rId7" Type="http://schemas.openxmlformats.org/officeDocument/2006/relationships/slide" Target="slide4.xml"/><Relationship Id="rId8" Type="http://schemas.openxmlformats.org/officeDocument/2006/relationships/slide" Target="slide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25.png"/><Relationship Id="rId6" Type="http://schemas.openxmlformats.org/officeDocument/2006/relationships/slide" Target="slide4.xml"/><Relationship Id="rId7" Type="http://schemas.openxmlformats.org/officeDocument/2006/relationships/slide" Target="slide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10527549" y="3224850"/>
            <a:ext cx="12275402" cy="8866200"/>
          </a:xfrm>
          <a:prstGeom prst="roundRect">
            <a:avLst>
              <a:gd name="adj" fmla="val 9327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1597793" y="28262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1796717" y="2977089"/>
            <a:ext cx="6500401" cy="1456802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1586693" y="53786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1785617" y="5529490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1597793" y="7931087"/>
            <a:ext cx="6920402" cy="1790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1796717" y="80818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1597793" y="10483488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1796717" y="106342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8032219" y="8815592"/>
            <a:ext cx="2523739" cy="3370633"/>
            <a:chOff x="0" y="0"/>
            <a:chExt cx="2523738" cy="3370632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361954" y="183247"/>
              <a:ext cx="1799831" cy="30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224168" y="195790"/>
              <a:ext cx="2077162" cy="2959064"/>
              <a:chOff x="0" y="0"/>
              <a:chExt cx="2077161" cy="295906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131036" y="1607475"/>
                <a:ext cx="1426764" cy="1184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168716" y="1530513"/>
                <a:ext cx="700921" cy="117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398302" y="170973"/>
                <a:ext cx="1412100" cy="2174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632802" y="167749"/>
                <a:ext cx="926107" cy="218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622668" y="177380"/>
                <a:ext cx="1412100" cy="510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482089" y="2550501"/>
                <a:ext cx="456135" cy="228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492782" y="628929"/>
                <a:ext cx="1462861" cy="344446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416274" y="282111"/>
              <a:ext cx="1703814" cy="283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٣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23227" y="932303"/>
            <a:ext cx="13024228" cy="12373019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5042046" y="3266271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٢٦"/>
          <p:cNvSpPr/>
          <p:nvPr/>
        </p:nvSpPr>
        <p:spPr>
          <a:xfrm>
            <a:off x="3377257" y="10828704"/>
            <a:ext cx="3136538" cy="1173063"/>
          </a:xfrm>
          <a:prstGeom prst="roundRect">
            <a:avLst>
              <a:gd name="adj" fmla="val 20927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٢٦ </a:t>
            </a:r>
          </a:p>
        </p:txBody>
      </p:sp>
      <p:sp>
        <p:nvSpPr>
          <p:cNvPr id="227" name="الحصة"/>
          <p:cNvSpPr/>
          <p:nvPr/>
        </p:nvSpPr>
        <p:spPr>
          <a:xfrm>
            <a:off x="4892064" y="5822745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4745299" y="8451454"/>
            <a:ext cx="3136539" cy="793553"/>
          </a:xfrm>
          <a:prstGeom prst="roundRect">
            <a:avLst>
              <a:gd name="adj" fmla="val 30936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رابع : الكسور الاعتيادية والكسور العشرية"/>
          <p:cNvSpPr txBox="1"/>
          <p:nvPr>
            <p:ph type="body" sz="quarter" idx="1"/>
          </p:nvPr>
        </p:nvSpPr>
        <p:spPr>
          <a:xfrm>
            <a:off x="11010614" y="8069189"/>
            <a:ext cx="11685359" cy="2003314"/>
          </a:xfrm>
          <a:prstGeom prst="rect">
            <a:avLst/>
          </a:prstGeom>
          <a:effectLst/>
        </p:spPr>
        <p:txBody>
          <a:bodyPr lIns="121919" tIns="121919" rIns="121919" bIns="121919" anchor="ctr"/>
          <a:lstStyle>
            <a:lvl1pPr marL="0" indent="0" algn="ctr" defTabSz="2438400">
              <a:lnSpc>
                <a:spcPct val="90000"/>
              </a:lnSpc>
              <a:spcBef>
                <a:spcPts val="2600"/>
              </a:spcBef>
              <a:buClrTx/>
              <a:buSzTx/>
              <a:buFontTx/>
              <a:buNone/>
              <a:defRPr sz="43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الرابع : الكسور الاعتيادية والكسور العشرية </a:t>
            </a:r>
          </a:p>
        </p:txBody>
      </p:sp>
      <p:sp>
        <p:nvSpPr>
          <p:cNvPr id="230" name="٤-٤ خطة حل المسألة إنشاء قائمة"/>
          <p:cNvSpPr txBox="1"/>
          <p:nvPr/>
        </p:nvSpPr>
        <p:spPr>
          <a:xfrm>
            <a:off x="11010614" y="9651275"/>
            <a:ext cx="11549484" cy="166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/>
          <a:p>
            <a:pPr algn="ctr" defTabSz="2438400" rtl="0">
              <a:lnSpc>
                <a:spcPct val="90000"/>
              </a:lnSpc>
              <a:spcBef>
                <a:spcPts val="2600"/>
              </a:spcBef>
              <a:defRPr sz="56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٤-٤</a:t>
            </a:r>
            <a:r>
              <a:t> خطة حل المسألة إنشاء قائمة</a:t>
            </a:r>
          </a:p>
        </p:txBody>
      </p:sp>
      <p:sp>
        <p:nvSpPr>
          <p:cNvPr id="231" name="مسألة ٩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  <p:sp>
        <p:nvSpPr>
          <p:cNvPr id="232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233" name="الواج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4" name="المنزل"/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  <p:bldP build="whole" bldLvl="1" animBg="1" rev="0" advAuto="0" spid="23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538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51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544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539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0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1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2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3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47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545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6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50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548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9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52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58" name="تجميع"/>
          <p:cNvGrpSpPr/>
          <p:nvPr/>
        </p:nvGrpSpPr>
        <p:grpSpPr>
          <a:xfrm>
            <a:off x="20652515" y="2115150"/>
            <a:ext cx="3136539" cy="1846000"/>
            <a:chOff x="0" y="0"/>
            <a:chExt cx="3136537" cy="1845999"/>
          </a:xfrm>
        </p:grpSpPr>
        <p:grpSp>
          <p:nvGrpSpPr>
            <p:cNvPr id="556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554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55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7" name="٩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</p:grpSp>
      <p:grpSp>
        <p:nvGrpSpPr>
          <p:cNvPr id="57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571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559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0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560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68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561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2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3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4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5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6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7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69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2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74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75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76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577" name="IMG_4871.png" descr="IMG_4871.png"/>
          <p:cNvPicPr>
            <a:picLocks noChangeAspect="1"/>
          </p:cNvPicPr>
          <p:nvPr/>
        </p:nvPicPr>
        <p:blipFill>
          <a:blip r:embed="rId5">
            <a:extLst/>
          </a:blip>
          <a:srcRect l="0" t="0" r="9594" b="0"/>
          <a:stretch>
            <a:fillRect/>
          </a:stretch>
        </p:blipFill>
        <p:spPr>
          <a:xfrm>
            <a:off x="2598172" y="3961149"/>
            <a:ext cx="19116958" cy="5449236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79" name="مسألة ٤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3" grpId="2"/>
      <p:bldP build="whole" bldLvl="1" animBg="1" rev="0" advAuto="0" spid="5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85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83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81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2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84" name="٩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596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86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94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87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8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9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0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1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2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3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5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98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99" name="Google Shape;145;p11"/>
          <p:cNvSpPr txBox="1"/>
          <p:nvPr/>
        </p:nvSpPr>
        <p:spPr>
          <a:xfrm>
            <a:off x="21280189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600" name="مستطيل"/>
          <p:cNvSpPr/>
          <p:nvPr/>
        </p:nvSpPr>
        <p:spPr>
          <a:xfrm>
            <a:off x="21427515" y="10391496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01" name="Google Shape;145;p11"/>
          <p:cNvSpPr txBox="1"/>
          <p:nvPr/>
        </p:nvSpPr>
        <p:spPr>
          <a:xfrm>
            <a:off x="21280189" y="9885957"/>
            <a:ext cx="1992406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61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614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602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13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603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11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604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5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6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7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8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9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0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612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615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61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1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1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620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7725023" y="3586449"/>
            <a:ext cx="2830408" cy="1218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8067037" y="6151289"/>
            <a:ext cx="2474017" cy="998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IMG_4858.png" descr="IMG_4858.png"/>
          <p:cNvPicPr>
            <a:picLocks noChangeAspect="1"/>
          </p:cNvPicPr>
          <p:nvPr/>
        </p:nvPicPr>
        <p:blipFill>
          <a:blip r:embed="rId6">
            <a:extLst/>
          </a:blip>
          <a:srcRect l="52610" t="84598" r="0" b="0"/>
          <a:stretch>
            <a:fillRect/>
          </a:stretch>
        </p:blipFill>
        <p:spPr>
          <a:xfrm>
            <a:off x="11637766" y="10456822"/>
            <a:ext cx="8175243" cy="110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IMG_4872.png" descr="IMG_4872.png"/>
          <p:cNvPicPr>
            <a:picLocks noChangeAspect="1"/>
          </p:cNvPicPr>
          <p:nvPr/>
        </p:nvPicPr>
        <p:blipFill>
          <a:blip r:embed="rId7">
            <a:extLst/>
          </a:blip>
          <a:srcRect l="22990" t="14918" r="11454" b="79280"/>
          <a:stretch>
            <a:fillRect/>
          </a:stretch>
        </p:blipFill>
        <p:spPr>
          <a:xfrm>
            <a:off x="3265688" y="7310389"/>
            <a:ext cx="16547157" cy="962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4" name="IMG_4872.png" descr="IMG_4872.png"/>
          <p:cNvPicPr>
            <a:picLocks noChangeAspect="1"/>
          </p:cNvPicPr>
          <p:nvPr/>
        </p:nvPicPr>
        <p:blipFill>
          <a:blip r:embed="rId7">
            <a:extLst/>
          </a:blip>
          <a:srcRect l="62960" t="7075" r="8195" b="84305"/>
          <a:stretch>
            <a:fillRect/>
          </a:stretch>
        </p:blipFill>
        <p:spPr>
          <a:xfrm>
            <a:off x="11054745" y="4718249"/>
            <a:ext cx="8085503" cy="1587564"/>
          </a:xfrm>
          <a:prstGeom prst="rect">
            <a:avLst/>
          </a:prstGeom>
          <a:ln w="12700">
            <a:miter lim="400000"/>
          </a:ln>
        </p:spPr>
      </p:pic>
      <p:sp>
        <p:nvSpPr>
          <p:cNvPr id="625" name="مسألة  ٣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26" name="مسألة ٤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0" grpId="3"/>
      <p:bldP build="whole" bldLvl="1" animBg="1" rev="0" advAuto="0" spid="598" grpId="1"/>
      <p:bldP build="whole" bldLvl="1" animBg="1" rev="0" advAuto="0" spid="599" grpId="2"/>
      <p:bldP build="whole" bldLvl="1" animBg="1" rev="0" advAuto="0" spid="601" grpId="4"/>
      <p:bldP build="whole" bldLvl="1" animBg="1" rev="0" advAuto="0" spid="616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632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630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628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29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31" name="٩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643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633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41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634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5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6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7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8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9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0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2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45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46" name="Google Shape;145;p11"/>
          <p:cNvSpPr txBox="1"/>
          <p:nvPr/>
        </p:nvSpPr>
        <p:spPr>
          <a:xfrm>
            <a:off x="21415657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47" name="مستطيل"/>
          <p:cNvSpPr/>
          <p:nvPr/>
        </p:nvSpPr>
        <p:spPr>
          <a:xfrm>
            <a:off x="21419889" y="10461887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48" name="Google Shape;145;p11"/>
          <p:cNvSpPr txBox="1"/>
          <p:nvPr/>
        </p:nvSpPr>
        <p:spPr>
          <a:xfrm>
            <a:off x="21314057" y="10457653"/>
            <a:ext cx="1789355" cy="13069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222638">
              <a:lnSpc>
                <a:spcPct val="115000"/>
              </a:lnSpc>
              <a:spcBef>
                <a:spcPts val="3800"/>
              </a:spcBef>
              <a:defRPr sz="5264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4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5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5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652" name="IMG_4872.png" descr="IMG_4872.png"/>
          <p:cNvPicPr>
            <a:picLocks noChangeAspect="1"/>
          </p:cNvPicPr>
          <p:nvPr/>
        </p:nvPicPr>
        <p:blipFill>
          <a:blip r:embed="rId5">
            <a:extLst/>
          </a:blip>
          <a:srcRect l="0" t="29500" r="866" b="21346"/>
          <a:stretch>
            <a:fillRect/>
          </a:stretch>
        </p:blipFill>
        <p:spPr>
          <a:xfrm>
            <a:off x="2712184" y="3425994"/>
            <a:ext cx="17633199" cy="5744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IMG_4872.png" descr="IMG_4872.png"/>
          <p:cNvPicPr>
            <a:picLocks noChangeAspect="1"/>
          </p:cNvPicPr>
          <p:nvPr/>
        </p:nvPicPr>
        <p:blipFill>
          <a:blip r:embed="rId5">
            <a:extLst/>
          </a:blip>
          <a:srcRect l="39581" t="80383" r="1431" b="13767"/>
          <a:stretch>
            <a:fillRect/>
          </a:stretch>
        </p:blipFill>
        <p:spPr>
          <a:xfrm>
            <a:off x="4745299" y="10586067"/>
            <a:ext cx="16117078" cy="1050262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55" name="مسألة ٤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6" grpId="2"/>
      <p:bldP build="whole" bldLvl="1" animBg="1" rev="0" advAuto="0" spid="648" grpId="4"/>
      <p:bldP build="whole" bldLvl="1" animBg="1" rev="0" advAuto="0" spid="645" grpId="1"/>
      <p:bldP build="whole" bldLvl="1" animBg="1" rev="0" advAuto="0" spid="647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19123266" y="829408"/>
            <a:ext cx="4696463" cy="22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إنّ النجاح هو محصِّلة اجتهادات صغيرة تتراكم يوماً بعد يوم."/>
          <p:cNvSpPr txBox="1"/>
          <p:nvPr/>
        </p:nvSpPr>
        <p:spPr>
          <a:xfrm>
            <a:off x="9391569" y="9855557"/>
            <a:ext cx="12464338" cy="2987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6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59" name="ختاماً"/>
          <p:cNvSpPr txBox="1"/>
          <p:nvPr/>
        </p:nvSpPr>
        <p:spPr>
          <a:xfrm>
            <a:off x="18812248" y="8243503"/>
            <a:ext cx="4645305" cy="308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108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660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661" name="IMG_3107.png" descr="IMG_3107.png"/>
          <p:cNvPicPr>
            <a:picLocks noChangeAspect="1"/>
          </p:cNvPicPr>
          <p:nvPr/>
        </p:nvPicPr>
        <p:blipFill>
          <a:blip r:embed="rId4">
            <a:extLst/>
          </a:blip>
          <a:srcRect l="65604" t="66240" r="3567" b="0"/>
          <a:stretch>
            <a:fillRect/>
          </a:stretch>
        </p:blipFill>
        <p:spPr>
          <a:xfrm>
            <a:off x="5924491" y="9038533"/>
            <a:ext cx="3830268" cy="40496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7" name="تجميع"/>
          <p:cNvGrpSpPr/>
          <p:nvPr/>
        </p:nvGrpSpPr>
        <p:grpSpPr>
          <a:xfrm>
            <a:off x="3948259" y="5105387"/>
            <a:ext cx="6920405" cy="2460217"/>
            <a:chOff x="0" y="0"/>
            <a:chExt cx="6920403" cy="2460216"/>
          </a:xfrm>
        </p:grpSpPr>
        <p:sp>
          <p:nvSpPr>
            <p:cNvPr id="662" name="Google Shape;167;p9"/>
            <p:cNvSpPr/>
            <p:nvPr/>
          </p:nvSpPr>
          <p:spPr>
            <a:xfrm>
              <a:off x="0" y="169333"/>
              <a:ext cx="6920404" cy="178649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91437" tIns="91437" rIns="91437" bIns="91437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66" name="تجميع"/>
            <p:cNvGrpSpPr/>
            <p:nvPr/>
          </p:nvGrpSpPr>
          <p:grpSpPr>
            <a:xfrm>
              <a:off x="210000" y="0"/>
              <a:ext cx="6500403" cy="2460217"/>
              <a:chOff x="0" y="0"/>
              <a:chExt cx="6500402" cy="2460216"/>
            </a:xfrm>
          </p:grpSpPr>
          <p:sp>
            <p:nvSpPr>
              <p:cNvPr id="663" name="Google Shape;168;p9"/>
              <p:cNvSpPr/>
              <p:nvPr/>
            </p:nvSpPr>
            <p:spPr>
              <a:xfrm>
                <a:off x="0" y="358653"/>
                <a:ext cx="6500403" cy="1453625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64" name="التاريخ"/>
              <p:cNvSpPr/>
              <p:nvPr/>
            </p:nvSpPr>
            <p:spPr>
              <a:xfrm>
                <a:off x="3317074" y="1047256"/>
                <a:ext cx="299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4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65" name="Google Shape;1337;p51"/>
              <p:cNvSpPr txBox="1"/>
              <p:nvPr/>
            </p:nvSpPr>
            <p:spPr>
              <a:xfrm>
                <a:off x="623896" y="0"/>
                <a:ext cx="3072670" cy="2460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487423">
                  <a:defRPr sz="11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٢٧</a:t>
                </a:r>
              </a:p>
            </p:txBody>
          </p:sp>
        </p:grpSp>
      </p:grpSp>
      <p:sp>
        <p:nvSpPr>
          <p:cNvPr id="668" name="سهم: لليسار واليمين والأعلى 52"/>
          <p:cNvSpPr/>
          <p:nvPr/>
        </p:nvSpPr>
        <p:spPr>
          <a:xfrm>
            <a:off x="11128505" y="4550833"/>
            <a:ext cx="3209143" cy="2460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 w="25400">
            <a:solidFill>
              <a:srgbClr val="FC9790"/>
            </a:solidFill>
          </a:ln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p:spPr>
        <p:txBody>
          <a:bodyPr lIns="91437" tIns="91437" rIns="91437" bIns="91437" anchor="ctr"/>
          <a:lstStyle/>
          <a:p>
            <a:pPr rtl="0">
              <a:defRPr/>
            </a:pPr>
          </a:p>
        </p:txBody>
      </p:sp>
      <p:grpSp>
        <p:nvGrpSpPr>
          <p:cNvPr id="675" name="تجميع"/>
          <p:cNvGrpSpPr/>
          <p:nvPr/>
        </p:nvGrpSpPr>
        <p:grpSpPr>
          <a:xfrm>
            <a:off x="14597488" y="5210782"/>
            <a:ext cx="6920404" cy="2460217"/>
            <a:chOff x="0" y="0"/>
            <a:chExt cx="6920403" cy="2460216"/>
          </a:xfrm>
        </p:grpSpPr>
        <p:grpSp>
          <p:nvGrpSpPr>
            <p:cNvPr id="671" name="تجميع"/>
            <p:cNvGrpSpPr/>
            <p:nvPr/>
          </p:nvGrpSpPr>
          <p:grpSpPr>
            <a:xfrm>
              <a:off x="0" y="208578"/>
              <a:ext cx="6920404" cy="1786497"/>
              <a:chOff x="0" y="0"/>
              <a:chExt cx="6920403" cy="1786495"/>
            </a:xfrm>
          </p:grpSpPr>
          <p:sp>
            <p:nvSpPr>
              <p:cNvPr id="669" name="Google Shape;167;p9"/>
              <p:cNvSpPr/>
              <p:nvPr/>
            </p:nvSpPr>
            <p:spPr>
              <a:xfrm>
                <a:off x="0" y="0"/>
                <a:ext cx="6920404" cy="178649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0" name="Google Shape;168;p9"/>
              <p:cNvSpPr/>
              <p:nvPr/>
            </p:nvSpPr>
            <p:spPr>
              <a:xfrm>
                <a:off x="210000" y="166435"/>
                <a:ext cx="6500403" cy="1453626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74" name="تجميع"/>
            <p:cNvGrpSpPr/>
            <p:nvPr/>
          </p:nvGrpSpPr>
          <p:grpSpPr>
            <a:xfrm>
              <a:off x="822820" y="0"/>
              <a:ext cx="5630430" cy="2460217"/>
              <a:chOff x="0" y="0"/>
              <a:chExt cx="5630428" cy="2460216"/>
            </a:xfrm>
          </p:grpSpPr>
          <p:sp>
            <p:nvSpPr>
              <p:cNvPr id="672" name="التاريخ"/>
              <p:cNvSpPr txBox="1"/>
              <p:nvPr/>
            </p:nvSpPr>
            <p:spPr>
              <a:xfrm>
                <a:off x="2637380" y="647594"/>
                <a:ext cx="2993049" cy="965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50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73" name="Google Shape;1337;p51"/>
              <p:cNvSpPr txBox="1"/>
              <p:nvPr/>
            </p:nvSpPr>
            <p:spPr>
              <a:xfrm>
                <a:off x="0" y="0"/>
                <a:ext cx="3072670" cy="2460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294058">
                  <a:defRPr sz="9744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٨ ، ١٠</a:t>
                </a:r>
              </a:p>
            </p:txBody>
          </p:sp>
        </p:grpSp>
      </p:grpSp>
      <p:grpSp>
        <p:nvGrpSpPr>
          <p:cNvPr id="682" name="تجميع"/>
          <p:cNvGrpSpPr/>
          <p:nvPr/>
        </p:nvGrpSpPr>
        <p:grpSpPr>
          <a:xfrm>
            <a:off x="8933436" y="1933779"/>
            <a:ext cx="6336484" cy="2057169"/>
            <a:chOff x="0" y="0"/>
            <a:chExt cx="6336483" cy="2057168"/>
          </a:xfrm>
        </p:grpSpPr>
        <p:grpSp>
          <p:nvGrpSpPr>
            <p:cNvPr id="680" name="تجميع"/>
            <p:cNvGrpSpPr/>
            <p:nvPr/>
          </p:nvGrpSpPr>
          <p:grpSpPr>
            <a:xfrm>
              <a:off x="-1" y="640673"/>
              <a:ext cx="6336485" cy="1416496"/>
              <a:chOff x="0" y="297134"/>
              <a:chExt cx="6336483" cy="1416494"/>
            </a:xfrm>
          </p:grpSpPr>
          <p:grpSp>
            <p:nvGrpSpPr>
              <p:cNvPr id="678" name="تجميع"/>
              <p:cNvGrpSpPr/>
              <p:nvPr/>
            </p:nvGrpSpPr>
            <p:grpSpPr>
              <a:xfrm>
                <a:off x="861344" y="297134"/>
                <a:ext cx="5475140" cy="1416496"/>
                <a:chOff x="0" y="0"/>
                <a:chExt cx="5475138" cy="1416494"/>
              </a:xfrm>
            </p:grpSpPr>
            <p:sp>
              <p:nvSpPr>
                <p:cNvPr id="676" name="Google Shape;717;p19"/>
                <p:cNvSpPr/>
                <p:nvPr/>
              </p:nvSpPr>
              <p:spPr>
                <a:xfrm>
                  <a:off x="0" y="-1"/>
                  <a:ext cx="5475139" cy="14164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7" name="Google Shape;718;p19"/>
                <p:cNvSpPr/>
                <p:nvPr/>
              </p:nvSpPr>
              <p:spPr>
                <a:xfrm>
                  <a:off x="166141" y="131963"/>
                  <a:ext cx="5142854" cy="1152567"/>
                </a:xfrm>
                <a:prstGeom prst="roundRect">
                  <a:avLst>
                    <a:gd name="adj" fmla="val 50000"/>
                  </a:avLst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79" name="الواجب"/>
              <p:cNvSpPr/>
              <p:nvPr/>
            </p:nvSpPr>
            <p:spPr>
              <a:xfrm>
                <a:off x="0" y="895350"/>
                <a:ext cx="609843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92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681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4127741" y="0"/>
              <a:ext cx="2208241" cy="1897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3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684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85" name="مسألة ٩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  <p:sp>
        <p:nvSpPr>
          <p:cNvPr id="686" name="مسألة ٤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9" grpId="2"/>
      <p:bldP build="whole" bldLvl="1" animBg="1" rev="0" advAuto="0" spid="657" grpId="1"/>
      <p:bldP build="whole" bldLvl="1" animBg="1" rev="0" advAuto="0" spid="658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5022" y="5079162"/>
            <a:ext cx="13422983" cy="7919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7385276" y="1702784"/>
            <a:ext cx="8667991" cy="16828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17692656" y="2812730"/>
            <a:ext cx="5725607" cy="2266433"/>
            <a:chOff x="0" y="0"/>
            <a:chExt cx="5725605" cy="226643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718892"/>
              <a:ext cx="4257174" cy="1408389"/>
              <a:chOff x="0" y="0"/>
              <a:chExt cx="4257173" cy="1408387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4257174" cy="1408388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16219" y="71288"/>
                <a:ext cx="4224736" cy="1265812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3696416" y="-1"/>
              <a:ext cx="2029190" cy="2266434"/>
              <a:chOff x="0" y="0"/>
              <a:chExt cx="2029189" cy="226643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431948" y="160710"/>
                <a:ext cx="1165293" cy="1945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161959" y="150509"/>
                <a:ext cx="1710977" cy="1956143"/>
                <a:chOff x="0" y="0"/>
                <a:chExt cx="1710975" cy="1956142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133911" y="1000640"/>
                  <a:ext cx="923752" cy="7667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183328" y="890216"/>
                  <a:ext cx="453809" cy="763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481458" y="148767"/>
                  <a:ext cx="914258" cy="1407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633036" y="144959"/>
                  <a:ext cx="599605" cy="14153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779830" y="220777"/>
                  <a:ext cx="914258" cy="330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275105" y="1571433"/>
                  <a:ext cx="295323" cy="148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627541" y="481998"/>
                  <a:ext cx="947124" cy="2230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464116" y="225510"/>
                <a:ext cx="1103127" cy="1835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326642" y="895458"/>
              <a:ext cx="3922758" cy="1054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4" name="IMG_4869.png" descr="IMG_4869.png"/>
          <p:cNvPicPr>
            <a:picLocks noChangeAspect="1"/>
          </p:cNvPicPr>
          <p:nvPr/>
        </p:nvPicPr>
        <p:blipFill>
          <a:blip r:embed="rId4">
            <a:extLst/>
          </a:blip>
          <a:srcRect l="0" t="11518" r="25514" b="0"/>
          <a:stretch>
            <a:fillRect/>
          </a:stretch>
        </p:blipFill>
        <p:spPr>
          <a:xfrm>
            <a:off x="4591498" y="3624372"/>
            <a:ext cx="12506529" cy="1200529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Google Shape;209;p10"/>
          <p:cNvSpPr/>
          <p:nvPr/>
        </p:nvSpPr>
        <p:spPr>
          <a:xfrm>
            <a:off x="3059831" y="3606274"/>
            <a:ext cx="14423998" cy="1129745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7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58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59" name="مسألة ٩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  <p:sp>
        <p:nvSpPr>
          <p:cNvPr id="260" name="مسألة ٤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4"/>
      <p:bldP build="whole" bldLvl="1" animBg="1" rev="0" advAuto="0" spid="237" grpId="1"/>
      <p:bldP build="whole" bldLvl="1" animBg="1" rev="0" advAuto="0" spid="236" grpId="5"/>
      <p:bldP build="whole" bldLvl="1" animBg="1" rev="0" advAuto="0" spid="253" grpId="2"/>
      <p:bldP build="whole" bldLvl="1" animBg="1" rev="0" advAuto="0" spid="255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الواجب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63" name="المنزل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grpSp>
        <p:nvGrpSpPr>
          <p:cNvPr id="280" name="تجميع"/>
          <p:cNvGrpSpPr/>
          <p:nvPr/>
        </p:nvGrpSpPr>
        <p:grpSpPr>
          <a:xfrm>
            <a:off x="17986491" y="1743043"/>
            <a:ext cx="5725607" cy="2266433"/>
            <a:chOff x="0" y="0"/>
            <a:chExt cx="5725605" cy="2266432"/>
          </a:xfrm>
        </p:grpSpPr>
        <p:grpSp>
          <p:nvGrpSpPr>
            <p:cNvPr id="278" name="تجميع"/>
            <p:cNvGrpSpPr/>
            <p:nvPr/>
          </p:nvGrpSpPr>
          <p:grpSpPr>
            <a:xfrm>
              <a:off x="0" y="-1"/>
              <a:ext cx="5725606" cy="2266434"/>
              <a:chOff x="0" y="0"/>
              <a:chExt cx="5725605" cy="2266432"/>
            </a:xfrm>
          </p:grpSpPr>
          <p:grpSp>
            <p:nvGrpSpPr>
              <p:cNvPr id="266" name="تجميع"/>
              <p:cNvGrpSpPr/>
              <p:nvPr/>
            </p:nvGrpSpPr>
            <p:grpSpPr>
              <a:xfrm>
                <a:off x="0" y="718892"/>
                <a:ext cx="4257174" cy="1408389"/>
                <a:chOff x="0" y="0"/>
                <a:chExt cx="4257173" cy="1408387"/>
              </a:xfrm>
            </p:grpSpPr>
            <p:sp>
              <p:nvSpPr>
                <p:cNvPr id="264" name="Google Shape;208;p10"/>
                <p:cNvSpPr/>
                <p:nvPr/>
              </p:nvSpPr>
              <p:spPr>
                <a:xfrm>
                  <a:off x="0" y="0"/>
                  <a:ext cx="4257174" cy="140838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5" name="Google Shape;209;p10"/>
                <p:cNvSpPr/>
                <p:nvPr/>
              </p:nvSpPr>
              <p:spPr>
                <a:xfrm>
                  <a:off x="16219" y="71288"/>
                  <a:ext cx="4224736" cy="1265812"/>
                </a:xfrm>
                <a:prstGeom prst="roundRect">
                  <a:avLst>
                    <a:gd name="adj" fmla="val 50000"/>
                  </a:avLst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77" name="Google Shape;253;p10"/>
              <p:cNvGrpSpPr/>
              <p:nvPr/>
            </p:nvGrpSpPr>
            <p:grpSpPr>
              <a:xfrm>
                <a:off x="3696416" y="-1"/>
                <a:ext cx="2029190" cy="2266434"/>
                <a:chOff x="0" y="0"/>
                <a:chExt cx="2029189" cy="2266432"/>
              </a:xfrm>
            </p:grpSpPr>
            <p:sp>
              <p:nvSpPr>
                <p:cNvPr id="267" name="Google Shape;254;p10"/>
                <p:cNvSpPr/>
                <p:nvPr/>
              </p:nvSpPr>
              <p:spPr>
                <a:xfrm flipH="1" rot="12754542">
                  <a:off x="431948" y="160710"/>
                  <a:ext cx="1165293" cy="1945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5" name="Google Shape;255;p10"/>
                <p:cNvGrpSpPr/>
                <p:nvPr/>
              </p:nvGrpSpPr>
              <p:grpSpPr>
                <a:xfrm>
                  <a:off x="161959" y="150509"/>
                  <a:ext cx="1710977" cy="1956143"/>
                  <a:chOff x="0" y="0"/>
                  <a:chExt cx="1710975" cy="1956142"/>
                </a:xfrm>
              </p:grpSpPr>
              <p:sp>
                <p:nvSpPr>
                  <p:cNvPr id="268" name="Google Shape;256;p10"/>
                  <p:cNvSpPr/>
                  <p:nvPr/>
                </p:nvSpPr>
                <p:spPr>
                  <a:xfrm flipH="1" rot="12762355">
                    <a:off x="133911" y="1000640"/>
                    <a:ext cx="923752" cy="7667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257;p10"/>
                  <p:cNvSpPr/>
                  <p:nvPr/>
                </p:nvSpPr>
                <p:spPr>
                  <a:xfrm flipH="1" rot="12762355">
                    <a:off x="183328" y="890216"/>
                    <a:ext cx="453809" cy="7633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258;p10"/>
                  <p:cNvSpPr/>
                  <p:nvPr/>
                </p:nvSpPr>
                <p:spPr>
                  <a:xfrm flipH="1" rot="1962354">
                    <a:off x="481458" y="148767"/>
                    <a:ext cx="914258" cy="14078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1" name="Google Shape;259;p10"/>
                  <p:cNvSpPr/>
                  <p:nvPr/>
                </p:nvSpPr>
                <p:spPr>
                  <a:xfrm flipH="1" rot="1962354">
                    <a:off x="633036" y="144959"/>
                    <a:ext cx="599605" cy="14153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2" name="Google Shape;260;p10"/>
                  <p:cNvSpPr/>
                  <p:nvPr/>
                </p:nvSpPr>
                <p:spPr>
                  <a:xfrm flipH="1" rot="1962354">
                    <a:off x="779830" y="220777"/>
                    <a:ext cx="914258" cy="330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3" name="Google Shape;261;p10"/>
                  <p:cNvSpPr/>
                  <p:nvPr/>
                </p:nvSpPr>
                <p:spPr>
                  <a:xfrm flipH="1" rot="1962354">
                    <a:off x="275105" y="1571433"/>
                    <a:ext cx="295323" cy="1481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4" name="Google Shape;262;p10"/>
                  <p:cNvSpPr/>
                  <p:nvPr/>
                </p:nvSpPr>
                <p:spPr>
                  <a:xfrm flipH="1" rot="1957588">
                    <a:off x="627541" y="481998"/>
                    <a:ext cx="947124" cy="22301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6" name="Google Shape;263;p10"/>
                <p:cNvSpPr/>
                <p:nvPr/>
              </p:nvSpPr>
              <p:spPr>
                <a:xfrm flipH="1" rot="12759500">
                  <a:off x="464116" y="225510"/>
                  <a:ext cx="1103127" cy="1835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9" name="تعزيز مهارة"/>
            <p:cNvSpPr/>
            <p:nvPr/>
          </p:nvSpPr>
          <p:spPr>
            <a:xfrm>
              <a:off x="561342" y="751040"/>
              <a:ext cx="3136539" cy="1196272"/>
            </a:xfrm>
            <a:prstGeom prst="roundRect">
              <a:avLst>
                <a:gd name="adj" fmla="val 20521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sz="44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تعزيز مهارة</a:t>
              </a:r>
            </a:p>
          </p:txBody>
        </p:sp>
      </p:grpSp>
      <p:grpSp>
        <p:nvGrpSpPr>
          <p:cNvPr id="283" name="تجميع"/>
          <p:cNvGrpSpPr/>
          <p:nvPr/>
        </p:nvGrpSpPr>
        <p:grpSpPr>
          <a:xfrm>
            <a:off x="1866207" y="2275872"/>
            <a:ext cx="15984817" cy="1734215"/>
            <a:chOff x="0" y="0"/>
            <a:chExt cx="15984817" cy="1734213"/>
          </a:xfrm>
        </p:grpSpPr>
        <p:sp>
          <p:nvSpPr>
            <p:cNvPr id="281" name="Google Shape;209;p10"/>
            <p:cNvSpPr/>
            <p:nvPr/>
          </p:nvSpPr>
          <p:spPr>
            <a:xfrm>
              <a:off x="1560820" y="268062"/>
              <a:ext cx="14423998" cy="1129745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2" name="المهارة ٤:   كتابة معادلات الضرب وحلها"/>
            <p:cNvSpPr txBox="1"/>
            <p:nvPr/>
          </p:nvSpPr>
          <p:spPr>
            <a:xfrm>
              <a:off x="0" y="0"/>
              <a:ext cx="15397854" cy="173421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marL="2257213" algn="ctr" defTabSz="1219200" rtl="0">
                <a:lnSpc>
                  <a:spcPct val="107916"/>
                </a:lnSpc>
                <a:defRPr b="1" sz="6400" u="sng">
                  <a:solidFill>
                    <a:srgbClr val="B51A00"/>
                  </a:solidFill>
                  <a:uFill>
                    <a:solidFill>
                      <a:srgbClr val="000000"/>
                    </a:solidFill>
                  </a:uFill>
                  <a:latin typeface="Almarai"/>
                  <a:ea typeface="Almarai"/>
                  <a:cs typeface="Almarai"/>
                  <a:sym typeface="Almarai"/>
                </a:defRPr>
              </a:pPr>
              <a:r>
                <a:t>المهارة ٤:</a:t>
              </a:r>
              <a:r>
                <a:rPr u="none">
                  <a:solidFill>
                    <a:srgbClr val="0056D6"/>
                  </a:solidFill>
                  <a:latin typeface="Al-QuranAlKareem"/>
                  <a:ea typeface="Al-QuranAlKareem"/>
                  <a:cs typeface="Al-QuranAlKareem"/>
                  <a:sym typeface="Al-QuranAlKareem"/>
                </a:rPr>
                <a:t>   كتابة معادلات الضرب وحلها</a:t>
              </a:r>
            </a:p>
          </p:txBody>
        </p:sp>
      </p:grpSp>
      <p:sp>
        <p:nvSpPr>
          <p:cNvPr id="284" name="مسألة  ٣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85" name="مسألة ٩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  <p:sp>
        <p:nvSpPr>
          <p:cNvPr id="286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grpSp>
        <p:nvGrpSpPr>
          <p:cNvPr id="289" name="تجميع"/>
          <p:cNvGrpSpPr/>
          <p:nvPr/>
        </p:nvGrpSpPr>
        <p:grpSpPr>
          <a:xfrm>
            <a:off x="9412802" y="4860597"/>
            <a:ext cx="12652165" cy="1344829"/>
            <a:chOff x="0" y="0"/>
            <a:chExt cx="12652163" cy="1344827"/>
          </a:xfrm>
        </p:grpSpPr>
        <p:pic>
          <p:nvPicPr>
            <p:cNvPr id="287" name="IMG_4875.png" descr="IMG_4875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72754" t="0" r="0" b="53822"/>
            <a:stretch>
              <a:fillRect/>
            </a:stretch>
          </p:blipFill>
          <p:spPr>
            <a:xfrm>
              <a:off x="7416457" y="0"/>
              <a:ext cx="5235707" cy="1320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" name="IMG_4875.png" descr="IMG_4875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7526" t="0" r="42289" b="53822"/>
            <a:stretch>
              <a:fillRect/>
            </a:stretch>
          </p:blipFill>
          <p:spPr>
            <a:xfrm>
              <a:off x="0" y="24600"/>
              <a:ext cx="7722316" cy="1320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0" name="IMG_4875.png" descr="IMG_4875.png"/>
          <p:cNvPicPr>
            <a:picLocks noChangeAspect="1"/>
          </p:cNvPicPr>
          <p:nvPr/>
        </p:nvPicPr>
        <p:blipFill>
          <a:blip r:embed="rId7">
            <a:extLst/>
          </a:blip>
          <a:srcRect l="3237" t="46155" r="8331" b="8960"/>
          <a:stretch>
            <a:fillRect/>
          </a:stretch>
        </p:blipFill>
        <p:spPr>
          <a:xfrm>
            <a:off x="1866206" y="6425215"/>
            <a:ext cx="21516395" cy="1624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304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292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03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293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01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294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5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6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7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8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9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0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02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05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311" name="تجميع"/>
          <p:cNvGrpSpPr/>
          <p:nvPr/>
        </p:nvGrpSpPr>
        <p:grpSpPr>
          <a:xfrm>
            <a:off x="20085863" y="2460095"/>
            <a:ext cx="3136538" cy="1846001"/>
            <a:chOff x="0" y="0"/>
            <a:chExt cx="3136537" cy="1845999"/>
          </a:xfrm>
        </p:grpSpPr>
        <p:grpSp>
          <p:nvGrpSpPr>
            <p:cNvPr id="309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307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8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10" name="٣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327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312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25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318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313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21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319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0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24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322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3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26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2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2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3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31" name="IMG_4849.png" descr="IMG_4849.png"/>
          <p:cNvPicPr>
            <a:picLocks noChangeAspect="1"/>
          </p:cNvPicPr>
          <p:nvPr/>
        </p:nvPicPr>
        <p:blipFill>
          <a:blip r:embed="rId5">
            <a:extLst/>
          </a:blip>
          <a:srcRect l="0" t="0" r="10319" b="51796"/>
          <a:stretch>
            <a:fillRect/>
          </a:stretch>
        </p:blipFill>
        <p:spPr>
          <a:xfrm>
            <a:off x="7270887" y="1962411"/>
            <a:ext cx="12378298" cy="7165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G_4849.png" descr="IMG_4849.png"/>
          <p:cNvPicPr>
            <a:picLocks noChangeAspect="1"/>
          </p:cNvPicPr>
          <p:nvPr/>
        </p:nvPicPr>
        <p:blipFill>
          <a:blip r:embed="rId5">
            <a:extLst/>
          </a:blip>
          <a:srcRect l="0" t="48465" r="2144" b="42891"/>
          <a:stretch>
            <a:fillRect/>
          </a:stretch>
        </p:blipFill>
        <p:spPr>
          <a:xfrm>
            <a:off x="5509533" y="8963738"/>
            <a:ext cx="14964602" cy="1423583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مسألة ٩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  <p:sp>
        <p:nvSpPr>
          <p:cNvPr id="334" name="مسألة ٤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2"/>
      <p:bldP build="whole" bldLvl="1" animBg="1" rev="0" advAuto="0" spid="3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تجميع"/>
          <p:cNvGrpSpPr/>
          <p:nvPr/>
        </p:nvGrpSpPr>
        <p:grpSpPr>
          <a:xfrm>
            <a:off x="20234602" y="1640970"/>
            <a:ext cx="3332401" cy="2071131"/>
            <a:chOff x="0" y="0"/>
            <a:chExt cx="3332400" cy="2071130"/>
          </a:xfrm>
        </p:grpSpPr>
        <p:grpSp>
          <p:nvGrpSpPr>
            <p:cNvPr id="340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38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36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7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9" name="٣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351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41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9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42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3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4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5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6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7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8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0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53" name="مستطيل"/>
          <p:cNvSpPr/>
          <p:nvPr/>
        </p:nvSpPr>
        <p:spPr>
          <a:xfrm>
            <a:off x="21085717" y="3851800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54" name="Google Shape;145;p11"/>
          <p:cNvSpPr txBox="1"/>
          <p:nvPr/>
        </p:nvSpPr>
        <p:spPr>
          <a:xfrm>
            <a:off x="20938391" y="5119444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55" name="مستطيل"/>
          <p:cNvSpPr/>
          <p:nvPr/>
        </p:nvSpPr>
        <p:spPr>
          <a:xfrm>
            <a:off x="21026759" y="10461374"/>
            <a:ext cx="1562437" cy="153349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56" name="Google Shape;145;p11"/>
          <p:cNvSpPr txBox="1"/>
          <p:nvPr/>
        </p:nvSpPr>
        <p:spPr>
          <a:xfrm>
            <a:off x="20837469" y="10567181"/>
            <a:ext cx="2058931" cy="13556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269928">
              <a:lnSpc>
                <a:spcPct val="115000"/>
              </a:lnSpc>
              <a:spcBef>
                <a:spcPts val="3900"/>
              </a:spcBef>
              <a:defRPr sz="556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7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369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357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8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358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66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359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0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1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2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3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4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5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67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70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37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3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7865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4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75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7496076" y="3199016"/>
            <a:ext cx="3045983" cy="1310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7802563" y="6674218"/>
            <a:ext cx="2662449" cy="1074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G_4858.png" descr="IMG_4858.png"/>
          <p:cNvPicPr>
            <a:picLocks noChangeAspect="1"/>
          </p:cNvPicPr>
          <p:nvPr/>
        </p:nvPicPr>
        <p:blipFill>
          <a:blip r:embed="rId6">
            <a:extLst/>
          </a:blip>
          <a:srcRect l="52610" t="84598" r="0" b="0"/>
          <a:stretch>
            <a:fillRect/>
          </a:stretch>
        </p:blipFill>
        <p:spPr>
          <a:xfrm>
            <a:off x="11903422" y="10711073"/>
            <a:ext cx="8175242" cy="110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G_4858.png" descr="IMG_4858.png"/>
          <p:cNvPicPr>
            <a:picLocks noChangeAspect="1"/>
          </p:cNvPicPr>
          <p:nvPr/>
        </p:nvPicPr>
        <p:blipFill>
          <a:blip r:embed="rId6">
            <a:extLst/>
          </a:blip>
          <a:srcRect l="13168" t="45793" r="17700" b="35124"/>
          <a:stretch>
            <a:fillRect/>
          </a:stretch>
        </p:blipFill>
        <p:spPr>
          <a:xfrm>
            <a:off x="4612323" y="6674218"/>
            <a:ext cx="12883678" cy="14815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1" name="تجميع"/>
          <p:cNvGrpSpPr/>
          <p:nvPr/>
        </p:nvGrpSpPr>
        <p:grpSpPr>
          <a:xfrm>
            <a:off x="4185226" y="3712100"/>
            <a:ext cx="15798184" cy="2434440"/>
            <a:chOff x="0" y="0"/>
            <a:chExt cx="15798183" cy="2434438"/>
          </a:xfrm>
        </p:grpSpPr>
        <p:pic>
          <p:nvPicPr>
            <p:cNvPr id="379" name="IMG_4855.png" descr="IMG_4855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92300" b="55746"/>
            <a:stretch>
              <a:fillRect/>
            </a:stretch>
          </p:blipFill>
          <p:spPr>
            <a:xfrm>
              <a:off x="0" y="0"/>
              <a:ext cx="1525290" cy="2434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0" name="IMG_4858.png" descr="IMG_4858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11518" r="18331" b="69399"/>
            <a:stretch>
              <a:fillRect/>
            </a:stretch>
          </p:blipFill>
          <p:spPr>
            <a:xfrm>
              <a:off x="1525032" y="878149"/>
              <a:ext cx="14273152" cy="13894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2" name="مسألة ٩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  <p:sp>
        <p:nvSpPr>
          <p:cNvPr id="383" name="مسألة ٤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3" grpId="1"/>
      <p:bldP build="whole" bldLvl="1" animBg="1" rev="0" advAuto="0" spid="355" grpId="3"/>
      <p:bldP build="whole" bldLvl="1" animBg="1" rev="0" advAuto="0" spid="354" grpId="2"/>
      <p:bldP build="whole" bldLvl="1" animBg="1" rev="0" advAuto="0" spid="356" grpId="4"/>
      <p:bldP build="whole" bldLvl="1" animBg="1" rev="0" advAuto="0" spid="371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تجميع"/>
          <p:cNvGrpSpPr/>
          <p:nvPr/>
        </p:nvGrpSpPr>
        <p:grpSpPr>
          <a:xfrm>
            <a:off x="20313265" y="1620229"/>
            <a:ext cx="3332401" cy="2071132"/>
            <a:chOff x="0" y="0"/>
            <a:chExt cx="3332400" cy="2071130"/>
          </a:xfrm>
        </p:grpSpPr>
        <p:grpSp>
          <p:nvGrpSpPr>
            <p:cNvPr id="389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87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85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6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88" name="٣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400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90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98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91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2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3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4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5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6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7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99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02" name="مستطيل"/>
          <p:cNvSpPr/>
          <p:nvPr/>
        </p:nvSpPr>
        <p:spPr>
          <a:xfrm>
            <a:off x="21119583" y="3900559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03" name="Google Shape;145;p11"/>
          <p:cNvSpPr txBox="1"/>
          <p:nvPr/>
        </p:nvSpPr>
        <p:spPr>
          <a:xfrm>
            <a:off x="20972257" y="5158170"/>
            <a:ext cx="1857088" cy="22486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04" name="مستطيل"/>
          <p:cNvSpPr/>
          <p:nvPr/>
        </p:nvSpPr>
        <p:spPr>
          <a:xfrm>
            <a:off x="20965559" y="10615238"/>
            <a:ext cx="1784195" cy="166473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05" name="Google Shape;145;p11"/>
          <p:cNvSpPr txBox="1"/>
          <p:nvPr/>
        </p:nvSpPr>
        <p:spPr>
          <a:xfrm>
            <a:off x="20893592" y="10669976"/>
            <a:ext cx="2014420" cy="14220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06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07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08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409" name="IMG_4857.png" descr="IMG_4857.png"/>
          <p:cNvPicPr>
            <a:picLocks noChangeAspect="1"/>
          </p:cNvPicPr>
          <p:nvPr/>
        </p:nvPicPr>
        <p:blipFill>
          <a:blip r:embed="rId5">
            <a:extLst/>
          </a:blip>
          <a:srcRect l="77827" t="3413" r="0" b="74128"/>
          <a:stretch>
            <a:fillRect/>
          </a:stretch>
        </p:blipFill>
        <p:spPr>
          <a:xfrm>
            <a:off x="15318515" y="2622573"/>
            <a:ext cx="4236287" cy="1725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G_4857.png" descr="IMG_4857.png"/>
          <p:cNvPicPr>
            <a:picLocks noChangeAspect="1"/>
          </p:cNvPicPr>
          <p:nvPr/>
        </p:nvPicPr>
        <p:blipFill>
          <a:blip r:embed="rId5">
            <a:extLst/>
          </a:blip>
          <a:srcRect l="38475" t="3001" r="39955" b="73190"/>
          <a:stretch>
            <a:fillRect/>
          </a:stretch>
        </p:blipFill>
        <p:spPr>
          <a:xfrm>
            <a:off x="9679771" y="2580703"/>
            <a:ext cx="4075352" cy="1809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G_4857.png" descr="IMG_4857.png"/>
          <p:cNvPicPr>
            <a:picLocks noChangeAspect="1"/>
          </p:cNvPicPr>
          <p:nvPr/>
        </p:nvPicPr>
        <p:blipFill>
          <a:blip r:embed="rId5">
            <a:extLst/>
          </a:blip>
          <a:srcRect l="0" t="2349" r="79424" b="75362"/>
          <a:stretch>
            <a:fillRect/>
          </a:stretch>
        </p:blipFill>
        <p:spPr>
          <a:xfrm>
            <a:off x="4004292" y="2310336"/>
            <a:ext cx="3835192" cy="167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G_4853.png" descr="IMG_4853.png"/>
          <p:cNvPicPr>
            <a:picLocks noChangeAspect="1"/>
          </p:cNvPicPr>
          <p:nvPr/>
        </p:nvPicPr>
        <p:blipFill>
          <a:blip r:embed="rId6">
            <a:extLst/>
          </a:blip>
          <a:srcRect l="14819" t="10105" r="29768" b="7477"/>
          <a:stretch>
            <a:fillRect/>
          </a:stretch>
        </p:blipFill>
        <p:spPr>
          <a:xfrm>
            <a:off x="14944340" y="4348186"/>
            <a:ext cx="5368893" cy="5091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G_4852.png" descr="IMG_4852.png"/>
          <p:cNvPicPr>
            <a:picLocks noChangeAspect="1"/>
          </p:cNvPicPr>
          <p:nvPr/>
        </p:nvPicPr>
        <p:blipFill>
          <a:blip r:embed="rId7">
            <a:extLst/>
          </a:blip>
          <a:srcRect l="18204" t="13782" r="25144" b="7177"/>
          <a:stretch>
            <a:fillRect/>
          </a:stretch>
        </p:blipFill>
        <p:spPr>
          <a:xfrm>
            <a:off x="9312840" y="4390056"/>
            <a:ext cx="5014983" cy="5014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G_4859.png" descr="IMG_4859.png"/>
          <p:cNvPicPr>
            <a:picLocks noChangeAspect="1"/>
          </p:cNvPicPr>
          <p:nvPr/>
        </p:nvPicPr>
        <p:blipFill>
          <a:blip r:embed="rId8">
            <a:extLst/>
          </a:blip>
          <a:srcRect l="13211" t="7757" r="23182" b="7757"/>
          <a:stretch>
            <a:fillRect/>
          </a:stretch>
        </p:blipFill>
        <p:spPr>
          <a:xfrm>
            <a:off x="3377038" y="4207494"/>
            <a:ext cx="4775679" cy="5197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G_4854.png" descr="IMG_4854.png"/>
          <p:cNvPicPr>
            <a:picLocks noChangeAspect="1"/>
          </p:cNvPicPr>
          <p:nvPr/>
        </p:nvPicPr>
        <p:blipFill>
          <a:blip r:embed="rId9">
            <a:extLst/>
          </a:blip>
          <a:srcRect l="5099" t="34162" r="6993" b="16397"/>
          <a:stretch>
            <a:fillRect/>
          </a:stretch>
        </p:blipFill>
        <p:spPr>
          <a:xfrm>
            <a:off x="8664907" y="9404969"/>
            <a:ext cx="6653539" cy="1197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G_4860.png" descr="IMG_4860.png"/>
          <p:cNvPicPr>
            <a:picLocks noChangeAspect="1"/>
          </p:cNvPicPr>
          <p:nvPr/>
        </p:nvPicPr>
        <p:blipFill>
          <a:blip r:embed="rId10">
            <a:extLst/>
          </a:blip>
          <a:srcRect l="37776" t="54999" r="15234" b="5731"/>
          <a:stretch>
            <a:fillRect/>
          </a:stretch>
        </p:blipFill>
        <p:spPr>
          <a:xfrm>
            <a:off x="9495670" y="10990800"/>
            <a:ext cx="11220330" cy="91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G_4860.png" descr="IMG_4860.png"/>
          <p:cNvPicPr>
            <a:picLocks noChangeAspect="1"/>
          </p:cNvPicPr>
          <p:nvPr/>
        </p:nvPicPr>
        <p:blipFill>
          <a:blip r:embed="rId10">
            <a:extLst/>
          </a:blip>
          <a:srcRect l="811" t="60731" r="62191" b="5277"/>
          <a:stretch>
            <a:fillRect/>
          </a:stretch>
        </p:blipFill>
        <p:spPr>
          <a:xfrm>
            <a:off x="896976" y="11134470"/>
            <a:ext cx="8598682" cy="76981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مسألة ٩">
            <a:hlinkClick r:id="rId11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  <p:sp>
        <p:nvSpPr>
          <p:cNvPr id="419" name="مسألة ٤">
            <a:hlinkClick r:id="rId12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5" grpId="4"/>
      <p:bldP build="whole" bldLvl="1" animBg="1" rev="0" advAuto="0" spid="402" grpId="1"/>
      <p:bldP build="whole" bldLvl="1" animBg="1" rev="0" advAuto="0" spid="403" grpId="2"/>
      <p:bldP build="whole" bldLvl="1" animBg="1" rev="0" advAuto="0" spid="404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تجميع"/>
          <p:cNvGrpSpPr/>
          <p:nvPr/>
        </p:nvGrpSpPr>
        <p:grpSpPr>
          <a:xfrm>
            <a:off x="20621019" y="2115150"/>
            <a:ext cx="3136539" cy="1846000"/>
            <a:chOff x="0" y="0"/>
            <a:chExt cx="3136537" cy="1845999"/>
          </a:xfrm>
        </p:grpSpPr>
        <p:grpSp>
          <p:nvGrpSpPr>
            <p:cNvPr id="423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421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2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24" name="٤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441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426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39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432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427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8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9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0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1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35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433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38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436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7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40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5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454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442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3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443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1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444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5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6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7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8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9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2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5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5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5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5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460" name="IMG_4849.png" descr="IMG_4849.png"/>
          <p:cNvPicPr>
            <a:picLocks noChangeAspect="1"/>
          </p:cNvPicPr>
          <p:nvPr/>
        </p:nvPicPr>
        <p:blipFill>
          <a:blip r:embed="rId5">
            <a:extLst/>
          </a:blip>
          <a:srcRect l="0" t="59128" r="10747" b="0"/>
          <a:stretch>
            <a:fillRect/>
          </a:stretch>
        </p:blipFill>
        <p:spPr>
          <a:xfrm>
            <a:off x="7259993" y="2857730"/>
            <a:ext cx="12723376" cy="6275230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62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6" grpId="2"/>
      <p:bldP build="whole" bldLvl="1" animBg="1" rev="0" advAuto="0" spid="4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468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466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464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5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67" name="٤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479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469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77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470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1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2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4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5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6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8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1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82" name="Google Shape;145;p11"/>
          <p:cNvSpPr txBox="1"/>
          <p:nvPr/>
        </p:nvSpPr>
        <p:spPr>
          <a:xfrm>
            <a:off x="21280189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83" name="مستطيل"/>
          <p:cNvSpPr/>
          <p:nvPr/>
        </p:nvSpPr>
        <p:spPr>
          <a:xfrm>
            <a:off x="21427515" y="10009081"/>
            <a:ext cx="1562437" cy="1635101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84" name="Google Shape;145;p11"/>
          <p:cNvSpPr txBox="1"/>
          <p:nvPr/>
        </p:nvSpPr>
        <p:spPr>
          <a:xfrm>
            <a:off x="21280189" y="9750490"/>
            <a:ext cx="1992406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9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497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485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6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486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94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487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8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9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0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1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2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3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95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98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50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0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0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503" name="IMG_4858.png" descr="IMG_4858.png"/>
          <p:cNvPicPr>
            <a:picLocks noChangeAspect="1"/>
          </p:cNvPicPr>
          <p:nvPr/>
        </p:nvPicPr>
        <p:blipFill>
          <a:blip r:embed="rId5">
            <a:extLst/>
          </a:blip>
          <a:srcRect l="52610" t="84598" r="0" b="0"/>
          <a:stretch>
            <a:fillRect/>
          </a:stretch>
        </p:blipFill>
        <p:spPr>
          <a:xfrm>
            <a:off x="11903422" y="10711073"/>
            <a:ext cx="8175242" cy="110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G_4861.png" descr="IMG_486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12184" y="3670104"/>
            <a:ext cx="17407123" cy="4796227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06" name="مسألة ٩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2" grpId="2"/>
      <p:bldP build="whole" bldLvl="1" animBg="1" rev="0" advAuto="0" spid="484" grpId="4"/>
      <p:bldP build="whole" bldLvl="1" animBg="1" rev="0" advAuto="0" spid="483" grpId="3"/>
      <p:bldP build="whole" bldLvl="1" animBg="1" rev="0" advAuto="0" spid="499" grpId="5"/>
      <p:bldP build="whole" bldLvl="1" animBg="1" rev="0" advAuto="0" spid="48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12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10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08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9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11" name="٤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523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13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21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14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5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6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7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8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9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0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22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25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26" name="Google Shape;145;p11"/>
          <p:cNvSpPr txBox="1"/>
          <p:nvPr/>
        </p:nvSpPr>
        <p:spPr>
          <a:xfrm>
            <a:off x="21415657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527" name="مستطيل"/>
          <p:cNvSpPr/>
          <p:nvPr/>
        </p:nvSpPr>
        <p:spPr>
          <a:xfrm>
            <a:off x="21325915" y="10151054"/>
            <a:ext cx="1562437" cy="1635100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28" name="Google Shape;145;p11"/>
          <p:cNvSpPr txBox="1"/>
          <p:nvPr/>
        </p:nvSpPr>
        <p:spPr>
          <a:xfrm>
            <a:off x="21212531" y="10331831"/>
            <a:ext cx="1992406" cy="1273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128058">
              <a:lnSpc>
                <a:spcPct val="115000"/>
              </a:lnSpc>
              <a:spcBef>
                <a:spcPts val="3700"/>
              </a:spcBef>
              <a:defRPr sz="504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2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3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44784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3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532" name="IMG_4867.png" descr="IMG_4867.png"/>
          <p:cNvPicPr>
            <a:picLocks noChangeAspect="1"/>
          </p:cNvPicPr>
          <p:nvPr/>
        </p:nvPicPr>
        <p:blipFill>
          <a:blip r:embed="rId5">
            <a:extLst/>
          </a:blip>
          <a:srcRect l="2974" t="10581" r="23799" b="32883"/>
          <a:stretch>
            <a:fillRect/>
          </a:stretch>
        </p:blipFill>
        <p:spPr>
          <a:xfrm>
            <a:off x="5413323" y="3546354"/>
            <a:ext cx="14408950" cy="5082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IMG_4867.png" descr="IMG_4867.png"/>
          <p:cNvPicPr>
            <a:picLocks noChangeAspect="1"/>
          </p:cNvPicPr>
          <p:nvPr/>
        </p:nvPicPr>
        <p:blipFill>
          <a:blip r:embed="rId5">
            <a:extLst/>
          </a:blip>
          <a:srcRect l="68406" t="68216" r="0" b="18173"/>
          <a:stretch>
            <a:fillRect/>
          </a:stretch>
        </p:blipFill>
        <p:spPr>
          <a:xfrm>
            <a:off x="9397194" y="8411175"/>
            <a:ext cx="7071907" cy="1391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G_4867.png" descr="IMG_4867.png"/>
          <p:cNvPicPr>
            <a:picLocks noChangeAspect="1"/>
          </p:cNvPicPr>
          <p:nvPr/>
        </p:nvPicPr>
        <p:blipFill>
          <a:blip r:embed="rId5">
            <a:extLst/>
          </a:blip>
          <a:srcRect l="23454" t="84556" r="9147" b="2421"/>
          <a:stretch>
            <a:fillRect/>
          </a:stretch>
        </p:blipFill>
        <p:spPr>
          <a:xfrm>
            <a:off x="5636205" y="10404197"/>
            <a:ext cx="15086488" cy="1331724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36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5" grpId="1"/>
      <p:bldP build="whole" bldLvl="1" animBg="1" rev="0" advAuto="0" spid="526" grpId="2"/>
      <p:bldP build="whole" bldLvl="1" animBg="1" rev="0" advAuto="0" spid="528" grpId="4"/>
      <p:bldP build="whole" bldLvl="1" animBg="1" rev="0" advAuto="0" spid="527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