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50" r:id="rId1"/>
  </p:sldMasterIdLst>
  <p:sldIdLst>
    <p:sldId id="258" r:id="rId2"/>
    <p:sldId id="257" r:id="rId3"/>
    <p:sldId id="256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custDataLst>
    <p:tags r:id="rId16"/>
  </p:custDataLst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85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2336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74077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93107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73425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85528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13" Type="http://schemas.openxmlformats.org/officeDocument/2006/relationships/image" Target="../media/image4.jpg"/><Relationship Id="rId18" Type="http://schemas.openxmlformats.org/officeDocument/2006/relationships/image" Target="../media/image7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png"/><Relationship Id="rId7" Type="http://schemas.openxmlformats.org/officeDocument/2006/relationships/image" Target="../media/image1.jpg"/><Relationship Id="rId12" Type="http://schemas.openxmlformats.org/officeDocument/2006/relationships/hyperlink" Target="https://www.desmos.com/" TargetMode="External"/><Relationship Id="rId17" Type="http://schemas.openxmlformats.org/officeDocument/2006/relationships/hyperlink" Target="&#1603;&#1578;&#1575;&#1576;%202.pdf" TargetMode="Externa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.svg"/><Relationship Id="rId20" Type="http://schemas.openxmlformats.org/officeDocument/2006/relationships/hyperlink" Target="https://wheelofnames.com/ar/" TargetMode="Externa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3.jpg"/><Relationship Id="rId24" Type="http://schemas.openxmlformats.org/officeDocument/2006/relationships/image" Target="../media/image11.sv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5.png"/><Relationship Id="rId23" Type="http://schemas.openxmlformats.org/officeDocument/2006/relationships/image" Target="../media/image10.png"/><Relationship Id="rId10" Type="http://schemas.openxmlformats.org/officeDocument/2006/relationships/hyperlink" Target="https://t.me/Omomar2233" TargetMode="External"/><Relationship Id="rId19" Type="http://schemas.openxmlformats.org/officeDocument/2006/relationships/image" Target="../media/image8.svg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t.me/omomar_math" TargetMode="External"/><Relationship Id="rId14" Type="http://schemas.openxmlformats.org/officeDocument/2006/relationships/hyperlink" Target="https://www.a-calc.info/" TargetMode="External"/><Relationship Id="rId22" Type="http://schemas.openxmlformats.org/officeDocument/2006/relationships/hyperlink" Target="https://v-clock.com/timer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7">
            <a:alphaModFix amt="2000"/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مجموعة 24">
            <a:extLst>
              <a:ext uri="{FF2B5EF4-FFF2-40B4-BE49-F238E27FC236}">
                <a16:creationId xmlns:a16="http://schemas.microsoft.com/office/drawing/2014/main" id="{6760E5DD-B91A-EA35-D5E1-61B9EABE5228}"/>
              </a:ext>
            </a:extLst>
          </p:cNvPr>
          <p:cNvGrpSpPr/>
          <p:nvPr userDrawn="1"/>
        </p:nvGrpSpPr>
        <p:grpSpPr>
          <a:xfrm>
            <a:off x="1007698" y="6193557"/>
            <a:ext cx="1992579" cy="369332"/>
            <a:chOff x="1007698" y="6193557"/>
            <a:chExt cx="1992579" cy="369332"/>
          </a:xfrm>
        </p:grpSpPr>
        <p:pic>
          <p:nvPicPr>
            <p:cNvPr id="1026" name="Picture 2" descr="حذف التلغرام - موضوع">
              <a:extLst>
                <a:ext uri="{FF2B5EF4-FFF2-40B4-BE49-F238E27FC236}">
                  <a16:creationId xmlns:a16="http://schemas.microsoft.com/office/drawing/2014/main" id="{86B758FF-B130-B031-3C9D-86DA448327C9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7698" y="6236922"/>
              <a:ext cx="594376" cy="2826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4" name="مربع نص 23">
              <a:hlinkClick r:id="rId9"/>
              <a:extLst>
                <a:ext uri="{FF2B5EF4-FFF2-40B4-BE49-F238E27FC236}">
                  <a16:creationId xmlns:a16="http://schemas.microsoft.com/office/drawing/2014/main" id="{764C3BEE-4777-938E-DC1A-1C4138A1C886}"/>
                </a:ext>
              </a:extLst>
            </p:cNvPr>
            <p:cNvSpPr txBox="1"/>
            <p:nvPr userDrawn="1"/>
          </p:nvSpPr>
          <p:spPr>
            <a:xfrm>
              <a:off x="1187783" y="6193557"/>
              <a:ext cx="1812494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/>
                <a:t> </a:t>
              </a:r>
              <a:r>
                <a:rPr lang="en-US" dirty="0">
                  <a:hlinkClick r:id="rId10"/>
                </a:rPr>
                <a:t>Omomar2233</a:t>
              </a:r>
              <a:endParaRPr lang="ar-SA" dirty="0"/>
            </a:p>
          </p:txBody>
        </p:sp>
      </p:grpSp>
      <p:pic>
        <p:nvPicPr>
          <p:cNvPr id="23" name="صورة 22">
            <a:extLst>
              <a:ext uri="{FF2B5EF4-FFF2-40B4-BE49-F238E27FC236}">
                <a16:creationId xmlns:a16="http://schemas.microsoft.com/office/drawing/2014/main" id="{5EF97E67-72BB-D20A-E85C-051A648656E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42" t="17312" r="17823" b="12575"/>
          <a:stretch/>
        </p:blipFill>
        <p:spPr>
          <a:xfrm>
            <a:off x="89577" y="111613"/>
            <a:ext cx="957366" cy="952264"/>
          </a:xfrm>
          <a:prstGeom prst="rect">
            <a:avLst/>
          </a:prstGeom>
        </p:spPr>
      </p:pic>
      <p:sp>
        <p:nvSpPr>
          <p:cNvPr id="9" name="مستطيل 8">
            <a:extLst>
              <a:ext uri="{FF2B5EF4-FFF2-40B4-BE49-F238E27FC236}">
                <a16:creationId xmlns:a16="http://schemas.microsoft.com/office/drawing/2014/main" id="{3D2EAB9F-435E-8605-83A1-C19B9E40F361}"/>
              </a:ext>
            </a:extLst>
          </p:cNvPr>
          <p:cNvSpPr/>
          <p:nvPr userDrawn="1"/>
        </p:nvSpPr>
        <p:spPr>
          <a:xfrm rot="16200000">
            <a:off x="7318887" y="2083943"/>
            <a:ext cx="100048" cy="8771114"/>
          </a:xfrm>
          <a:prstGeom prst="rect">
            <a:avLst/>
          </a:prstGeom>
          <a:solidFill>
            <a:srgbClr val="CA57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10" name="جدول 10">
            <a:extLst>
              <a:ext uri="{FF2B5EF4-FFF2-40B4-BE49-F238E27FC236}">
                <a16:creationId xmlns:a16="http://schemas.microsoft.com/office/drawing/2014/main" id="{AAAFB747-4F55-4186-55EE-77AA5D2D75D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310480934"/>
              </p:ext>
            </p:extLst>
          </p:nvPr>
        </p:nvGraphicFramePr>
        <p:xfrm>
          <a:off x="1095084" y="96178"/>
          <a:ext cx="10866341" cy="9650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206830">
                  <a:extLst>
                    <a:ext uri="{9D8B030D-6E8A-4147-A177-3AD203B41FA5}">
                      <a16:colId xmlns:a16="http://schemas.microsoft.com/office/drawing/2014/main" val="4266308956"/>
                    </a:ext>
                  </a:extLst>
                </a:gridCol>
                <a:gridCol w="1759486">
                  <a:extLst>
                    <a:ext uri="{9D8B030D-6E8A-4147-A177-3AD203B41FA5}">
                      <a16:colId xmlns:a16="http://schemas.microsoft.com/office/drawing/2014/main" val="5900088"/>
                    </a:ext>
                  </a:extLst>
                </a:gridCol>
                <a:gridCol w="1729155">
                  <a:extLst>
                    <a:ext uri="{9D8B030D-6E8A-4147-A177-3AD203B41FA5}">
                      <a16:colId xmlns:a16="http://schemas.microsoft.com/office/drawing/2014/main" val="2643335300"/>
                    </a:ext>
                  </a:extLst>
                </a:gridCol>
                <a:gridCol w="1581002">
                  <a:extLst>
                    <a:ext uri="{9D8B030D-6E8A-4147-A177-3AD203B41FA5}">
                      <a16:colId xmlns:a16="http://schemas.microsoft.com/office/drawing/2014/main" val="2850276387"/>
                    </a:ext>
                  </a:extLst>
                </a:gridCol>
                <a:gridCol w="4589868">
                  <a:extLst>
                    <a:ext uri="{9D8B030D-6E8A-4147-A177-3AD203B41FA5}">
                      <a16:colId xmlns:a16="http://schemas.microsoft.com/office/drawing/2014/main" val="852039910"/>
                    </a:ext>
                  </a:extLst>
                </a:gridCol>
              </a:tblGrid>
              <a:tr h="446826"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اليوم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CA57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A57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A57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A57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57A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التاريخ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CA57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A57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A57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A57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57A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الحصة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CA57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A57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A57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A57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57A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الصف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CA57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A57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A57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A57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57A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الموضوع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CA57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A57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A57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A57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57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6948277"/>
                  </a:ext>
                </a:extLst>
              </a:tr>
              <a:tr h="518194">
                <a:tc>
                  <a:txBody>
                    <a:bodyPr/>
                    <a:lstStyle/>
                    <a:p>
                      <a:pPr algn="ctr" rtl="1"/>
                      <a:r>
                        <a:rPr lang="ar-SA" dirty="0">
                          <a:cs typeface="Khalid Art bold" pitchFamily="2" charset="-78"/>
                        </a:rPr>
                        <a:t>الثلاثاء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CA57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A57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A57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A57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>
                          <a:cs typeface="Khalid Art bold" pitchFamily="2" charset="-78"/>
                        </a:rPr>
                        <a:t>14/ 5/ 1445هـ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CA57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A57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A57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A57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>
                          <a:cs typeface="Khalid Art bold" pitchFamily="2" charset="-78"/>
                        </a:rPr>
                        <a:t>الأولى – الثانية 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CA57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A57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A57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A57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>
                          <a:cs typeface="Khalid Art bold" pitchFamily="2" charset="-78"/>
                        </a:rPr>
                        <a:t>2 /2 – 1/2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CA57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A57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A57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A57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>
                          <a:cs typeface="Khalid Art bold" pitchFamily="2" charset="-78"/>
                        </a:rPr>
                        <a:t>العلاقات و الدوال العكسية 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CA57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A57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A57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A57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4791001"/>
                  </a:ext>
                </a:extLst>
              </a:tr>
            </a:tbl>
          </a:graphicData>
        </a:graphic>
      </p:graphicFrame>
      <p:graphicFrame>
        <p:nvGraphicFramePr>
          <p:cNvPr id="11" name="جدول 11">
            <a:extLst>
              <a:ext uri="{FF2B5EF4-FFF2-40B4-BE49-F238E27FC236}">
                <a16:creationId xmlns:a16="http://schemas.microsoft.com/office/drawing/2014/main" id="{EA8135D1-B457-1863-5EDB-9D547303A5D4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054349695"/>
              </p:ext>
            </p:extLst>
          </p:nvPr>
        </p:nvGraphicFramePr>
        <p:xfrm>
          <a:off x="142735" y="1060667"/>
          <a:ext cx="957366" cy="54744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957366">
                  <a:extLst>
                    <a:ext uri="{9D8B030D-6E8A-4147-A177-3AD203B41FA5}">
                      <a16:colId xmlns:a16="http://schemas.microsoft.com/office/drawing/2014/main" val="2913664585"/>
                    </a:ext>
                  </a:extLst>
                </a:gridCol>
              </a:tblGrid>
              <a:tr h="1094896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28575" cap="flat" cmpd="sng" algn="ctr">
                      <a:solidFill>
                        <a:srgbClr val="CA57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A57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A57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A57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1761462"/>
                  </a:ext>
                </a:extLst>
              </a:tr>
              <a:tr h="1094896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28575" cap="flat" cmpd="sng" algn="ctr">
                      <a:solidFill>
                        <a:srgbClr val="CA57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A57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A57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A57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8196688"/>
                  </a:ext>
                </a:extLst>
              </a:tr>
              <a:tr h="1094896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28575" cap="flat" cmpd="sng" algn="ctr">
                      <a:solidFill>
                        <a:srgbClr val="CA57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A57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A57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A57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4759312"/>
                  </a:ext>
                </a:extLst>
              </a:tr>
              <a:tr h="1094896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28575" cap="flat" cmpd="sng" algn="ctr">
                      <a:solidFill>
                        <a:srgbClr val="CA57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A57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A57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A57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6671659"/>
                  </a:ext>
                </a:extLst>
              </a:tr>
              <a:tr h="1094896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28575" cap="flat" cmpd="sng" algn="ctr">
                      <a:solidFill>
                        <a:srgbClr val="CA57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A57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A57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A57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5514522"/>
                  </a:ext>
                </a:extLst>
              </a:tr>
            </a:tbl>
          </a:graphicData>
        </a:graphic>
      </p:graphicFrame>
      <p:pic>
        <p:nvPicPr>
          <p:cNvPr id="17" name="صورة 16">
            <a:hlinkClick r:id="rId12"/>
            <a:extLst>
              <a:ext uri="{FF2B5EF4-FFF2-40B4-BE49-F238E27FC236}">
                <a16:creationId xmlns:a16="http://schemas.microsoft.com/office/drawing/2014/main" id="{398F3767-2416-7686-7D25-726FE75E848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27" t="15735" r="21326" b="23784"/>
          <a:stretch/>
        </p:blipFill>
        <p:spPr>
          <a:xfrm>
            <a:off x="194984" y="3462181"/>
            <a:ext cx="851959" cy="840602"/>
          </a:xfrm>
          <a:prstGeom prst="rect">
            <a:avLst/>
          </a:prstGeom>
        </p:spPr>
      </p:pic>
      <p:pic>
        <p:nvPicPr>
          <p:cNvPr id="18" name="رسم 17" descr="آلة حاسبة مع تعبئة خالصة">
            <a:hlinkClick r:id="rId14"/>
            <a:extLst>
              <a:ext uri="{FF2B5EF4-FFF2-40B4-BE49-F238E27FC236}">
                <a16:creationId xmlns:a16="http://schemas.microsoft.com/office/drawing/2014/main" id="{6169FD0C-E8F8-3A7C-05B9-55C2F9A09F3A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142481" y="1210981"/>
            <a:ext cx="904462" cy="904462"/>
          </a:xfrm>
          <a:prstGeom prst="rect">
            <a:avLst/>
          </a:prstGeom>
        </p:spPr>
      </p:pic>
      <p:pic>
        <p:nvPicPr>
          <p:cNvPr id="19" name="رسم 18" descr="كتاب مفتوح مع تعبئة خالصة">
            <a:hlinkClick r:id="rId17" action="ppaction://hlinkfile"/>
            <a:extLst>
              <a:ext uri="{FF2B5EF4-FFF2-40B4-BE49-F238E27FC236}">
                <a16:creationId xmlns:a16="http://schemas.microsoft.com/office/drawing/2014/main" id="{A48C9F62-9BB3-AD69-3191-F94D49768777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190621" y="2264146"/>
            <a:ext cx="904463" cy="904463"/>
          </a:xfrm>
          <a:prstGeom prst="rect">
            <a:avLst/>
          </a:prstGeom>
        </p:spPr>
      </p:pic>
      <p:pic>
        <p:nvPicPr>
          <p:cNvPr id="20" name="Picture 4" descr="Spinning wheel Icons - 496 free icons">
            <a:hlinkClick r:id="rId20"/>
            <a:extLst>
              <a:ext uri="{FF2B5EF4-FFF2-40B4-BE49-F238E27FC236}">
                <a16:creationId xmlns:a16="http://schemas.microsoft.com/office/drawing/2014/main" id="{2E6A562F-F28A-9817-D447-6865E963F66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329" y="5614165"/>
            <a:ext cx="1045048" cy="865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رسم 20" descr="ساعة توقيت مع تعبئة خالصة">
            <a:hlinkClick r:id="rId22"/>
            <a:extLst>
              <a:ext uri="{FF2B5EF4-FFF2-40B4-BE49-F238E27FC236}">
                <a16:creationId xmlns:a16="http://schemas.microsoft.com/office/drawing/2014/main" id="{36BFB7BA-FE32-A389-50D9-3A506A494FAA}"/>
              </a:ext>
            </a:extLst>
          </p:cNvPr>
          <p:cNvPicPr>
            <a:picLocks noChangeAspect="1"/>
          </p:cNvPicPr>
          <p:nvPr userDrawn="1"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4"/>
              </a:ext>
            </a:extLst>
          </a:blip>
          <a:stretch>
            <a:fillRect/>
          </a:stretch>
        </p:blipFill>
        <p:spPr>
          <a:xfrm>
            <a:off x="194984" y="4454947"/>
            <a:ext cx="904462" cy="860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930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49" r:id="rId5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28.png"/><Relationship Id="rId4" Type="http://schemas.openxmlformats.org/officeDocument/2006/relationships/image" Target="../media/image26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microsoft.com/office/2007/relationships/hdphoto" Target="../media/hdphoto6.wdp"/><Relationship Id="rId7" Type="http://schemas.microsoft.com/office/2007/relationships/hdphoto" Target="../media/hdphoto7.wdp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microsoft.com/office/2007/relationships/hdphoto" Target="../media/hdphoto1.wdp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microsoft.com/office/2007/relationships/hdphoto" Target="../media/hdphoto1.wdp"/><Relationship Id="rId7" Type="http://schemas.openxmlformats.org/officeDocument/2006/relationships/image" Target="../media/image3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Relationship Id="rId9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3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microsoft.com/office/2007/relationships/hdphoto" Target="../media/hdphoto4.wdp"/><Relationship Id="rId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5.wdp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80979BDD-7FE1-180F-3FFE-5887A4488CBE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9F9FB"/>
              </a:clrFrom>
              <a:clrTo>
                <a:srgbClr val="F9F9FB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463041" y="2062499"/>
            <a:ext cx="9220814" cy="2244767"/>
          </a:xfrm>
          <a:prstGeom prst="rect">
            <a:avLst/>
          </a:prstGeom>
        </p:spPr>
      </p:pic>
      <p:grpSp>
        <p:nvGrpSpPr>
          <p:cNvPr id="4" name="مجموعة 3">
            <a:extLst>
              <a:ext uri="{FF2B5EF4-FFF2-40B4-BE49-F238E27FC236}">
                <a16:creationId xmlns:a16="http://schemas.microsoft.com/office/drawing/2014/main" id="{183CE5A5-927E-99C9-DF89-816E03FFBED8}"/>
              </a:ext>
            </a:extLst>
          </p:cNvPr>
          <p:cNvGrpSpPr/>
          <p:nvPr/>
        </p:nvGrpSpPr>
        <p:grpSpPr>
          <a:xfrm>
            <a:off x="10486102" y="1347435"/>
            <a:ext cx="1560089" cy="614100"/>
            <a:chOff x="9645445" y="1347435"/>
            <a:chExt cx="2400749" cy="773098"/>
          </a:xfrm>
        </p:grpSpPr>
        <p:pic>
          <p:nvPicPr>
            <p:cNvPr id="5" name="Graphic 20">
              <a:extLst>
                <a:ext uri="{FF2B5EF4-FFF2-40B4-BE49-F238E27FC236}">
                  <a16:creationId xmlns:a16="http://schemas.microsoft.com/office/drawing/2014/main" id="{1CC23B5F-7E22-7AE0-0FA3-8BAA15BE4D6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duotone>
                <a:prstClr val="black"/>
                <a:srgbClr val="FFFF99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aturation sat="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9645445" y="1347435"/>
              <a:ext cx="2400749" cy="773098"/>
            </a:xfrm>
            <a:custGeom>
              <a:avLst/>
              <a:gdLst>
                <a:gd name="connsiteX0" fmla="*/ -52 w 389707"/>
                <a:gd name="connsiteY0" fmla="*/ -22 h 166198"/>
                <a:gd name="connsiteX1" fmla="*/ 389656 w 389707"/>
                <a:gd name="connsiteY1" fmla="*/ -22 h 166198"/>
                <a:gd name="connsiteX2" fmla="*/ 389656 w 389707"/>
                <a:gd name="connsiteY2" fmla="*/ 166177 h 166198"/>
                <a:gd name="connsiteX3" fmla="*/ -52 w 389707"/>
                <a:gd name="connsiteY3" fmla="*/ 166177 h 166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9707" h="166198">
                  <a:moveTo>
                    <a:pt x="-52" y="-22"/>
                  </a:moveTo>
                  <a:lnTo>
                    <a:pt x="389656" y="-22"/>
                  </a:lnTo>
                  <a:lnTo>
                    <a:pt x="389656" y="166177"/>
                  </a:lnTo>
                  <a:lnTo>
                    <a:pt x="-52" y="166177"/>
                  </a:lnTo>
                  <a:close/>
                </a:path>
              </a:pathLst>
            </a:custGeom>
          </p:spPr>
        </p:pic>
        <p:sp>
          <p:nvSpPr>
            <p:cNvPr id="6" name="مربع نص 5">
              <a:extLst>
                <a:ext uri="{FF2B5EF4-FFF2-40B4-BE49-F238E27FC236}">
                  <a16:creationId xmlns:a16="http://schemas.microsoft.com/office/drawing/2014/main" id="{7ECA7D09-FA79-6985-3477-C41672F52EB5}"/>
                </a:ext>
              </a:extLst>
            </p:cNvPr>
            <p:cNvSpPr txBox="1"/>
            <p:nvPr/>
          </p:nvSpPr>
          <p:spPr>
            <a:xfrm>
              <a:off x="9645446" y="1474540"/>
              <a:ext cx="1843166" cy="51888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400" dirty="0">
                  <a:latin typeface="aref_ graffiti" panose="02000500000000000000" pitchFamily="2" charset="-78"/>
                  <a:cs typeface="PT Bold Heading" panose="02010400000000000000" pitchFamily="2" charset="-78"/>
                </a:rPr>
                <a:t>قدرات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57911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>
            <a:extLst>
              <a:ext uri="{FF2B5EF4-FFF2-40B4-BE49-F238E27FC236}">
                <a16:creationId xmlns:a16="http://schemas.microsoft.com/office/drawing/2014/main" id="{1DC6B2CB-9E08-327D-94F6-2880084557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38886" y="1902917"/>
            <a:ext cx="7631723" cy="47934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C20B6A27-9E95-559B-B979-9BEA950B7F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63365" y="2373634"/>
            <a:ext cx="4107244" cy="694959"/>
          </a:xfrm>
          <a:prstGeom prst="rect">
            <a:avLst/>
          </a:prstGeom>
        </p:spPr>
      </p:pic>
      <p:grpSp>
        <p:nvGrpSpPr>
          <p:cNvPr id="4" name="مجموعة 3">
            <a:extLst>
              <a:ext uri="{FF2B5EF4-FFF2-40B4-BE49-F238E27FC236}">
                <a16:creationId xmlns:a16="http://schemas.microsoft.com/office/drawing/2014/main" id="{00889D57-A8AC-EB09-1415-915BFA17349F}"/>
              </a:ext>
            </a:extLst>
          </p:cNvPr>
          <p:cNvGrpSpPr/>
          <p:nvPr/>
        </p:nvGrpSpPr>
        <p:grpSpPr>
          <a:xfrm>
            <a:off x="9040763" y="1205616"/>
            <a:ext cx="2990683" cy="773098"/>
            <a:chOff x="9055511" y="1347435"/>
            <a:chExt cx="2990683" cy="773098"/>
          </a:xfrm>
        </p:grpSpPr>
        <p:pic>
          <p:nvPicPr>
            <p:cNvPr id="5" name="Graphic 20">
              <a:extLst>
                <a:ext uri="{FF2B5EF4-FFF2-40B4-BE49-F238E27FC236}">
                  <a16:creationId xmlns:a16="http://schemas.microsoft.com/office/drawing/2014/main" id="{A5002114-F59F-8FF9-5CD5-689F1C36731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duotone>
                <a:prstClr val="black"/>
                <a:schemeClr val="accent3">
                  <a:tint val="45000"/>
                  <a:satMod val="400000"/>
                </a:scheme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aturation sat="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9645445" y="1347435"/>
              <a:ext cx="2400749" cy="773098"/>
            </a:xfrm>
            <a:custGeom>
              <a:avLst/>
              <a:gdLst>
                <a:gd name="connsiteX0" fmla="*/ -52 w 389707"/>
                <a:gd name="connsiteY0" fmla="*/ -22 h 166198"/>
                <a:gd name="connsiteX1" fmla="*/ 389656 w 389707"/>
                <a:gd name="connsiteY1" fmla="*/ -22 h 166198"/>
                <a:gd name="connsiteX2" fmla="*/ 389656 w 389707"/>
                <a:gd name="connsiteY2" fmla="*/ 166177 h 166198"/>
                <a:gd name="connsiteX3" fmla="*/ -52 w 389707"/>
                <a:gd name="connsiteY3" fmla="*/ 166177 h 166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9707" h="166198">
                  <a:moveTo>
                    <a:pt x="-52" y="-22"/>
                  </a:moveTo>
                  <a:lnTo>
                    <a:pt x="389656" y="-22"/>
                  </a:lnTo>
                  <a:lnTo>
                    <a:pt x="389656" y="166177"/>
                  </a:lnTo>
                  <a:lnTo>
                    <a:pt x="-52" y="166177"/>
                  </a:lnTo>
                  <a:close/>
                </a:path>
              </a:pathLst>
            </a:custGeom>
          </p:spPr>
        </p:pic>
        <p:sp>
          <p:nvSpPr>
            <p:cNvPr id="6" name="مربع نص 5">
              <a:extLst>
                <a:ext uri="{FF2B5EF4-FFF2-40B4-BE49-F238E27FC236}">
                  <a16:creationId xmlns:a16="http://schemas.microsoft.com/office/drawing/2014/main" id="{D235195E-DE0D-C91C-C65A-545275C7FD64}"/>
                </a:ext>
              </a:extLst>
            </p:cNvPr>
            <p:cNvSpPr txBox="1"/>
            <p:nvPr/>
          </p:nvSpPr>
          <p:spPr>
            <a:xfrm>
              <a:off x="9055511" y="1503151"/>
              <a:ext cx="2674914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400" dirty="0">
                  <a:solidFill>
                    <a:schemeClr val="bg1"/>
                  </a:solidFill>
                  <a:latin typeface="aref_ graffiti" panose="02000500000000000000" pitchFamily="2" charset="-78"/>
                  <a:cs typeface="PT Bold Heading" panose="02010400000000000000" pitchFamily="2" charset="-78"/>
                </a:rPr>
                <a:t>تحقق من فهمك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440656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مجموعة 1">
            <a:extLst>
              <a:ext uri="{FF2B5EF4-FFF2-40B4-BE49-F238E27FC236}">
                <a16:creationId xmlns:a16="http://schemas.microsoft.com/office/drawing/2014/main" id="{E2B6DF78-DD93-4057-EEEF-7D9FA70F525A}"/>
              </a:ext>
            </a:extLst>
          </p:cNvPr>
          <p:cNvGrpSpPr/>
          <p:nvPr/>
        </p:nvGrpSpPr>
        <p:grpSpPr>
          <a:xfrm>
            <a:off x="10250130" y="1347435"/>
            <a:ext cx="1796063" cy="617381"/>
            <a:chOff x="10250130" y="1347435"/>
            <a:chExt cx="1796063" cy="617381"/>
          </a:xfrm>
        </p:grpSpPr>
        <p:pic>
          <p:nvPicPr>
            <p:cNvPr id="3" name="Graphic 20">
              <a:extLst>
                <a:ext uri="{FF2B5EF4-FFF2-40B4-BE49-F238E27FC236}">
                  <a16:creationId xmlns:a16="http://schemas.microsoft.com/office/drawing/2014/main" id="{D90EE3B7-ECE3-60B4-17CC-81FD155E17F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duotone>
                <a:prstClr val="black"/>
                <a:srgbClr val="FFF8B5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10397612" y="1347435"/>
              <a:ext cx="1648581" cy="617381"/>
            </a:xfrm>
            <a:custGeom>
              <a:avLst/>
              <a:gdLst>
                <a:gd name="connsiteX0" fmla="*/ -52 w 389707"/>
                <a:gd name="connsiteY0" fmla="*/ -22 h 166198"/>
                <a:gd name="connsiteX1" fmla="*/ 389656 w 389707"/>
                <a:gd name="connsiteY1" fmla="*/ -22 h 166198"/>
                <a:gd name="connsiteX2" fmla="*/ 389656 w 389707"/>
                <a:gd name="connsiteY2" fmla="*/ 166177 h 166198"/>
                <a:gd name="connsiteX3" fmla="*/ -52 w 389707"/>
                <a:gd name="connsiteY3" fmla="*/ 166177 h 166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9707" h="166198">
                  <a:moveTo>
                    <a:pt x="-52" y="-22"/>
                  </a:moveTo>
                  <a:lnTo>
                    <a:pt x="389656" y="-22"/>
                  </a:lnTo>
                  <a:lnTo>
                    <a:pt x="389656" y="166177"/>
                  </a:lnTo>
                  <a:lnTo>
                    <a:pt x="-52" y="166177"/>
                  </a:lnTo>
                  <a:close/>
                </a:path>
              </a:pathLst>
            </a:custGeom>
          </p:spPr>
        </p:pic>
        <p:sp>
          <p:nvSpPr>
            <p:cNvPr id="4" name="مربع نص 3">
              <a:extLst>
                <a:ext uri="{FF2B5EF4-FFF2-40B4-BE49-F238E27FC236}">
                  <a16:creationId xmlns:a16="http://schemas.microsoft.com/office/drawing/2014/main" id="{75EF545A-455B-0E47-1291-C3A152FF9ACE}"/>
                </a:ext>
              </a:extLst>
            </p:cNvPr>
            <p:cNvSpPr txBox="1"/>
            <p:nvPr/>
          </p:nvSpPr>
          <p:spPr>
            <a:xfrm>
              <a:off x="10250130" y="1425292"/>
              <a:ext cx="1332812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400" dirty="0">
                  <a:latin typeface="aref_ graffiti" panose="02000500000000000000" pitchFamily="2" charset="-78"/>
                  <a:cs typeface="PT Bold Heading" panose="02010400000000000000" pitchFamily="2" charset="-78"/>
                </a:rPr>
                <a:t>تأكد</a:t>
              </a:r>
            </a:p>
          </p:txBody>
        </p:sp>
      </p:grpSp>
      <p:pic>
        <p:nvPicPr>
          <p:cNvPr id="5" name="صورة 4">
            <a:extLst>
              <a:ext uri="{FF2B5EF4-FFF2-40B4-BE49-F238E27FC236}">
                <a16:creationId xmlns:a16="http://schemas.microsoft.com/office/drawing/2014/main" id="{F9CF23E3-D50C-9472-1E59-3DCF009592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14470" y="2042673"/>
            <a:ext cx="7631723" cy="479348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A5DF567-1997-7B62-322C-FC3D8938F10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135332" y="2584392"/>
            <a:ext cx="1910861" cy="986251"/>
          </a:xfrm>
          <a:prstGeom prst="rect">
            <a:avLst/>
          </a:prstGeom>
        </p:spPr>
      </p:pic>
      <p:grpSp>
        <p:nvGrpSpPr>
          <p:cNvPr id="7" name="مجموعة 6">
            <a:extLst>
              <a:ext uri="{FF2B5EF4-FFF2-40B4-BE49-F238E27FC236}">
                <a16:creationId xmlns:a16="http://schemas.microsoft.com/office/drawing/2014/main" id="{F42913DE-F102-11CB-AFC2-71274F5374B0}"/>
              </a:ext>
            </a:extLst>
          </p:cNvPr>
          <p:cNvGrpSpPr/>
          <p:nvPr/>
        </p:nvGrpSpPr>
        <p:grpSpPr>
          <a:xfrm>
            <a:off x="5469415" y="1347435"/>
            <a:ext cx="1474366" cy="496352"/>
            <a:chOff x="1266124" y="128946"/>
            <a:chExt cx="1474366" cy="496352"/>
          </a:xfrm>
        </p:grpSpPr>
        <p:pic>
          <p:nvPicPr>
            <p:cNvPr id="8" name="Graphic 20">
              <a:extLst>
                <a:ext uri="{FF2B5EF4-FFF2-40B4-BE49-F238E27FC236}">
                  <a16:creationId xmlns:a16="http://schemas.microsoft.com/office/drawing/2014/main" id="{A63049F7-04BF-96BF-573D-A5ACA11FBC9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duotone>
                <a:srgbClr val="E32D91">
                  <a:shade val="45000"/>
                  <a:satMod val="135000"/>
                </a:srgbClr>
                <a:prstClr val="white"/>
              </a:duotone>
            </a:blip>
            <a:stretch>
              <a:fillRect/>
            </a:stretch>
          </p:blipFill>
          <p:spPr>
            <a:xfrm>
              <a:off x="1266124" y="128946"/>
              <a:ext cx="1474366" cy="496352"/>
            </a:xfrm>
            <a:custGeom>
              <a:avLst/>
              <a:gdLst>
                <a:gd name="connsiteX0" fmla="*/ -52 w 389707"/>
                <a:gd name="connsiteY0" fmla="*/ -22 h 166198"/>
                <a:gd name="connsiteX1" fmla="*/ 389656 w 389707"/>
                <a:gd name="connsiteY1" fmla="*/ -22 h 166198"/>
                <a:gd name="connsiteX2" fmla="*/ 389656 w 389707"/>
                <a:gd name="connsiteY2" fmla="*/ 166177 h 166198"/>
                <a:gd name="connsiteX3" fmla="*/ -52 w 389707"/>
                <a:gd name="connsiteY3" fmla="*/ 166177 h 166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9707" h="166198">
                  <a:moveTo>
                    <a:pt x="-52" y="-22"/>
                  </a:moveTo>
                  <a:lnTo>
                    <a:pt x="389656" y="-22"/>
                  </a:lnTo>
                  <a:lnTo>
                    <a:pt x="389656" y="166177"/>
                  </a:lnTo>
                  <a:lnTo>
                    <a:pt x="-52" y="166177"/>
                  </a:lnTo>
                  <a:close/>
                </a:path>
              </a:pathLst>
            </a:custGeom>
          </p:spPr>
        </p:pic>
        <p:sp>
          <p:nvSpPr>
            <p:cNvPr id="9" name="مربع نص 8">
              <a:extLst>
                <a:ext uri="{FF2B5EF4-FFF2-40B4-BE49-F238E27FC236}">
                  <a16:creationId xmlns:a16="http://schemas.microsoft.com/office/drawing/2014/main" id="{05643351-826B-498F-8CE7-FE77BD29E573}"/>
                </a:ext>
              </a:extLst>
            </p:cNvPr>
            <p:cNvSpPr txBox="1"/>
            <p:nvPr/>
          </p:nvSpPr>
          <p:spPr>
            <a:xfrm>
              <a:off x="1377521" y="175668"/>
              <a:ext cx="1251572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r" defTabSz="914400" rtl="1"/>
              <a:r>
                <a:rPr lang="ar-SA" dirty="0">
                  <a:solidFill>
                    <a:srgbClr val="C830CC">
                      <a:lumMod val="50000"/>
                    </a:srgbClr>
                  </a:solidFill>
                  <a:latin typeface="aref_ graffiti" panose="02000500000000000000" pitchFamily="2" charset="-78"/>
                  <a:cs typeface="PT Bold Heading" panose="02010400000000000000" pitchFamily="2" charset="-78"/>
                </a:rPr>
                <a:t>ورقة عمل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693943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01B618F8-FE17-6A2A-6BB7-D044A5ACB0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saturation sat="4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474542" y="2248379"/>
            <a:ext cx="5435088" cy="1851956"/>
          </a:xfrm>
          <a:prstGeom prst="rect">
            <a:avLst/>
          </a:prstGeom>
        </p:spPr>
      </p:pic>
      <p:grpSp>
        <p:nvGrpSpPr>
          <p:cNvPr id="4" name="مجموعة 3">
            <a:extLst>
              <a:ext uri="{FF2B5EF4-FFF2-40B4-BE49-F238E27FC236}">
                <a16:creationId xmlns:a16="http://schemas.microsoft.com/office/drawing/2014/main" id="{76D273F7-1509-F55F-2D7E-84493C03FA95}"/>
              </a:ext>
            </a:extLst>
          </p:cNvPr>
          <p:cNvGrpSpPr/>
          <p:nvPr/>
        </p:nvGrpSpPr>
        <p:grpSpPr>
          <a:xfrm>
            <a:off x="9055511" y="1347435"/>
            <a:ext cx="2990683" cy="773098"/>
            <a:chOff x="9055511" y="1347435"/>
            <a:chExt cx="2990683" cy="773098"/>
          </a:xfrm>
        </p:grpSpPr>
        <p:pic>
          <p:nvPicPr>
            <p:cNvPr id="5" name="Graphic 20">
              <a:extLst>
                <a:ext uri="{FF2B5EF4-FFF2-40B4-BE49-F238E27FC236}">
                  <a16:creationId xmlns:a16="http://schemas.microsoft.com/office/drawing/2014/main" id="{4A40823F-3D17-3DAB-1966-299B9DCDE7A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duotone>
                <a:prstClr val="black"/>
                <a:srgbClr val="FFCC66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aturation sat="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9055511" y="1347435"/>
              <a:ext cx="2990683" cy="773098"/>
            </a:xfrm>
            <a:custGeom>
              <a:avLst/>
              <a:gdLst>
                <a:gd name="connsiteX0" fmla="*/ -52 w 389707"/>
                <a:gd name="connsiteY0" fmla="*/ -22 h 166198"/>
                <a:gd name="connsiteX1" fmla="*/ 389656 w 389707"/>
                <a:gd name="connsiteY1" fmla="*/ -22 h 166198"/>
                <a:gd name="connsiteX2" fmla="*/ 389656 w 389707"/>
                <a:gd name="connsiteY2" fmla="*/ 166177 h 166198"/>
                <a:gd name="connsiteX3" fmla="*/ -52 w 389707"/>
                <a:gd name="connsiteY3" fmla="*/ 166177 h 166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9707" h="166198">
                  <a:moveTo>
                    <a:pt x="-52" y="-22"/>
                  </a:moveTo>
                  <a:lnTo>
                    <a:pt x="389656" y="-22"/>
                  </a:lnTo>
                  <a:lnTo>
                    <a:pt x="389656" y="166177"/>
                  </a:lnTo>
                  <a:lnTo>
                    <a:pt x="-52" y="166177"/>
                  </a:lnTo>
                  <a:close/>
                </a:path>
              </a:pathLst>
            </a:custGeom>
          </p:spPr>
        </p:pic>
        <p:sp>
          <p:nvSpPr>
            <p:cNvPr id="6" name="مربع نص 5">
              <a:extLst>
                <a:ext uri="{FF2B5EF4-FFF2-40B4-BE49-F238E27FC236}">
                  <a16:creationId xmlns:a16="http://schemas.microsoft.com/office/drawing/2014/main" id="{77F8CFC6-968E-2509-F8D3-9AE14AD93F05}"/>
                </a:ext>
              </a:extLst>
            </p:cNvPr>
            <p:cNvSpPr txBox="1"/>
            <p:nvPr/>
          </p:nvSpPr>
          <p:spPr>
            <a:xfrm>
              <a:off x="9055511" y="1475281"/>
              <a:ext cx="2674914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400" dirty="0">
                  <a:latin typeface="aref_ graffiti" panose="02000500000000000000" pitchFamily="2" charset="-78"/>
                  <a:cs typeface="PT Bold Heading" panose="02010400000000000000" pitchFamily="2" charset="-78"/>
                </a:rPr>
                <a:t>تدريب على اختبار </a:t>
              </a:r>
            </a:p>
          </p:txBody>
        </p:sp>
      </p:grpSp>
      <p:cxnSp>
        <p:nvCxnSpPr>
          <p:cNvPr id="7" name="رابط مستقيم 6">
            <a:extLst>
              <a:ext uri="{FF2B5EF4-FFF2-40B4-BE49-F238E27FC236}">
                <a16:creationId xmlns:a16="http://schemas.microsoft.com/office/drawing/2014/main" id="{AEC3D19F-1A91-BAE8-6759-40310404D809}"/>
              </a:ext>
            </a:extLst>
          </p:cNvPr>
          <p:cNvCxnSpPr>
            <a:cxnSpLocks/>
          </p:cNvCxnSpPr>
          <p:nvPr/>
        </p:nvCxnSpPr>
        <p:spPr>
          <a:xfrm flipH="1">
            <a:off x="4188542" y="4100335"/>
            <a:ext cx="7721088" cy="0"/>
          </a:xfrm>
          <a:prstGeom prst="line">
            <a:avLst/>
          </a:prstGeom>
          <a:ln w="38100"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صورة 11">
            <a:extLst>
              <a:ext uri="{FF2B5EF4-FFF2-40B4-BE49-F238E27FC236}">
                <a16:creationId xmlns:a16="http://schemas.microsoft.com/office/drawing/2014/main" id="{A0A5A524-3E61-5DC5-C40C-373F98127A3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474542" y="4356927"/>
            <a:ext cx="5571652" cy="1829184"/>
          </a:xfrm>
          <a:prstGeom prst="rect">
            <a:avLst/>
          </a:prstGeom>
        </p:spPr>
      </p:pic>
      <p:grpSp>
        <p:nvGrpSpPr>
          <p:cNvPr id="13" name="مجموعة 12">
            <a:extLst>
              <a:ext uri="{FF2B5EF4-FFF2-40B4-BE49-F238E27FC236}">
                <a16:creationId xmlns:a16="http://schemas.microsoft.com/office/drawing/2014/main" id="{217B7803-84BC-D482-D05F-5CA66AF0332F}"/>
              </a:ext>
            </a:extLst>
          </p:cNvPr>
          <p:cNvGrpSpPr/>
          <p:nvPr/>
        </p:nvGrpSpPr>
        <p:grpSpPr>
          <a:xfrm>
            <a:off x="4348536" y="4228998"/>
            <a:ext cx="1474366" cy="496352"/>
            <a:chOff x="1266124" y="128946"/>
            <a:chExt cx="1474366" cy="496352"/>
          </a:xfrm>
        </p:grpSpPr>
        <p:pic>
          <p:nvPicPr>
            <p:cNvPr id="14" name="Graphic 20">
              <a:extLst>
                <a:ext uri="{FF2B5EF4-FFF2-40B4-BE49-F238E27FC236}">
                  <a16:creationId xmlns:a16="http://schemas.microsoft.com/office/drawing/2014/main" id="{9BBEC892-B30E-56EC-65AF-4B814F395625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duotone>
                <a:srgbClr val="E32D91">
                  <a:shade val="45000"/>
                  <a:satMod val="135000"/>
                </a:srgbClr>
                <a:prstClr val="white"/>
              </a:duotone>
            </a:blip>
            <a:stretch>
              <a:fillRect/>
            </a:stretch>
          </p:blipFill>
          <p:spPr>
            <a:xfrm>
              <a:off x="1266124" y="128946"/>
              <a:ext cx="1474366" cy="496352"/>
            </a:xfrm>
            <a:custGeom>
              <a:avLst/>
              <a:gdLst>
                <a:gd name="connsiteX0" fmla="*/ -52 w 389707"/>
                <a:gd name="connsiteY0" fmla="*/ -22 h 166198"/>
                <a:gd name="connsiteX1" fmla="*/ 389656 w 389707"/>
                <a:gd name="connsiteY1" fmla="*/ -22 h 166198"/>
                <a:gd name="connsiteX2" fmla="*/ 389656 w 389707"/>
                <a:gd name="connsiteY2" fmla="*/ 166177 h 166198"/>
                <a:gd name="connsiteX3" fmla="*/ -52 w 389707"/>
                <a:gd name="connsiteY3" fmla="*/ 166177 h 166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9707" h="166198">
                  <a:moveTo>
                    <a:pt x="-52" y="-22"/>
                  </a:moveTo>
                  <a:lnTo>
                    <a:pt x="389656" y="-22"/>
                  </a:lnTo>
                  <a:lnTo>
                    <a:pt x="389656" y="166177"/>
                  </a:lnTo>
                  <a:lnTo>
                    <a:pt x="-52" y="166177"/>
                  </a:lnTo>
                  <a:close/>
                </a:path>
              </a:pathLst>
            </a:custGeom>
          </p:spPr>
        </p:pic>
        <p:sp>
          <p:nvSpPr>
            <p:cNvPr id="15" name="مربع نص 14">
              <a:extLst>
                <a:ext uri="{FF2B5EF4-FFF2-40B4-BE49-F238E27FC236}">
                  <a16:creationId xmlns:a16="http://schemas.microsoft.com/office/drawing/2014/main" id="{CA8B531E-1460-50B5-73B9-34FB2FFBEDB7}"/>
                </a:ext>
              </a:extLst>
            </p:cNvPr>
            <p:cNvSpPr txBox="1"/>
            <p:nvPr/>
          </p:nvSpPr>
          <p:spPr>
            <a:xfrm>
              <a:off x="1377521" y="175668"/>
              <a:ext cx="1251572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r" defTabSz="914400" rtl="1"/>
              <a:r>
                <a:rPr lang="ar-SA" dirty="0">
                  <a:solidFill>
                    <a:srgbClr val="C830CC">
                      <a:lumMod val="50000"/>
                    </a:srgbClr>
                  </a:solidFill>
                  <a:latin typeface="aref_ graffiti" panose="02000500000000000000" pitchFamily="2" charset="-78"/>
                  <a:cs typeface="PT Bold Heading" panose="02010400000000000000" pitchFamily="2" charset="-78"/>
                </a:rPr>
                <a:t>ورقة عمل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390263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مجموعة 3">
            <a:extLst>
              <a:ext uri="{FF2B5EF4-FFF2-40B4-BE49-F238E27FC236}">
                <a16:creationId xmlns:a16="http://schemas.microsoft.com/office/drawing/2014/main" id="{5578F6EA-1C80-6EB7-122F-BC489E574985}"/>
              </a:ext>
            </a:extLst>
          </p:cNvPr>
          <p:cNvGrpSpPr/>
          <p:nvPr/>
        </p:nvGrpSpPr>
        <p:grpSpPr>
          <a:xfrm>
            <a:off x="10191135" y="1347435"/>
            <a:ext cx="1855059" cy="773098"/>
            <a:chOff x="10191135" y="1347435"/>
            <a:chExt cx="1855059" cy="773098"/>
          </a:xfrm>
        </p:grpSpPr>
        <p:pic>
          <p:nvPicPr>
            <p:cNvPr id="5" name="Graphic 20">
              <a:extLst>
                <a:ext uri="{FF2B5EF4-FFF2-40B4-BE49-F238E27FC236}">
                  <a16:creationId xmlns:a16="http://schemas.microsoft.com/office/drawing/2014/main" id="{83C6A48D-E5C5-E476-B8AE-B6406B97351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duotone>
                <a:prstClr val="black"/>
                <a:srgbClr val="FFCC66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10191135" y="1347435"/>
              <a:ext cx="1855059" cy="773098"/>
            </a:xfrm>
            <a:custGeom>
              <a:avLst/>
              <a:gdLst>
                <a:gd name="connsiteX0" fmla="*/ -52 w 389707"/>
                <a:gd name="connsiteY0" fmla="*/ -22 h 166198"/>
                <a:gd name="connsiteX1" fmla="*/ 389656 w 389707"/>
                <a:gd name="connsiteY1" fmla="*/ -22 h 166198"/>
                <a:gd name="connsiteX2" fmla="*/ 389656 w 389707"/>
                <a:gd name="connsiteY2" fmla="*/ 166177 h 166198"/>
                <a:gd name="connsiteX3" fmla="*/ -52 w 389707"/>
                <a:gd name="connsiteY3" fmla="*/ 166177 h 166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9707" h="166198">
                  <a:moveTo>
                    <a:pt x="-52" y="-22"/>
                  </a:moveTo>
                  <a:lnTo>
                    <a:pt x="389656" y="-22"/>
                  </a:lnTo>
                  <a:lnTo>
                    <a:pt x="389656" y="166177"/>
                  </a:lnTo>
                  <a:lnTo>
                    <a:pt x="-52" y="166177"/>
                  </a:lnTo>
                  <a:close/>
                </a:path>
              </a:pathLst>
            </a:custGeom>
          </p:spPr>
        </p:pic>
        <p:sp>
          <p:nvSpPr>
            <p:cNvPr id="6" name="مربع نص 5">
              <a:extLst>
                <a:ext uri="{FF2B5EF4-FFF2-40B4-BE49-F238E27FC236}">
                  <a16:creationId xmlns:a16="http://schemas.microsoft.com/office/drawing/2014/main" id="{05CCAC23-9599-5E43-B0FB-C92D241BF820}"/>
                </a:ext>
              </a:extLst>
            </p:cNvPr>
            <p:cNvSpPr txBox="1"/>
            <p:nvPr/>
          </p:nvSpPr>
          <p:spPr>
            <a:xfrm>
              <a:off x="10191135" y="1475281"/>
              <a:ext cx="1539290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400" dirty="0">
                  <a:latin typeface="aref_ graffiti" panose="02000500000000000000" pitchFamily="2" charset="-78"/>
                  <a:cs typeface="PT Bold Heading" panose="02010400000000000000" pitchFamily="2" charset="-78"/>
                </a:rPr>
                <a:t>تحصيلي </a:t>
              </a:r>
            </a:p>
          </p:txBody>
        </p:sp>
      </p:grpSp>
      <p:grpSp>
        <p:nvGrpSpPr>
          <p:cNvPr id="14" name="مجموعة 13">
            <a:extLst>
              <a:ext uri="{FF2B5EF4-FFF2-40B4-BE49-F238E27FC236}">
                <a16:creationId xmlns:a16="http://schemas.microsoft.com/office/drawing/2014/main" id="{380F4F50-0EE6-4725-27FF-F01238165C1B}"/>
              </a:ext>
            </a:extLst>
          </p:cNvPr>
          <p:cNvGrpSpPr/>
          <p:nvPr/>
        </p:nvGrpSpPr>
        <p:grpSpPr>
          <a:xfrm>
            <a:off x="6676104" y="2248379"/>
            <a:ext cx="5181600" cy="3990189"/>
            <a:chOff x="6676104" y="2248379"/>
            <a:chExt cx="5181600" cy="3990189"/>
          </a:xfrm>
        </p:grpSpPr>
        <p:pic>
          <p:nvPicPr>
            <p:cNvPr id="3" name="صورة 2">
              <a:extLst>
                <a:ext uri="{FF2B5EF4-FFF2-40B4-BE49-F238E27FC236}">
                  <a16:creationId xmlns:a16="http://schemas.microsoft.com/office/drawing/2014/main" id="{109B150B-A812-034C-FD86-3BDAA5017B9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676104" y="2248379"/>
              <a:ext cx="5181600" cy="3990189"/>
            </a:xfrm>
            <a:prstGeom prst="rect">
              <a:avLst/>
            </a:prstGeom>
          </p:spPr>
        </p:pic>
        <p:sp>
          <p:nvSpPr>
            <p:cNvPr id="7" name="مستطيل 6">
              <a:extLst>
                <a:ext uri="{FF2B5EF4-FFF2-40B4-BE49-F238E27FC236}">
                  <a16:creationId xmlns:a16="http://schemas.microsoft.com/office/drawing/2014/main" id="{1DA4B210-0662-13E2-BC5E-E1AEA7F9A6BB}"/>
                </a:ext>
              </a:extLst>
            </p:cNvPr>
            <p:cNvSpPr/>
            <p:nvPr/>
          </p:nvSpPr>
          <p:spPr>
            <a:xfrm>
              <a:off x="10486103" y="2551471"/>
              <a:ext cx="294968" cy="2802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dirty="0">
                  <a:ln>
                    <a:solidFill>
                      <a:schemeClr val="accent2"/>
                    </a:solidFill>
                  </a:ln>
                  <a:solidFill>
                    <a:schemeClr val="accent2"/>
                  </a:solidFill>
                </a:rPr>
                <a:t>4</a:t>
              </a:r>
              <a:endParaRPr lang="ar-SA" dirty="0">
                <a:ln>
                  <a:solidFill>
                    <a:schemeClr val="accent2"/>
                  </a:solidFill>
                </a:ln>
                <a:solidFill>
                  <a:schemeClr val="accent2"/>
                </a:solidFill>
              </a:endParaRPr>
            </a:p>
          </p:txBody>
        </p:sp>
        <p:sp>
          <p:nvSpPr>
            <p:cNvPr id="8" name="مستطيل 7">
              <a:extLst>
                <a:ext uri="{FF2B5EF4-FFF2-40B4-BE49-F238E27FC236}">
                  <a16:creationId xmlns:a16="http://schemas.microsoft.com/office/drawing/2014/main" id="{823BAF1E-0368-D85E-CF04-91885644FBFA}"/>
                </a:ext>
              </a:extLst>
            </p:cNvPr>
            <p:cNvSpPr/>
            <p:nvPr/>
          </p:nvSpPr>
          <p:spPr>
            <a:xfrm>
              <a:off x="9896167" y="3288890"/>
              <a:ext cx="294968" cy="26547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dirty="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</a:rPr>
                <a:t>4</a:t>
              </a:r>
              <a:endParaRPr lang="ar-SA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0" name="مستطيل 9">
                  <a:extLst>
                    <a:ext uri="{FF2B5EF4-FFF2-40B4-BE49-F238E27FC236}">
                      <a16:creationId xmlns:a16="http://schemas.microsoft.com/office/drawing/2014/main" id="{D6017BC7-6BAA-F379-76E9-9F2488360A33}"/>
                    </a:ext>
                  </a:extLst>
                </p:cNvPr>
                <p:cNvSpPr/>
                <p:nvPr/>
              </p:nvSpPr>
              <p:spPr>
                <a:xfrm>
                  <a:off x="8996515" y="2934929"/>
                  <a:ext cx="2094271" cy="611308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ar-SA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ar-SA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ar-SA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num>
                          <m:den>
                            <m:r>
                              <a:rPr lang="ar-SA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oMath>
                    </m:oMathPara>
                  </a14:m>
                  <a:endParaRPr lang="ar-SA" dirty="0">
                    <a:solidFill>
                      <a:schemeClr val="tx1"/>
                    </a:solidFill>
                  </a:endParaRPr>
                </a:p>
              </p:txBody>
            </p:sp>
          </mc:Choice>
          <mc:Fallback>
            <p:sp>
              <p:nvSpPr>
                <p:cNvPr id="10" name="مستطيل 9">
                  <a:extLst>
                    <a:ext uri="{FF2B5EF4-FFF2-40B4-BE49-F238E27FC236}">
                      <a16:creationId xmlns:a16="http://schemas.microsoft.com/office/drawing/2014/main" id="{D6017BC7-6BAA-F379-76E9-9F2488360A33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996515" y="2934929"/>
                  <a:ext cx="2094271" cy="611308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ar-SA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1" name="مستطيل 10">
                  <a:extLst>
                    <a:ext uri="{FF2B5EF4-FFF2-40B4-BE49-F238E27FC236}">
                      <a16:creationId xmlns:a16="http://schemas.microsoft.com/office/drawing/2014/main" id="{A1007F07-8BA2-D839-3835-8762439E54BE}"/>
                    </a:ext>
                  </a:extLst>
                </p:cNvPr>
                <p:cNvSpPr/>
                <p:nvPr/>
              </p:nvSpPr>
              <p:spPr>
                <a:xfrm>
                  <a:off x="8849031" y="4672294"/>
                  <a:ext cx="2094271" cy="611308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ar-SA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num>
                          <m:den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oMath>
                    </m:oMathPara>
                  </a14:m>
                  <a:endParaRPr lang="ar-SA" dirty="0">
                    <a:solidFill>
                      <a:schemeClr val="tx1"/>
                    </a:solidFill>
                  </a:endParaRPr>
                </a:p>
              </p:txBody>
            </p:sp>
          </mc:Choice>
          <mc:Fallback>
            <p:sp>
              <p:nvSpPr>
                <p:cNvPr id="11" name="مستطيل 10">
                  <a:extLst>
                    <a:ext uri="{FF2B5EF4-FFF2-40B4-BE49-F238E27FC236}">
                      <a16:creationId xmlns:a16="http://schemas.microsoft.com/office/drawing/2014/main" id="{A1007F07-8BA2-D839-3835-8762439E54BE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849031" y="4672294"/>
                  <a:ext cx="2094271" cy="611308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ar-SA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2" name="مستطيل 11">
                  <a:extLst>
                    <a:ext uri="{FF2B5EF4-FFF2-40B4-BE49-F238E27FC236}">
                      <a16:creationId xmlns:a16="http://schemas.microsoft.com/office/drawing/2014/main" id="{7B089F45-AFA7-693C-986D-0EA07E487991}"/>
                    </a:ext>
                  </a:extLst>
                </p:cNvPr>
                <p:cNvSpPr/>
                <p:nvPr/>
              </p:nvSpPr>
              <p:spPr>
                <a:xfrm>
                  <a:off x="8849031" y="3796179"/>
                  <a:ext cx="2094271" cy="611308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oMath>
                    </m:oMathPara>
                  </a14:m>
                  <a:endParaRPr lang="ar-SA" dirty="0">
                    <a:solidFill>
                      <a:schemeClr val="tx1"/>
                    </a:solidFill>
                  </a:endParaRPr>
                </a:p>
              </p:txBody>
            </p:sp>
          </mc:Choice>
          <mc:Fallback>
            <p:sp>
              <p:nvSpPr>
                <p:cNvPr id="12" name="مستطيل 11">
                  <a:extLst>
                    <a:ext uri="{FF2B5EF4-FFF2-40B4-BE49-F238E27FC236}">
                      <a16:creationId xmlns:a16="http://schemas.microsoft.com/office/drawing/2014/main" id="{7B089F45-AFA7-693C-986D-0EA07E487991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849031" y="3796179"/>
                  <a:ext cx="2094271" cy="611308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ar-SA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3" name="مستطيل 12">
                  <a:extLst>
                    <a:ext uri="{FF2B5EF4-FFF2-40B4-BE49-F238E27FC236}">
                      <a16:creationId xmlns:a16="http://schemas.microsoft.com/office/drawing/2014/main" id="{7BF60938-6FAA-E329-496E-C01598E4954C}"/>
                    </a:ext>
                  </a:extLst>
                </p:cNvPr>
                <p:cNvSpPr/>
                <p:nvPr/>
              </p:nvSpPr>
              <p:spPr>
                <a:xfrm>
                  <a:off x="8866509" y="5509785"/>
                  <a:ext cx="2094271" cy="611308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oMath>
                    </m:oMathPara>
                  </a14:m>
                  <a:endParaRPr lang="ar-SA" dirty="0">
                    <a:solidFill>
                      <a:schemeClr val="tx1"/>
                    </a:solidFill>
                  </a:endParaRPr>
                </a:p>
              </p:txBody>
            </p:sp>
          </mc:Choice>
          <mc:Fallback>
            <p:sp>
              <p:nvSpPr>
                <p:cNvPr id="13" name="مستطيل 12">
                  <a:extLst>
                    <a:ext uri="{FF2B5EF4-FFF2-40B4-BE49-F238E27FC236}">
                      <a16:creationId xmlns:a16="http://schemas.microsoft.com/office/drawing/2014/main" id="{7BF60938-6FAA-E329-496E-C01598E4954C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866509" y="5509785"/>
                  <a:ext cx="2094271" cy="611308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ar-SA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5" name="مجموعة 14">
            <a:extLst>
              <a:ext uri="{FF2B5EF4-FFF2-40B4-BE49-F238E27FC236}">
                <a16:creationId xmlns:a16="http://schemas.microsoft.com/office/drawing/2014/main" id="{4454A15E-EE64-FB42-8518-2C4D90CBE315}"/>
              </a:ext>
            </a:extLst>
          </p:cNvPr>
          <p:cNvGrpSpPr/>
          <p:nvPr/>
        </p:nvGrpSpPr>
        <p:grpSpPr>
          <a:xfrm>
            <a:off x="5734886" y="1347435"/>
            <a:ext cx="1474366" cy="496352"/>
            <a:chOff x="1266124" y="128946"/>
            <a:chExt cx="1474366" cy="496352"/>
          </a:xfrm>
        </p:grpSpPr>
        <p:pic>
          <p:nvPicPr>
            <p:cNvPr id="16" name="Graphic 20">
              <a:extLst>
                <a:ext uri="{FF2B5EF4-FFF2-40B4-BE49-F238E27FC236}">
                  <a16:creationId xmlns:a16="http://schemas.microsoft.com/office/drawing/2014/main" id="{15D59E85-35BF-15BF-3EE4-556A51A9D21D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duotone>
                <a:srgbClr val="E32D91">
                  <a:shade val="45000"/>
                  <a:satMod val="135000"/>
                </a:srgbClr>
                <a:prstClr val="white"/>
              </a:duotone>
            </a:blip>
            <a:stretch>
              <a:fillRect/>
            </a:stretch>
          </p:blipFill>
          <p:spPr>
            <a:xfrm>
              <a:off x="1266124" y="128946"/>
              <a:ext cx="1474366" cy="496352"/>
            </a:xfrm>
            <a:custGeom>
              <a:avLst/>
              <a:gdLst>
                <a:gd name="connsiteX0" fmla="*/ -52 w 389707"/>
                <a:gd name="connsiteY0" fmla="*/ -22 h 166198"/>
                <a:gd name="connsiteX1" fmla="*/ 389656 w 389707"/>
                <a:gd name="connsiteY1" fmla="*/ -22 h 166198"/>
                <a:gd name="connsiteX2" fmla="*/ 389656 w 389707"/>
                <a:gd name="connsiteY2" fmla="*/ 166177 h 166198"/>
                <a:gd name="connsiteX3" fmla="*/ -52 w 389707"/>
                <a:gd name="connsiteY3" fmla="*/ 166177 h 166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9707" h="166198">
                  <a:moveTo>
                    <a:pt x="-52" y="-22"/>
                  </a:moveTo>
                  <a:lnTo>
                    <a:pt x="389656" y="-22"/>
                  </a:lnTo>
                  <a:lnTo>
                    <a:pt x="389656" y="166177"/>
                  </a:lnTo>
                  <a:lnTo>
                    <a:pt x="-52" y="166177"/>
                  </a:lnTo>
                  <a:close/>
                </a:path>
              </a:pathLst>
            </a:custGeom>
          </p:spPr>
        </p:pic>
        <p:sp>
          <p:nvSpPr>
            <p:cNvPr id="17" name="مربع نص 16">
              <a:extLst>
                <a:ext uri="{FF2B5EF4-FFF2-40B4-BE49-F238E27FC236}">
                  <a16:creationId xmlns:a16="http://schemas.microsoft.com/office/drawing/2014/main" id="{5D5344A7-16A8-29BA-055A-AB8696E28A53}"/>
                </a:ext>
              </a:extLst>
            </p:cNvPr>
            <p:cNvSpPr txBox="1"/>
            <p:nvPr/>
          </p:nvSpPr>
          <p:spPr>
            <a:xfrm>
              <a:off x="1377521" y="175668"/>
              <a:ext cx="1251572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r" defTabSz="914400" rtl="1"/>
              <a:r>
                <a:rPr lang="ar-SA" dirty="0">
                  <a:solidFill>
                    <a:srgbClr val="C830CC">
                      <a:lumMod val="50000"/>
                    </a:srgbClr>
                  </a:solidFill>
                  <a:latin typeface="aref_ graffiti" panose="02000500000000000000" pitchFamily="2" charset="-78"/>
                  <a:cs typeface="PT Bold Heading" panose="02010400000000000000" pitchFamily="2" charset="-78"/>
                </a:rPr>
                <a:t>ورقة عمل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855888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مجموعة 3">
            <a:extLst>
              <a:ext uri="{FF2B5EF4-FFF2-40B4-BE49-F238E27FC236}">
                <a16:creationId xmlns:a16="http://schemas.microsoft.com/office/drawing/2014/main" id="{5578F6EA-1C80-6EB7-122F-BC489E574985}"/>
              </a:ext>
            </a:extLst>
          </p:cNvPr>
          <p:cNvGrpSpPr/>
          <p:nvPr/>
        </p:nvGrpSpPr>
        <p:grpSpPr>
          <a:xfrm>
            <a:off x="10191135" y="1347435"/>
            <a:ext cx="1855059" cy="773098"/>
            <a:chOff x="10191135" y="1347435"/>
            <a:chExt cx="1855059" cy="773098"/>
          </a:xfrm>
        </p:grpSpPr>
        <p:pic>
          <p:nvPicPr>
            <p:cNvPr id="5" name="Graphic 20">
              <a:extLst>
                <a:ext uri="{FF2B5EF4-FFF2-40B4-BE49-F238E27FC236}">
                  <a16:creationId xmlns:a16="http://schemas.microsoft.com/office/drawing/2014/main" id="{83C6A48D-E5C5-E476-B8AE-B6406B97351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duotone>
                <a:prstClr val="black"/>
                <a:srgbClr val="FFCC66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10191135" y="1347435"/>
              <a:ext cx="1855059" cy="773098"/>
            </a:xfrm>
            <a:custGeom>
              <a:avLst/>
              <a:gdLst>
                <a:gd name="connsiteX0" fmla="*/ -52 w 389707"/>
                <a:gd name="connsiteY0" fmla="*/ -22 h 166198"/>
                <a:gd name="connsiteX1" fmla="*/ 389656 w 389707"/>
                <a:gd name="connsiteY1" fmla="*/ -22 h 166198"/>
                <a:gd name="connsiteX2" fmla="*/ 389656 w 389707"/>
                <a:gd name="connsiteY2" fmla="*/ 166177 h 166198"/>
                <a:gd name="connsiteX3" fmla="*/ -52 w 389707"/>
                <a:gd name="connsiteY3" fmla="*/ 166177 h 166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9707" h="166198">
                  <a:moveTo>
                    <a:pt x="-52" y="-22"/>
                  </a:moveTo>
                  <a:lnTo>
                    <a:pt x="389656" y="-22"/>
                  </a:lnTo>
                  <a:lnTo>
                    <a:pt x="389656" y="166177"/>
                  </a:lnTo>
                  <a:lnTo>
                    <a:pt x="-52" y="166177"/>
                  </a:lnTo>
                  <a:close/>
                </a:path>
              </a:pathLst>
            </a:custGeom>
          </p:spPr>
        </p:pic>
        <p:sp>
          <p:nvSpPr>
            <p:cNvPr id="6" name="مربع نص 5">
              <a:extLst>
                <a:ext uri="{FF2B5EF4-FFF2-40B4-BE49-F238E27FC236}">
                  <a16:creationId xmlns:a16="http://schemas.microsoft.com/office/drawing/2014/main" id="{05CCAC23-9599-5E43-B0FB-C92D241BF820}"/>
                </a:ext>
              </a:extLst>
            </p:cNvPr>
            <p:cNvSpPr txBox="1"/>
            <p:nvPr/>
          </p:nvSpPr>
          <p:spPr>
            <a:xfrm>
              <a:off x="10191135" y="1475281"/>
              <a:ext cx="1539290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400" dirty="0">
                  <a:latin typeface="aref_ graffiti" panose="02000500000000000000" pitchFamily="2" charset="-78"/>
                  <a:cs typeface="PT Bold Heading" panose="02010400000000000000" pitchFamily="2" charset="-78"/>
                </a:rPr>
                <a:t>تحصيلي </a:t>
              </a:r>
            </a:p>
          </p:txBody>
        </p:sp>
      </p:grpSp>
      <p:pic>
        <p:nvPicPr>
          <p:cNvPr id="7" name="صورة 6">
            <a:extLst>
              <a:ext uri="{FF2B5EF4-FFF2-40B4-BE49-F238E27FC236}">
                <a16:creationId xmlns:a16="http://schemas.microsoft.com/office/drawing/2014/main" id="{90F6259E-CBBB-5872-33FD-9FAE4A29E93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21677" y="2440108"/>
            <a:ext cx="4208748" cy="3650976"/>
          </a:xfrm>
          <a:prstGeom prst="rect">
            <a:avLst/>
          </a:prstGeom>
        </p:spPr>
      </p:pic>
      <p:grpSp>
        <p:nvGrpSpPr>
          <p:cNvPr id="8" name="مجموعة 7">
            <a:extLst>
              <a:ext uri="{FF2B5EF4-FFF2-40B4-BE49-F238E27FC236}">
                <a16:creationId xmlns:a16="http://schemas.microsoft.com/office/drawing/2014/main" id="{CDA352F7-064B-2B2F-0C50-D4E51C48BD86}"/>
              </a:ext>
            </a:extLst>
          </p:cNvPr>
          <p:cNvGrpSpPr/>
          <p:nvPr/>
        </p:nvGrpSpPr>
        <p:grpSpPr>
          <a:xfrm>
            <a:off x="5690640" y="1347435"/>
            <a:ext cx="1474366" cy="496352"/>
            <a:chOff x="1266124" y="128946"/>
            <a:chExt cx="1474366" cy="496352"/>
          </a:xfrm>
        </p:grpSpPr>
        <p:pic>
          <p:nvPicPr>
            <p:cNvPr id="9" name="Graphic 20">
              <a:extLst>
                <a:ext uri="{FF2B5EF4-FFF2-40B4-BE49-F238E27FC236}">
                  <a16:creationId xmlns:a16="http://schemas.microsoft.com/office/drawing/2014/main" id="{01A7B642-5198-2D04-F22F-6DB9949FA6C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duotone>
                <a:srgbClr val="E32D91">
                  <a:shade val="45000"/>
                  <a:satMod val="135000"/>
                </a:srgbClr>
                <a:prstClr val="white"/>
              </a:duotone>
            </a:blip>
            <a:stretch>
              <a:fillRect/>
            </a:stretch>
          </p:blipFill>
          <p:spPr>
            <a:xfrm>
              <a:off x="1266124" y="128946"/>
              <a:ext cx="1474366" cy="496352"/>
            </a:xfrm>
            <a:custGeom>
              <a:avLst/>
              <a:gdLst>
                <a:gd name="connsiteX0" fmla="*/ -52 w 389707"/>
                <a:gd name="connsiteY0" fmla="*/ -22 h 166198"/>
                <a:gd name="connsiteX1" fmla="*/ 389656 w 389707"/>
                <a:gd name="connsiteY1" fmla="*/ -22 h 166198"/>
                <a:gd name="connsiteX2" fmla="*/ 389656 w 389707"/>
                <a:gd name="connsiteY2" fmla="*/ 166177 h 166198"/>
                <a:gd name="connsiteX3" fmla="*/ -52 w 389707"/>
                <a:gd name="connsiteY3" fmla="*/ 166177 h 166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9707" h="166198">
                  <a:moveTo>
                    <a:pt x="-52" y="-22"/>
                  </a:moveTo>
                  <a:lnTo>
                    <a:pt x="389656" y="-22"/>
                  </a:lnTo>
                  <a:lnTo>
                    <a:pt x="389656" y="166177"/>
                  </a:lnTo>
                  <a:lnTo>
                    <a:pt x="-52" y="166177"/>
                  </a:lnTo>
                  <a:close/>
                </a:path>
              </a:pathLst>
            </a:custGeom>
          </p:spPr>
        </p:pic>
        <p:sp>
          <p:nvSpPr>
            <p:cNvPr id="10" name="مربع نص 9">
              <a:extLst>
                <a:ext uri="{FF2B5EF4-FFF2-40B4-BE49-F238E27FC236}">
                  <a16:creationId xmlns:a16="http://schemas.microsoft.com/office/drawing/2014/main" id="{07C9DAF6-D2D9-47E8-068F-84E9A35472BE}"/>
                </a:ext>
              </a:extLst>
            </p:cNvPr>
            <p:cNvSpPr txBox="1"/>
            <p:nvPr/>
          </p:nvSpPr>
          <p:spPr>
            <a:xfrm>
              <a:off x="1377521" y="175668"/>
              <a:ext cx="1251572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r" defTabSz="914400" rtl="1"/>
              <a:r>
                <a:rPr lang="ar-SA" dirty="0">
                  <a:solidFill>
                    <a:srgbClr val="C830CC">
                      <a:lumMod val="50000"/>
                    </a:srgbClr>
                  </a:solidFill>
                  <a:latin typeface="aref_ graffiti" panose="02000500000000000000" pitchFamily="2" charset="-78"/>
                  <a:cs typeface="PT Bold Heading" panose="02010400000000000000" pitchFamily="2" charset="-78"/>
                </a:rPr>
                <a:t>ورقة عمل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42366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2498;p43">
            <a:extLst>
              <a:ext uri="{FF2B5EF4-FFF2-40B4-BE49-F238E27FC236}">
                <a16:creationId xmlns:a16="http://schemas.microsoft.com/office/drawing/2014/main" id="{9CF7740D-5726-9227-2C10-9FED454373B9}"/>
              </a:ext>
            </a:extLst>
          </p:cNvPr>
          <p:cNvSpPr/>
          <p:nvPr/>
        </p:nvSpPr>
        <p:spPr>
          <a:xfrm>
            <a:off x="8741035" y="2752704"/>
            <a:ext cx="3248159" cy="3211192"/>
          </a:xfrm>
          <a:prstGeom prst="roundRect">
            <a:avLst>
              <a:gd name="adj" fmla="val 16667"/>
            </a:avLst>
          </a:prstGeom>
          <a:solidFill>
            <a:srgbClr val="CBC2D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1" i="0" u="none" strike="noStrike" kern="1200" cap="none" spc="0" normalizeH="0" baseline="0" noProof="0" dirty="0">
              <a:ln>
                <a:noFill/>
              </a:ln>
              <a:solidFill>
                <a:srgbClr val="4E2B76"/>
              </a:solidFill>
              <a:effectLst/>
              <a:uLnTx/>
              <a:uFillTx/>
              <a:latin typeface="RB" panose="00000500000000000000" pitchFamily="2" charset="-78"/>
              <a:ea typeface="+mn-ea"/>
              <a:cs typeface="RB" panose="00000500000000000000" pitchFamily="2" charset="-78"/>
            </a:endParaRPr>
          </a:p>
        </p:txBody>
      </p:sp>
      <p:pic>
        <p:nvPicPr>
          <p:cNvPr id="5" name="Graphic 20">
            <a:extLst>
              <a:ext uri="{FF2B5EF4-FFF2-40B4-BE49-F238E27FC236}">
                <a16:creationId xmlns:a16="http://schemas.microsoft.com/office/drawing/2014/main" id="{D1E0D310-86F3-E7E1-5898-6264D9B01B31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9357664" y="1678473"/>
            <a:ext cx="2026583" cy="773098"/>
          </a:xfrm>
          <a:custGeom>
            <a:avLst/>
            <a:gdLst>
              <a:gd name="connsiteX0" fmla="*/ -52 w 389707"/>
              <a:gd name="connsiteY0" fmla="*/ -22 h 166198"/>
              <a:gd name="connsiteX1" fmla="*/ 389656 w 389707"/>
              <a:gd name="connsiteY1" fmla="*/ -22 h 166198"/>
              <a:gd name="connsiteX2" fmla="*/ 389656 w 389707"/>
              <a:gd name="connsiteY2" fmla="*/ 166177 h 166198"/>
              <a:gd name="connsiteX3" fmla="*/ -52 w 389707"/>
              <a:gd name="connsiteY3" fmla="*/ 166177 h 1661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9707" h="166198">
                <a:moveTo>
                  <a:pt x="-52" y="-22"/>
                </a:moveTo>
                <a:lnTo>
                  <a:pt x="389656" y="-22"/>
                </a:lnTo>
                <a:lnTo>
                  <a:pt x="389656" y="166177"/>
                </a:lnTo>
                <a:lnTo>
                  <a:pt x="-52" y="166177"/>
                </a:lnTo>
                <a:close/>
              </a:path>
            </a:pathLst>
          </a:custGeom>
        </p:spPr>
      </p:pic>
      <p:pic>
        <p:nvPicPr>
          <p:cNvPr id="6" name="Graphic 20">
            <a:extLst>
              <a:ext uri="{FF2B5EF4-FFF2-40B4-BE49-F238E27FC236}">
                <a16:creationId xmlns:a16="http://schemas.microsoft.com/office/drawing/2014/main" id="{6597C79A-83BA-E11A-AAC8-0F4CC25380A6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694763" y="1704846"/>
            <a:ext cx="2026583" cy="773098"/>
          </a:xfrm>
          <a:custGeom>
            <a:avLst/>
            <a:gdLst>
              <a:gd name="connsiteX0" fmla="*/ -52 w 389707"/>
              <a:gd name="connsiteY0" fmla="*/ -22 h 166198"/>
              <a:gd name="connsiteX1" fmla="*/ 389656 w 389707"/>
              <a:gd name="connsiteY1" fmla="*/ -22 h 166198"/>
              <a:gd name="connsiteX2" fmla="*/ 389656 w 389707"/>
              <a:gd name="connsiteY2" fmla="*/ 166177 h 166198"/>
              <a:gd name="connsiteX3" fmla="*/ -52 w 389707"/>
              <a:gd name="connsiteY3" fmla="*/ 166177 h 1661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9707" h="166198">
                <a:moveTo>
                  <a:pt x="-52" y="-22"/>
                </a:moveTo>
                <a:lnTo>
                  <a:pt x="389656" y="-22"/>
                </a:lnTo>
                <a:lnTo>
                  <a:pt x="389656" y="166177"/>
                </a:lnTo>
                <a:lnTo>
                  <a:pt x="-52" y="166177"/>
                </a:lnTo>
                <a:close/>
              </a:path>
            </a:pathLst>
          </a:custGeom>
        </p:spPr>
      </p:pic>
      <p:pic>
        <p:nvPicPr>
          <p:cNvPr id="7" name="Graphic 20">
            <a:extLst>
              <a:ext uri="{FF2B5EF4-FFF2-40B4-BE49-F238E27FC236}">
                <a16:creationId xmlns:a16="http://schemas.microsoft.com/office/drawing/2014/main" id="{BBB6380A-D9AA-F961-FF25-EA72AE03BF91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031862" y="1678474"/>
            <a:ext cx="2026583" cy="773098"/>
          </a:xfrm>
          <a:custGeom>
            <a:avLst/>
            <a:gdLst>
              <a:gd name="connsiteX0" fmla="*/ -52 w 389707"/>
              <a:gd name="connsiteY0" fmla="*/ -22 h 166198"/>
              <a:gd name="connsiteX1" fmla="*/ 389656 w 389707"/>
              <a:gd name="connsiteY1" fmla="*/ -22 h 166198"/>
              <a:gd name="connsiteX2" fmla="*/ 389656 w 389707"/>
              <a:gd name="connsiteY2" fmla="*/ 166177 h 166198"/>
              <a:gd name="connsiteX3" fmla="*/ -52 w 389707"/>
              <a:gd name="connsiteY3" fmla="*/ 166177 h 1661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9707" h="166198">
                <a:moveTo>
                  <a:pt x="-52" y="-22"/>
                </a:moveTo>
                <a:lnTo>
                  <a:pt x="389656" y="-22"/>
                </a:lnTo>
                <a:lnTo>
                  <a:pt x="389656" y="166177"/>
                </a:lnTo>
                <a:lnTo>
                  <a:pt x="-52" y="166177"/>
                </a:lnTo>
                <a:close/>
              </a:path>
            </a:pathLst>
          </a:custGeom>
        </p:spPr>
      </p:pic>
      <p:sp>
        <p:nvSpPr>
          <p:cNvPr id="8" name="مربع نص 7">
            <a:extLst>
              <a:ext uri="{FF2B5EF4-FFF2-40B4-BE49-F238E27FC236}">
                <a16:creationId xmlns:a16="http://schemas.microsoft.com/office/drawing/2014/main" id="{31A51281-C0A2-E76A-EC76-E40E26F8A800}"/>
              </a:ext>
            </a:extLst>
          </p:cNvPr>
          <p:cNvSpPr txBox="1"/>
          <p:nvPr/>
        </p:nvSpPr>
        <p:spPr>
          <a:xfrm>
            <a:off x="9304731" y="1834189"/>
            <a:ext cx="171081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dirty="0">
                <a:solidFill>
                  <a:schemeClr val="accent2">
                    <a:lumMod val="50000"/>
                  </a:schemeClr>
                </a:solidFill>
                <a:latin typeface="aref_ graffiti" panose="02000500000000000000" pitchFamily="2" charset="-78"/>
                <a:cs typeface="PT Bold Heading" panose="02010400000000000000" pitchFamily="2" charset="-78"/>
              </a:rPr>
              <a:t>فيما سبق </a:t>
            </a: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77E6D303-1EA5-0034-6114-11FE56686965}"/>
              </a:ext>
            </a:extLst>
          </p:cNvPr>
          <p:cNvSpPr txBox="1"/>
          <p:nvPr/>
        </p:nvSpPr>
        <p:spPr>
          <a:xfrm>
            <a:off x="5368203" y="1835142"/>
            <a:ext cx="172112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dirty="0">
                <a:solidFill>
                  <a:schemeClr val="accent2">
                    <a:lumMod val="50000"/>
                  </a:schemeClr>
                </a:solidFill>
                <a:latin typeface="aref_ graffiti" panose="02000500000000000000" pitchFamily="2" charset="-78"/>
                <a:cs typeface="PT Bold Heading" panose="02010400000000000000" pitchFamily="2" charset="-78"/>
              </a:rPr>
              <a:t>الآن </a:t>
            </a:r>
          </a:p>
        </p:txBody>
      </p: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25C53072-B3FD-369E-4F74-885AC84AC5FE}"/>
              </a:ext>
            </a:extLst>
          </p:cNvPr>
          <p:cNvSpPr txBox="1"/>
          <p:nvPr/>
        </p:nvSpPr>
        <p:spPr>
          <a:xfrm>
            <a:off x="1890625" y="1834190"/>
            <a:ext cx="172112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dirty="0">
                <a:solidFill>
                  <a:schemeClr val="accent2">
                    <a:lumMod val="50000"/>
                  </a:schemeClr>
                </a:solidFill>
                <a:latin typeface="aref_ graffiti" panose="02000500000000000000" pitchFamily="2" charset="-78"/>
                <a:cs typeface="PT Bold Heading" panose="02010400000000000000" pitchFamily="2" charset="-78"/>
              </a:rPr>
              <a:t>المفردات</a:t>
            </a:r>
          </a:p>
        </p:txBody>
      </p:sp>
      <p:sp>
        <p:nvSpPr>
          <p:cNvPr id="11" name="Google Shape;2499;p43">
            <a:extLst>
              <a:ext uri="{FF2B5EF4-FFF2-40B4-BE49-F238E27FC236}">
                <a16:creationId xmlns:a16="http://schemas.microsoft.com/office/drawing/2014/main" id="{569ACCB0-6E1E-75D4-B0FF-37252194A0DF}"/>
              </a:ext>
            </a:extLst>
          </p:cNvPr>
          <p:cNvSpPr/>
          <p:nvPr/>
        </p:nvSpPr>
        <p:spPr>
          <a:xfrm>
            <a:off x="8729271" y="2752704"/>
            <a:ext cx="3248159" cy="3231936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4E2B7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/>
              <a:ea typeface="+mn-ea"/>
              <a:cs typeface="Segoe UI"/>
            </a:endParaRPr>
          </a:p>
        </p:txBody>
      </p:sp>
      <p:sp>
        <p:nvSpPr>
          <p:cNvPr id="12" name="Google Shape;2498;p43">
            <a:extLst>
              <a:ext uri="{FF2B5EF4-FFF2-40B4-BE49-F238E27FC236}">
                <a16:creationId xmlns:a16="http://schemas.microsoft.com/office/drawing/2014/main" id="{EA84416B-AAD2-FA19-782E-9A1B06989B92}"/>
              </a:ext>
            </a:extLst>
          </p:cNvPr>
          <p:cNvSpPr/>
          <p:nvPr/>
        </p:nvSpPr>
        <p:spPr>
          <a:xfrm>
            <a:off x="5177973" y="2754094"/>
            <a:ext cx="3248160" cy="3209801"/>
          </a:xfrm>
          <a:prstGeom prst="roundRect">
            <a:avLst>
              <a:gd name="adj" fmla="val 16667"/>
            </a:avLst>
          </a:prstGeom>
          <a:solidFill>
            <a:srgbClr val="CBC2D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1" i="0" u="none" strike="noStrike" kern="1200" cap="none" spc="0" normalizeH="0" baseline="0" noProof="0" dirty="0">
              <a:ln>
                <a:noFill/>
              </a:ln>
              <a:solidFill>
                <a:srgbClr val="4E2B76"/>
              </a:solidFill>
              <a:effectLst/>
              <a:uLnTx/>
              <a:uFillTx/>
              <a:latin typeface="RB" panose="00000500000000000000" pitchFamily="2" charset="-78"/>
              <a:ea typeface="+mn-ea"/>
              <a:cs typeface="RB" panose="00000500000000000000" pitchFamily="2" charset="-78"/>
            </a:endParaRPr>
          </a:p>
        </p:txBody>
      </p:sp>
      <p:sp>
        <p:nvSpPr>
          <p:cNvPr id="13" name="Google Shape;2498;p43">
            <a:extLst>
              <a:ext uri="{FF2B5EF4-FFF2-40B4-BE49-F238E27FC236}">
                <a16:creationId xmlns:a16="http://schemas.microsoft.com/office/drawing/2014/main" id="{1C004FC1-B5D8-6F1B-F6D6-33A772214F80}"/>
              </a:ext>
            </a:extLst>
          </p:cNvPr>
          <p:cNvSpPr/>
          <p:nvPr/>
        </p:nvSpPr>
        <p:spPr>
          <a:xfrm>
            <a:off x="1302822" y="2775820"/>
            <a:ext cx="3235922" cy="3191298"/>
          </a:xfrm>
          <a:prstGeom prst="roundRect">
            <a:avLst>
              <a:gd name="adj" fmla="val 16667"/>
            </a:avLst>
          </a:prstGeom>
          <a:solidFill>
            <a:srgbClr val="CBC2D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1" i="0" u="none" strike="noStrike" kern="1200" cap="none" spc="0" normalizeH="0" baseline="0" noProof="0" dirty="0">
              <a:ln>
                <a:noFill/>
              </a:ln>
              <a:solidFill>
                <a:srgbClr val="4E2B76"/>
              </a:solidFill>
              <a:effectLst/>
              <a:uLnTx/>
              <a:uFillTx/>
              <a:latin typeface="RB" panose="00000500000000000000" pitchFamily="2" charset="-78"/>
              <a:ea typeface="+mn-ea"/>
              <a:cs typeface="RB" panose="00000500000000000000" pitchFamily="2" charset="-78"/>
            </a:endParaRPr>
          </a:p>
        </p:txBody>
      </p:sp>
      <p:sp>
        <p:nvSpPr>
          <p:cNvPr id="14" name="Google Shape;2499;p43">
            <a:extLst>
              <a:ext uri="{FF2B5EF4-FFF2-40B4-BE49-F238E27FC236}">
                <a16:creationId xmlns:a16="http://schemas.microsoft.com/office/drawing/2014/main" id="{739E6778-9DF3-7258-151C-59EB8E2C3472}"/>
              </a:ext>
            </a:extLst>
          </p:cNvPr>
          <p:cNvSpPr/>
          <p:nvPr/>
        </p:nvSpPr>
        <p:spPr>
          <a:xfrm>
            <a:off x="1302822" y="2755077"/>
            <a:ext cx="3235922" cy="3191297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4E2B7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/>
              <a:ea typeface="+mn-ea"/>
              <a:cs typeface="Segoe UI"/>
            </a:endParaRPr>
          </a:p>
        </p:txBody>
      </p:sp>
      <p:sp>
        <p:nvSpPr>
          <p:cNvPr id="15" name="Google Shape;2499;p43">
            <a:extLst>
              <a:ext uri="{FF2B5EF4-FFF2-40B4-BE49-F238E27FC236}">
                <a16:creationId xmlns:a16="http://schemas.microsoft.com/office/drawing/2014/main" id="{C137AB2F-3A32-431A-745F-3C0F819C99F2}"/>
              </a:ext>
            </a:extLst>
          </p:cNvPr>
          <p:cNvSpPr/>
          <p:nvPr/>
        </p:nvSpPr>
        <p:spPr>
          <a:xfrm>
            <a:off x="5166209" y="2760866"/>
            <a:ext cx="3256673" cy="3203030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4E2B7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/>
              <a:ea typeface="+mn-ea"/>
              <a:cs typeface="Segoe UI"/>
            </a:endParaRPr>
          </a:p>
        </p:txBody>
      </p:sp>
      <p:sp>
        <p:nvSpPr>
          <p:cNvPr id="16" name="مربع نص 15">
            <a:extLst>
              <a:ext uri="{FF2B5EF4-FFF2-40B4-BE49-F238E27FC236}">
                <a16:creationId xmlns:a16="http://schemas.microsoft.com/office/drawing/2014/main" id="{AA5B1574-3495-D0A6-BD70-FCB6154BD149}"/>
              </a:ext>
            </a:extLst>
          </p:cNvPr>
          <p:cNvSpPr txBox="1"/>
          <p:nvPr/>
        </p:nvSpPr>
        <p:spPr>
          <a:xfrm>
            <a:off x="8893277" y="3624532"/>
            <a:ext cx="3084153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dirty="0">
                <a:cs typeface="Khalid Art bold" pitchFamily="2" charset="-78"/>
              </a:rPr>
              <a:t>درست كتابة معادلات بالنسبة لمتغير واحد و حلها </a:t>
            </a:r>
          </a:p>
        </p:txBody>
      </p:sp>
      <p:sp>
        <p:nvSpPr>
          <p:cNvPr id="17" name="مربع نص 16">
            <a:extLst>
              <a:ext uri="{FF2B5EF4-FFF2-40B4-BE49-F238E27FC236}">
                <a16:creationId xmlns:a16="http://schemas.microsoft.com/office/drawing/2014/main" id="{65CA89D6-09D6-35D7-93A7-C9F7DFCFE7D7}"/>
              </a:ext>
            </a:extLst>
          </p:cNvPr>
          <p:cNvSpPr txBox="1"/>
          <p:nvPr/>
        </p:nvSpPr>
        <p:spPr>
          <a:xfrm>
            <a:off x="5192043" y="2936982"/>
            <a:ext cx="3032022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dirty="0">
                <a:solidFill>
                  <a:schemeClr val="accent1">
                    <a:lumMod val="75000"/>
                  </a:schemeClr>
                </a:solidFill>
                <a:cs typeface="Khalid Art bold" pitchFamily="2" charset="-78"/>
              </a:rPr>
              <a:t>*</a:t>
            </a:r>
            <a:r>
              <a:rPr lang="ar-SA" sz="2000" dirty="0">
                <a:cs typeface="Khalid Art bold" pitchFamily="2" charset="-78"/>
              </a:rPr>
              <a:t> أجد كلا من العلاقة العكسية و الدالة العكسية </a:t>
            </a:r>
          </a:p>
        </p:txBody>
      </p:sp>
      <p:sp>
        <p:nvSpPr>
          <p:cNvPr id="18" name="مربع نص 17">
            <a:extLst>
              <a:ext uri="{FF2B5EF4-FFF2-40B4-BE49-F238E27FC236}">
                <a16:creationId xmlns:a16="http://schemas.microsoft.com/office/drawing/2014/main" id="{9155B648-EF6F-5323-AB5F-94D08A57391B}"/>
              </a:ext>
            </a:extLst>
          </p:cNvPr>
          <p:cNvSpPr txBox="1"/>
          <p:nvPr/>
        </p:nvSpPr>
        <p:spPr>
          <a:xfrm>
            <a:off x="5020743" y="3844498"/>
            <a:ext cx="3226528" cy="144655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200" dirty="0">
                <a:solidFill>
                  <a:schemeClr val="accent1">
                    <a:lumMod val="75000"/>
                  </a:schemeClr>
                </a:solidFill>
                <a:cs typeface="Khalid Art bold" pitchFamily="2" charset="-78"/>
              </a:rPr>
              <a:t>*</a:t>
            </a:r>
            <a:r>
              <a:rPr lang="ar-SA" sz="2200" dirty="0">
                <a:cs typeface="Khalid Art bold" pitchFamily="2" charset="-78"/>
              </a:rPr>
              <a:t> أحدد ما إذا كانت علاقة (أو دالة ) تمثل علاقة عكسية (أو دالة عكسية) لأخرى أم لا </a:t>
            </a:r>
          </a:p>
        </p:txBody>
      </p:sp>
      <p:sp>
        <p:nvSpPr>
          <p:cNvPr id="19" name="مربع نص 18">
            <a:extLst>
              <a:ext uri="{FF2B5EF4-FFF2-40B4-BE49-F238E27FC236}">
                <a16:creationId xmlns:a16="http://schemas.microsoft.com/office/drawing/2014/main" id="{0025E21B-6CC7-3FDD-CCDB-AD541CC28223}"/>
              </a:ext>
            </a:extLst>
          </p:cNvPr>
          <p:cNvSpPr txBox="1"/>
          <p:nvPr/>
        </p:nvSpPr>
        <p:spPr>
          <a:xfrm>
            <a:off x="1302821" y="3382833"/>
            <a:ext cx="277996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dirty="0">
                <a:cs typeface="Khalid Art bold" pitchFamily="2" charset="-78"/>
              </a:rPr>
              <a:t>العلاقة العكسية </a:t>
            </a:r>
          </a:p>
        </p:txBody>
      </p:sp>
      <p:sp>
        <p:nvSpPr>
          <p:cNvPr id="20" name="مربع نص 19">
            <a:extLst>
              <a:ext uri="{FF2B5EF4-FFF2-40B4-BE49-F238E27FC236}">
                <a16:creationId xmlns:a16="http://schemas.microsoft.com/office/drawing/2014/main" id="{DAC0E961-B409-6F1F-A1F7-FE9348FF5A77}"/>
              </a:ext>
            </a:extLst>
          </p:cNvPr>
          <p:cNvSpPr txBox="1"/>
          <p:nvPr/>
        </p:nvSpPr>
        <p:spPr>
          <a:xfrm>
            <a:off x="1302821" y="4052116"/>
            <a:ext cx="277996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dirty="0">
                <a:cs typeface="Khalid Art bold" pitchFamily="2" charset="-78"/>
              </a:rPr>
              <a:t>الدالة العكسية </a:t>
            </a:r>
          </a:p>
        </p:txBody>
      </p:sp>
    </p:spTree>
    <p:extLst>
      <p:ext uri="{BB962C8B-B14F-4D97-AF65-F5344CB8AC3E}">
        <p14:creationId xmlns:p14="http://schemas.microsoft.com/office/powerpoint/2010/main" val="20049212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3533F335-BC16-2814-1FD5-F840D9C27CC2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067146" y="1292942"/>
            <a:ext cx="9859383" cy="3780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5100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DA9ABF37-26D8-3010-1999-B63A2C11266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 t="1828"/>
          <a:stretch/>
        </p:blipFill>
        <p:spPr>
          <a:xfrm>
            <a:off x="1887794" y="1468587"/>
            <a:ext cx="9837174" cy="4410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688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مجموعة 6">
            <a:extLst>
              <a:ext uri="{FF2B5EF4-FFF2-40B4-BE49-F238E27FC236}">
                <a16:creationId xmlns:a16="http://schemas.microsoft.com/office/drawing/2014/main" id="{506538BD-F380-333D-BAFC-62B87DBB2E5E}"/>
              </a:ext>
            </a:extLst>
          </p:cNvPr>
          <p:cNvGrpSpPr/>
          <p:nvPr/>
        </p:nvGrpSpPr>
        <p:grpSpPr>
          <a:xfrm>
            <a:off x="9055511" y="1347435"/>
            <a:ext cx="2990683" cy="773098"/>
            <a:chOff x="9055511" y="1347435"/>
            <a:chExt cx="2990683" cy="773098"/>
          </a:xfrm>
        </p:grpSpPr>
        <p:pic>
          <p:nvPicPr>
            <p:cNvPr id="2" name="Graphic 20">
              <a:extLst>
                <a:ext uri="{FF2B5EF4-FFF2-40B4-BE49-F238E27FC236}">
                  <a16:creationId xmlns:a16="http://schemas.microsoft.com/office/drawing/2014/main" id="{76F44EB5-6DE0-A60C-BBE9-5FFFC3C3031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duotone>
                <a:prstClr val="black"/>
                <a:schemeClr val="accent3">
                  <a:tint val="45000"/>
                  <a:satMod val="400000"/>
                </a:schemeClr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9645445" y="1347435"/>
              <a:ext cx="2400749" cy="773098"/>
            </a:xfrm>
            <a:custGeom>
              <a:avLst/>
              <a:gdLst>
                <a:gd name="connsiteX0" fmla="*/ -52 w 389707"/>
                <a:gd name="connsiteY0" fmla="*/ -22 h 166198"/>
                <a:gd name="connsiteX1" fmla="*/ 389656 w 389707"/>
                <a:gd name="connsiteY1" fmla="*/ -22 h 166198"/>
                <a:gd name="connsiteX2" fmla="*/ 389656 w 389707"/>
                <a:gd name="connsiteY2" fmla="*/ 166177 h 166198"/>
                <a:gd name="connsiteX3" fmla="*/ -52 w 389707"/>
                <a:gd name="connsiteY3" fmla="*/ 166177 h 166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9707" h="166198">
                  <a:moveTo>
                    <a:pt x="-52" y="-22"/>
                  </a:moveTo>
                  <a:lnTo>
                    <a:pt x="389656" y="-22"/>
                  </a:lnTo>
                  <a:lnTo>
                    <a:pt x="389656" y="166177"/>
                  </a:lnTo>
                  <a:lnTo>
                    <a:pt x="-52" y="166177"/>
                  </a:lnTo>
                  <a:close/>
                </a:path>
              </a:pathLst>
            </a:custGeom>
          </p:spPr>
        </p:pic>
        <p:sp>
          <p:nvSpPr>
            <p:cNvPr id="3" name="مربع نص 2">
              <a:extLst>
                <a:ext uri="{FF2B5EF4-FFF2-40B4-BE49-F238E27FC236}">
                  <a16:creationId xmlns:a16="http://schemas.microsoft.com/office/drawing/2014/main" id="{3E89AD82-6E32-397A-E98B-0AFA88FFB931}"/>
                </a:ext>
              </a:extLst>
            </p:cNvPr>
            <p:cNvSpPr txBox="1"/>
            <p:nvPr/>
          </p:nvSpPr>
          <p:spPr>
            <a:xfrm>
              <a:off x="9055511" y="1503151"/>
              <a:ext cx="2674914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400" dirty="0">
                  <a:solidFill>
                    <a:schemeClr val="bg1"/>
                  </a:solidFill>
                  <a:latin typeface="aref_ graffiti" panose="02000500000000000000" pitchFamily="2" charset="-78"/>
                  <a:cs typeface="PT Bold Heading" panose="02010400000000000000" pitchFamily="2" charset="-78"/>
                </a:rPr>
                <a:t>تحقق من فهمك </a:t>
              </a:r>
            </a:p>
          </p:txBody>
        </p:sp>
      </p:grpSp>
      <p:pic>
        <p:nvPicPr>
          <p:cNvPr id="5" name="صورة 4">
            <a:extLst>
              <a:ext uri="{FF2B5EF4-FFF2-40B4-BE49-F238E27FC236}">
                <a16:creationId xmlns:a16="http://schemas.microsoft.com/office/drawing/2014/main" id="{A49A975B-96B7-B92F-76D7-CEA8702C2ED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saturation sat="4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282027" y="1347435"/>
            <a:ext cx="8230683" cy="987682"/>
          </a:xfrm>
          <a:prstGeom prst="rect">
            <a:avLst/>
          </a:prstGeom>
        </p:spPr>
      </p:pic>
      <p:pic>
        <p:nvPicPr>
          <p:cNvPr id="1034" name="Picture 10" descr="Square Grid Background Images – Browse 440,675 Stock Photos, Vectors, and  Video | Adobe Stock">
            <a:extLst>
              <a:ext uri="{FF2B5EF4-FFF2-40B4-BE49-F238E27FC236}">
                <a16:creationId xmlns:a16="http://schemas.microsoft.com/office/drawing/2014/main" id="{94EF7E62-1B07-1BCD-EA6B-74CEC2D195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9562" y="2481192"/>
            <a:ext cx="3896438" cy="2428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0" descr="Square Grid Background Images – Browse 440,675 Stock Photos, Vectors, and  Video | Adobe Stock">
            <a:extLst>
              <a:ext uri="{FF2B5EF4-FFF2-40B4-BE49-F238E27FC236}">
                <a16:creationId xmlns:a16="http://schemas.microsoft.com/office/drawing/2014/main" id="{3BDB6A96-74AD-276B-6D94-DB1B014CFE8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506"/>
          <a:stretch/>
        </p:blipFill>
        <p:spPr bwMode="auto">
          <a:xfrm>
            <a:off x="2199562" y="4909606"/>
            <a:ext cx="3896438" cy="1201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764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7574BBD4-4DCC-48AA-97AA-95A751E4F3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saturation sat="4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952569" y="1308612"/>
            <a:ext cx="7938472" cy="3262625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F78D867D-8F24-7E37-BAC2-5B9CD0167D2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09855" y="3642544"/>
            <a:ext cx="2542714" cy="2311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4408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81493301-BE59-E381-2273-CFC3789D86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51039" y="1289767"/>
            <a:ext cx="8529683" cy="4521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86264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صورة 10">
            <a:extLst>
              <a:ext uri="{FF2B5EF4-FFF2-40B4-BE49-F238E27FC236}">
                <a16:creationId xmlns:a16="http://schemas.microsoft.com/office/drawing/2014/main" id="{2D1AB890-6282-D11D-83BB-0AB09078A7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7767" y="2506365"/>
            <a:ext cx="6474488" cy="680148"/>
          </a:xfrm>
          <a:prstGeom prst="rect">
            <a:avLst/>
          </a:prstGeom>
        </p:spPr>
      </p:pic>
      <p:grpSp>
        <p:nvGrpSpPr>
          <p:cNvPr id="4" name="مجموعة 3">
            <a:extLst>
              <a:ext uri="{FF2B5EF4-FFF2-40B4-BE49-F238E27FC236}">
                <a16:creationId xmlns:a16="http://schemas.microsoft.com/office/drawing/2014/main" id="{BE28AFDE-1EFA-2ACC-2B20-133C09D984F9}"/>
              </a:ext>
            </a:extLst>
          </p:cNvPr>
          <p:cNvGrpSpPr/>
          <p:nvPr/>
        </p:nvGrpSpPr>
        <p:grpSpPr>
          <a:xfrm>
            <a:off x="9040763" y="1205616"/>
            <a:ext cx="2990683" cy="773098"/>
            <a:chOff x="9055511" y="1347435"/>
            <a:chExt cx="2990683" cy="773098"/>
          </a:xfrm>
        </p:grpSpPr>
        <p:pic>
          <p:nvPicPr>
            <p:cNvPr id="5" name="Graphic 20">
              <a:extLst>
                <a:ext uri="{FF2B5EF4-FFF2-40B4-BE49-F238E27FC236}">
                  <a16:creationId xmlns:a16="http://schemas.microsoft.com/office/drawing/2014/main" id="{2A778BC5-0859-1823-BDF5-7B774C6DD82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duotone>
                <a:prstClr val="black"/>
                <a:schemeClr val="accent3">
                  <a:tint val="45000"/>
                  <a:satMod val="400000"/>
                </a:scheme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aturation sat="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9645445" y="1347435"/>
              <a:ext cx="2400749" cy="773098"/>
            </a:xfrm>
            <a:custGeom>
              <a:avLst/>
              <a:gdLst>
                <a:gd name="connsiteX0" fmla="*/ -52 w 389707"/>
                <a:gd name="connsiteY0" fmla="*/ -22 h 166198"/>
                <a:gd name="connsiteX1" fmla="*/ 389656 w 389707"/>
                <a:gd name="connsiteY1" fmla="*/ -22 h 166198"/>
                <a:gd name="connsiteX2" fmla="*/ 389656 w 389707"/>
                <a:gd name="connsiteY2" fmla="*/ 166177 h 166198"/>
                <a:gd name="connsiteX3" fmla="*/ -52 w 389707"/>
                <a:gd name="connsiteY3" fmla="*/ 166177 h 166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9707" h="166198">
                  <a:moveTo>
                    <a:pt x="-52" y="-22"/>
                  </a:moveTo>
                  <a:lnTo>
                    <a:pt x="389656" y="-22"/>
                  </a:lnTo>
                  <a:lnTo>
                    <a:pt x="389656" y="166177"/>
                  </a:lnTo>
                  <a:lnTo>
                    <a:pt x="-52" y="166177"/>
                  </a:lnTo>
                  <a:close/>
                </a:path>
              </a:pathLst>
            </a:custGeom>
          </p:spPr>
        </p:pic>
        <p:sp>
          <p:nvSpPr>
            <p:cNvPr id="6" name="مربع نص 5">
              <a:extLst>
                <a:ext uri="{FF2B5EF4-FFF2-40B4-BE49-F238E27FC236}">
                  <a16:creationId xmlns:a16="http://schemas.microsoft.com/office/drawing/2014/main" id="{F42F1A0A-6045-0470-DB57-5F0A5CF436DD}"/>
                </a:ext>
              </a:extLst>
            </p:cNvPr>
            <p:cNvSpPr txBox="1"/>
            <p:nvPr/>
          </p:nvSpPr>
          <p:spPr>
            <a:xfrm>
              <a:off x="9055511" y="1503151"/>
              <a:ext cx="2674914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400" dirty="0">
                  <a:solidFill>
                    <a:schemeClr val="bg1"/>
                  </a:solidFill>
                  <a:latin typeface="aref_ graffiti" panose="02000500000000000000" pitchFamily="2" charset="-78"/>
                  <a:cs typeface="PT Bold Heading" panose="02010400000000000000" pitchFamily="2" charset="-78"/>
                </a:rPr>
                <a:t>تحقق من فهمك </a:t>
              </a:r>
            </a:p>
          </p:txBody>
        </p:sp>
      </p:grpSp>
      <p:cxnSp>
        <p:nvCxnSpPr>
          <p:cNvPr id="9" name="رابط مستقيم 8">
            <a:extLst>
              <a:ext uri="{FF2B5EF4-FFF2-40B4-BE49-F238E27FC236}">
                <a16:creationId xmlns:a16="http://schemas.microsoft.com/office/drawing/2014/main" id="{35739DE7-9022-8E0B-DBE1-FAEFB270DDFA}"/>
              </a:ext>
            </a:extLst>
          </p:cNvPr>
          <p:cNvCxnSpPr>
            <a:cxnSpLocks/>
          </p:cNvCxnSpPr>
          <p:nvPr/>
        </p:nvCxnSpPr>
        <p:spPr>
          <a:xfrm>
            <a:off x="6681020" y="2713704"/>
            <a:ext cx="0" cy="3451122"/>
          </a:xfrm>
          <a:prstGeom prst="line">
            <a:avLst/>
          </a:prstGeom>
          <a:ln w="38100"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صورة 9">
            <a:extLst>
              <a:ext uri="{FF2B5EF4-FFF2-40B4-BE49-F238E27FC236}">
                <a16:creationId xmlns:a16="http://schemas.microsoft.com/office/drawing/2014/main" id="{CD096680-C9A0-F078-CEEB-EBD7A9BB3DE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99804" y="1990379"/>
            <a:ext cx="8534400" cy="46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14738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B254127B-1008-F2EE-2AFF-CA07F6E985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0022" y="1307229"/>
            <a:ext cx="8961046" cy="3250023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A1A7A75A-BA26-AB6E-D72B-C8AC131611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0022" y="1454713"/>
            <a:ext cx="8961046" cy="3250023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C66275D7-5A64-1515-EC25-ECF3058A4B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8866" y="3141359"/>
            <a:ext cx="2061240" cy="2979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816175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KNOELEADERBOARD" val="1108196675"/>
</p:tagLst>
</file>

<file path=ppt/theme/theme1.xml><?xml version="1.0" encoding="utf-8"?>
<a:theme xmlns:a="http://schemas.openxmlformats.org/drawingml/2006/main" name="1_نسق Office">
  <a:themeElements>
    <a:clrScheme name="أحمر بنفسجي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1977</TotalTime>
  <Words>82</Words>
  <Application>Microsoft Office PowerPoint</Application>
  <PresentationFormat>شاشة عريضة</PresentationFormat>
  <Paragraphs>26</Paragraphs>
  <Slides>14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21" baseType="lpstr">
      <vt:lpstr>aref_ graffiti</vt:lpstr>
      <vt:lpstr>Arial</vt:lpstr>
      <vt:lpstr>Calibri</vt:lpstr>
      <vt:lpstr>Cambria Math</vt:lpstr>
      <vt:lpstr>RB</vt:lpstr>
      <vt:lpstr>Segoe UI</vt:lpstr>
      <vt:lpstr>1_نسق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حميده الحربي</dc:creator>
  <cp:lastModifiedBy>حميده الحربي</cp:lastModifiedBy>
  <cp:revision>3</cp:revision>
  <dcterms:created xsi:type="dcterms:W3CDTF">2023-11-26T08:46:58Z</dcterms:created>
  <dcterms:modified xsi:type="dcterms:W3CDTF">2023-11-27T17:44:54Z</dcterms:modified>
</cp:coreProperties>
</file>